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2" r:id="rId13"/>
    <p:sldId id="273" r:id="rId14"/>
    <p:sldId id="266" r:id="rId15"/>
    <p:sldId id="270" r:id="rId16"/>
    <p:sldId id="271" r:id="rId17"/>
    <p:sldId id="268" r:id="rId18"/>
    <p:sldId id="274" r:id="rId19"/>
    <p:sldId id="275" r:id="rId20"/>
    <p:sldId id="276" r:id="rId21"/>
    <p:sldId id="277" r:id="rId22"/>
    <p:sldId id="278" r:id="rId23"/>
    <p:sldId id="267" r:id="rId24"/>
    <p:sldId id="279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3" autoAdjust="0"/>
    <p:restoredTop sz="94660"/>
  </p:normalViewPr>
  <p:slideViewPr>
    <p:cSldViewPr snapToGrid="0">
      <p:cViewPr varScale="1">
        <p:scale>
          <a:sx n="66" d="100"/>
          <a:sy n="66" d="100"/>
        </p:scale>
        <p:origin x="5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A%20DB%20Work\A%20PGIS\BSPLIN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A%20DB%20Work\A%20PGIS\BSPLIN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Aproximace bez mezilehlých bodů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List1!$H$2:$H$5001</c:f>
              <c:numCache>
                <c:formatCode>General</c:formatCode>
                <c:ptCount val="5000"/>
                <c:pt idx="0">
                  <c:v>1.0000000000000001E-5</c:v>
                </c:pt>
                <c:pt idx="1">
                  <c:v>1.0697197151185017E-5</c:v>
                </c:pt>
                <c:pt idx="2">
                  <c:v>1.1406436839052088E-5</c:v>
                </c:pt>
                <c:pt idx="3">
                  <c:v>1.2126626457853515E-5</c:v>
                </c:pt>
                <c:pt idx="4">
                  <c:v>1.2856714501789814E-5</c:v>
                </c:pt>
                <c:pt idx="5">
                  <c:v>1.3595650758127223E-5</c:v>
                </c:pt>
                <c:pt idx="6">
                  <c:v>1.4343000052331247E-5</c:v>
                </c:pt>
                <c:pt idx="7">
                  <c:v>1.5097324853873071E-5</c:v>
                </c:pt>
                <c:pt idx="8">
                  <c:v>1.5858057929631845E-5</c:v>
                </c:pt>
                <c:pt idx="9">
                  <c:v>1.6624553886256199E-5</c:v>
                </c:pt>
                <c:pt idx="10">
                  <c:v>1.739602407380301E-5</c:v>
                </c:pt>
                <c:pt idx="11">
                  <c:v>1.8171885847844107E-5</c:v>
                </c:pt>
                <c:pt idx="12">
                  <c:v>1.8951779726113949E-5</c:v>
                </c:pt>
                <c:pt idx="13">
                  <c:v>1.9734221568927693E-5</c:v>
                </c:pt>
                <c:pt idx="14">
                  <c:v>2.0520124906078905E-5</c:v>
                </c:pt>
                <c:pt idx="15">
                  <c:v>2.1307868112231441E-5</c:v>
                </c:pt>
                <c:pt idx="16">
                  <c:v>2.209734010224311E-5</c:v>
                </c:pt>
                <c:pt idx="17">
                  <c:v>2.2888113582847546E-5</c:v>
                </c:pt>
                <c:pt idx="18">
                  <c:v>2.3679907413591554E-5</c:v>
                </c:pt>
                <c:pt idx="19">
                  <c:v>2.4472593700133061E-5</c:v>
                </c:pt>
                <c:pt idx="20">
                  <c:v>2.5265040572644758E-5</c:v>
                </c:pt>
                <c:pt idx="21">
                  <c:v>2.6057935214504977E-5</c:v>
                </c:pt>
                <c:pt idx="22">
                  <c:v>2.6850353017500945E-5</c:v>
                </c:pt>
                <c:pt idx="23">
                  <c:v>2.7642670690861878E-5</c:v>
                </c:pt>
                <c:pt idx="24">
                  <c:v>2.8434133622625791E-5</c:v>
                </c:pt>
                <c:pt idx="25">
                  <c:v>2.9224695848178506E-5</c:v>
                </c:pt>
                <c:pt idx="26">
                  <c:v>3.0013731979423145E-5</c:v>
                </c:pt>
                <c:pt idx="27">
                  <c:v>3.080207684470369E-5</c:v>
                </c:pt>
                <c:pt idx="28">
                  <c:v>3.1588572470153059E-5</c:v>
                </c:pt>
                <c:pt idx="29">
                  <c:v>3.237427116342344E-5</c:v>
                </c:pt>
                <c:pt idx="30">
                  <c:v>3.3157364230876587E-5</c:v>
                </c:pt>
                <c:pt idx="31">
                  <c:v>3.3939074877442945E-5</c:v>
                </c:pt>
                <c:pt idx="32">
                  <c:v>3.4719223215410474E-5</c:v>
                </c:pt>
                <c:pt idx="33">
                  <c:v>3.5496865091786686E-5</c:v>
                </c:pt>
                <c:pt idx="34">
                  <c:v>3.6272709689170076E-5</c:v>
                </c:pt>
                <c:pt idx="35">
                  <c:v>3.7045887198174581E-5</c:v>
                </c:pt>
                <c:pt idx="36">
                  <c:v>3.7817254826597568E-5</c:v>
                </c:pt>
                <c:pt idx="37">
                  <c:v>3.8586909812605801E-5</c:v>
                </c:pt>
                <c:pt idx="38">
                  <c:v>3.9353195222234077E-5</c:v>
                </c:pt>
                <c:pt idx="39">
                  <c:v>4.0118067061247375E-5</c:v>
                </c:pt>
                <c:pt idx="40">
                  <c:v>4.0879916495138231E-5</c:v>
                </c:pt>
                <c:pt idx="41">
                  <c:v>4.1639930886319253E-5</c:v>
                </c:pt>
                <c:pt idx="42">
                  <c:v>4.2397475706133929E-5</c:v>
                </c:pt>
                <c:pt idx="43">
                  <c:v>4.315290130360961E-5</c:v>
                </c:pt>
                <c:pt idx="44">
                  <c:v>4.3905608445528634E-5</c:v>
                </c:pt>
                <c:pt idx="45">
                  <c:v>4.4654990365338108E-5</c:v>
                </c:pt>
                <c:pt idx="46">
                  <c:v>4.540356979261857E-5</c:v>
                </c:pt>
                <c:pt idx="47">
                  <c:v>4.6148756154646689E-5</c:v>
                </c:pt>
                <c:pt idx="48">
                  <c:v>4.6892134284473519E-5</c:v>
                </c:pt>
                <c:pt idx="49">
                  <c:v>4.7632129714558275E-5</c:v>
                </c:pt>
                <c:pt idx="50">
                  <c:v>4.8370435773146584E-5</c:v>
                </c:pt>
                <c:pt idx="51">
                  <c:v>4.9106615166430322E-5</c:v>
                </c:pt>
                <c:pt idx="52">
                  <c:v>4.9840225660362891E-5</c:v>
                </c:pt>
                <c:pt idx="53">
                  <c:v>5.05708204978599E-5</c:v>
                </c:pt>
                <c:pt idx="54">
                  <c:v>5.1300311240827287E-5</c:v>
                </c:pt>
                <c:pt idx="55">
                  <c:v>5.2027145652504389E-5</c:v>
                </c:pt>
                <c:pt idx="56">
                  <c:v>5.2752129993152018E-5</c:v>
                </c:pt>
                <c:pt idx="57">
                  <c:v>5.3473671036469935E-5</c:v>
                </c:pt>
                <c:pt idx="58">
                  <c:v>5.4193849383499646E-5</c:v>
                </c:pt>
                <c:pt idx="59">
                  <c:v>5.4912346213753452E-5</c:v>
                </c:pt>
                <c:pt idx="60">
                  <c:v>5.5627558612218346E-5</c:v>
                </c:pt>
                <c:pt idx="61">
                  <c:v>5.6341706897906213E-5</c:v>
                </c:pt>
                <c:pt idx="62">
                  <c:v>5.7053198929706648E-5</c:v>
                </c:pt>
                <c:pt idx="63">
                  <c:v>5.7763034471755903E-5</c:v>
                </c:pt>
                <c:pt idx="64">
                  <c:v>5.8470929798930172E-5</c:v>
                </c:pt>
                <c:pt idx="65">
                  <c:v>5.9177961368638817E-5</c:v>
                </c:pt>
                <c:pt idx="66">
                  <c:v>5.9881131765207738E-5</c:v>
                </c:pt>
                <c:pt idx="67">
                  <c:v>6.0584286837889427E-5</c:v>
                </c:pt>
                <c:pt idx="68">
                  <c:v>6.1284408674292613E-5</c:v>
                </c:pt>
                <c:pt idx="69">
                  <c:v>6.1982630007324809E-5</c:v>
                </c:pt>
                <c:pt idx="70">
                  <c:v>6.2680146087479044E-5</c:v>
                </c:pt>
                <c:pt idx="71">
                  <c:v>6.337529588947031E-5</c:v>
                </c:pt>
                <c:pt idx="72">
                  <c:v>6.4069303089205534E-5</c:v>
                </c:pt>
                <c:pt idx="73">
                  <c:v>6.4761962376406985E-5</c:v>
                </c:pt>
                <c:pt idx="74">
                  <c:v>6.545155967335392E-5</c:v>
                </c:pt>
                <c:pt idx="75">
                  <c:v>6.6140884740142707E-5</c:v>
                </c:pt>
                <c:pt idx="76">
                  <c:v>6.6829775160090135E-5</c:v>
                </c:pt>
                <c:pt idx="77">
                  <c:v>6.7514957716064146E-5</c:v>
                </c:pt>
                <c:pt idx="78">
                  <c:v>6.820088338887269E-5</c:v>
                </c:pt>
                <c:pt idx="79">
                  <c:v>6.8884260429649823E-5</c:v>
                </c:pt>
                <c:pt idx="80">
                  <c:v>6.9566475352835115E-5</c:v>
                </c:pt>
                <c:pt idx="81">
                  <c:v>7.0247358794489379E-5</c:v>
                </c:pt>
                <c:pt idx="82">
                  <c:v>7.0928373352678427E-5</c:v>
                </c:pt>
                <c:pt idx="83">
                  <c:v>7.1606096590182743E-5</c:v>
                </c:pt>
                <c:pt idx="84">
                  <c:v>7.2283637622692329E-5</c:v>
                </c:pt>
                <c:pt idx="85">
                  <c:v>7.2960869333808017E-5</c:v>
                </c:pt>
                <c:pt idx="86">
                  <c:v>7.3635967945809668E-5</c:v>
                </c:pt>
                <c:pt idx="87">
                  <c:v>7.4312179687541243E-5</c:v>
                </c:pt>
                <c:pt idx="88">
                  <c:v>7.4985967622306039E-5</c:v>
                </c:pt>
                <c:pt idx="89">
                  <c:v>7.5658896024085278E-5</c:v>
                </c:pt>
                <c:pt idx="90">
                  <c:v>7.6330832670918364E-5</c:v>
                </c:pt>
                <c:pt idx="91">
                  <c:v>7.7001644435687163E-5</c:v>
                </c:pt>
                <c:pt idx="92">
                  <c:v>7.7671197327336351E-5</c:v>
                </c:pt>
                <c:pt idx="93">
                  <c:v>7.834116038397238E-5</c:v>
                </c:pt>
                <c:pt idx="94">
                  <c:v>7.9011444188731579E-5</c:v>
                </c:pt>
                <c:pt idx="95">
                  <c:v>7.9680123766074737E-5</c:v>
                </c:pt>
                <c:pt idx="96">
                  <c:v>8.0347061848454386E-5</c:v>
                </c:pt>
                <c:pt idx="97">
                  <c:v>8.1013985890694514E-5</c:v>
                </c:pt>
                <c:pt idx="98">
                  <c:v>8.1680803258086406E-5</c:v>
                </c:pt>
                <c:pt idx="99">
                  <c:v>8.2347420572440145E-5</c:v>
                </c:pt>
                <c:pt idx="100">
                  <c:v>8.301374373186975E-5</c:v>
                </c:pt>
                <c:pt idx="101">
                  <c:v>8.3679677930993931E-5</c:v>
                </c:pt>
                <c:pt idx="102">
                  <c:v>8.4345127681543784E-5</c:v>
                </c:pt>
                <c:pt idx="103">
                  <c:v>8.500999683337367E-5</c:v>
                </c:pt>
                <c:pt idx="104">
                  <c:v>8.5674188595868272E-5</c:v>
                </c:pt>
                <c:pt idx="105">
                  <c:v>8.6339593579466871E-5</c:v>
                </c:pt>
                <c:pt idx="106">
                  <c:v>8.7002152994773458E-5</c:v>
                </c:pt>
                <c:pt idx="107">
                  <c:v>8.7667778161060016E-5</c:v>
                </c:pt>
                <c:pt idx="108">
                  <c:v>8.8330359907466083E-5</c:v>
                </c:pt>
                <c:pt idx="109">
                  <c:v>8.8995900131227067E-5</c:v>
                </c:pt>
                <c:pt idx="110">
                  <c:v>8.9658196776388032E-5</c:v>
                </c:pt>
                <c:pt idx="111">
                  <c:v>9.0323342356724427E-5</c:v>
                </c:pt>
                <c:pt idx="112">
                  <c:v>9.098713705423412E-5</c:v>
                </c:pt>
                <c:pt idx="113">
                  <c:v>9.1651589232259319E-5</c:v>
                </c:pt>
                <c:pt idx="114">
                  <c:v>9.2314516627066238E-5</c:v>
                </c:pt>
                <c:pt idx="115">
                  <c:v>9.2980098088011259E-5</c:v>
                </c:pt>
                <c:pt idx="116">
                  <c:v>9.3644009424129256E-5</c:v>
                </c:pt>
                <c:pt idx="117">
                  <c:v>9.4308318167375264E-5</c:v>
                </c:pt>
                <c:pt idx="118">
                  <c:v>9.4972965736242235E-5</c:v>
                </c:pt>
                <c:pt idx="119">
                  <c:v>9.5637893088035226E-5</c:v>
                </c:pt>
                <c:pt idx="120">
                  <c:v>9.6305258211525912E-5</c:v>
                </c:pt>
                <c:pt idx="121">
                  <c:v>9.6970581514274683E-5</c:v>
                </c:pt>
                <c:pt idx="122">
                  <c:v>9.763600478447296E-5</c:v>
                </c:pt>
                <c:pt idx="123">
                  <c:v>9.8303730712485268E-5</c:v>
                </c:pt>
                <c:pt idx="124">
                  <c:v>9.8971465262879166E-5</c:v>
                </c:pt>
                <c:pt idx="125">
                  <c:v>9.9639146786144721E-5</c:v>
                </c:pt>
                <c:pt idx="126">
                  <c:v>1.0030671322279925E-4</c:v>
                </c:pt>
                <c:pt idx="127">
                  <c:v>1.009764271534805E-4</c:v>
                </c:pt>
                <c:pt idx="128">
                  <c:v>1.0164593146119795E-4</c:v>
                </c:pt>
                <c:pt idx="129">
                  <c:v>1.0231516288946273E-4</c:v>
                </c:pt>
                <c:pt idx="130">
                  <c:v>1.0298642912453379E-4</c:v>
                </c:pt>
                <c:pt idx="131">
                  <c:v>1.0365732567670044E-4</c:v>
                </c:pt>
                <c:pt idx="132">
                  <c:v>1.043301904097511E-4</c:v>
                </c:pt>
                <c:pt idx="133">
                  <c:v>1.0500500501284457E-4</c:v>
                </c:pt>
                <c:pt idx="134">
                  <c:v>1.0567688420894125E-4</c:v>
                </c:pt>
                <c:pt idx="135">
                  <c:v>1.0635306245396529E-4</c:v>
                </c:pt>
                <c:pt idx="136">
                  <c:v>1.0702863829113833E-4</c:v>
                </c:pt>
                <c:pt idx="137">
                  <c:v>1.0770602546915789E-4</c:v>
                </c:pt>
                <c:pt idx="138">
                  <c:v>1.0838270852603922E-4</c:v>
                </c:pt>
                <c:pt idx="139">
                  <c:v>1.0906113171530375E-4</c:v>
                </c:pt>
                <c:pt idx="140">
                  <c:v>1.0974127458937319E-4</c:v>
                </c:pt>
                <c:pt idx="141">
                  <c:v>1.1042311645375405E-4</c:v>
                </c:pt>
                <c:pt idx="142">
                  <c:v>1.1110407807201684E-4</c:v>
                </c:pt>
                <c:pt idx="143">
                  <c:v>1.1178666505845437E-4</c:v>
                </c:pt>
                <c:pt idx="144">
                  <c:v>1.1247085586830475E-4</c:v>
                </c:pt>
                <c:pt idx="145">
                  <c:v>1.1315662871356636E-4</c:v>
                </c:pt>
                <c:pt idx="146">
                  <c:v>1.1384134023961323E-4</c:v>
                </c:pt>
                <c:pt idx="147">
                  <c:v>1.1453019495973748E-4</c:v>
                </c:pt>
                <c:pt idx="148">
                  <c:v>1.1522056486233919E-4</c:v>
                </c:pt>
                <c:pt idx="149">
                  <c:v>1.1590975824099463E-4</c:v>
                </c:pt>
                <c:pt idx="150">
                  <c:v>1.1660038918514478E-4</c:v>
                </c:pt>
                <c:pt idx="151">
                  <c:v>1.1729513515039631E-4</c:v>
                </c:pt>
                <c:pt idx="152">
                  <c:v>1.1798858695514253E-4</c:v>
                </c:pt>
                <c:pt idx="153">
                  <c:v>1.1868340564662296E-4</c:v>
                </c:pt>
                <c:pt idx="154">
                  <c:v>1.193823160305841E-4</c:v>
                </c:pt>
                <c:pt idx="155">
                  <c:v>1.2007981219540158E-4</c:v>
                </c:pt>
                <c:pt idx="156">
                  <c:v>1.2078138351067779E-4</c:v>
                </c:pt>
                <c:pt idx="157">
                  <c:v>1.2148425647506466E-4</c:v>
                </c:pt>
                <c:pt idx="158">
                  <c:v>1.2218559274141451E-4</c:v>
                </c:pt>
                <c:pt idx="159">
                  <c:v>1.228909778662152E-4</c:v>
                </c:pt>
                <c:pt idx="160">
                  <c:v>1.2359758925135146E-4</c:v>
                </c:pt>
                <c:pt idx="161">
                  <c:v>1.2430826358446218E-4</c:v>
                </c:pt>
                <c:pt idx="162">
                  <c:v>1.2501726683664249E-4</c:v>
                </c:pt>
                <c:pt idx="163">
                  <c:v>1.2573031395201524E-4</c:v>
                </c:pt>
                <c:pt idx="164">
                  <c:v>1.2644451646900683E-4</c:v>
                </c:pt>
                <c:pt idx="165">
                  <c:v>1.2715984796752094E-4</c:v>
                </c:pt>
                <c:pt idx="166">
                  <c:v>1.2787628179948291E-4</c:v>
                </c:pt>
                <c:pt idx="167">
                  <c:v>1.2859675210556611E-4</c:v>
                </c:pt>
                <c:pt idx="168">
                  <c:v>1.2931532629977143E-4</c:v>
                </c:pt>
                <c:pt idx="169">
                  <c:v>1.3004091001805163E-4</c:v>
                </c:pt>
                <c:pt idx="170">
                  <c:v>1.3076454289248513E-4</c:v>
                </c:pt>
                <c:pt idx="171">
                  <c:v>1.3149220253462474E-4</c:v>
                </c:pt>
                <c:pt idx="172">
                  <c:v>1.3222086681902553E-4</c:v>
                </c:pt>
                <c:pt idx="173">
                  <c:v>1.3295050766409561E-4</c:v>
                </c:pt>
                <c:pt idx="174">
                  <c:v>1.3368417492175524E-4</c:v>
                </c:pt>
                <c:pt idx="175">
                  <c:v>1.3442189081115349E-4</c:v>
                </c:pt>
                <c:pt idx="176">
                  <c:v>1.3515745329998753E-4</c:v>
                </c:pt>
                <c:pt idx="177">
                  <c:v>1.3589704081905842E-4</c:v>
                </c:pt>
                <c:pt idx="178">
                  <c:v>1.3664067539350815E-4</c:v>
                </c:pt>
                <c:pt idx="179">
                  <c:v>1.3738205234600629E-4</c:v>
                </c:pt>
                <c:pt idx="180">
                  <c:v>1.3813063235676906E-4</c:v>
                </c:pt>
                <c:pt idx="181">
                  <c:v>1.3888009343026285E-4</c:v>
                </c:pt>
                <c:pt idx="182">
                  <c:v>1.3963040573971449E-4</c:v>
                </c:pt>
                <c:pt idx="183">
                  <c:v>1.4038153923790527E-4</c:v>
                </c:pt>
                <c:pt idx="184">
                  <c:v>1.4113996324460325E-4</c:v>
                </c:pt>
                <c:pt idx="185">
                  <c:v>1.4189595000538096E-4</c:v>
                </c:pt>
                <c:pt idx="186">
                  <c:v>1.4265598605148772E-4</c:v>
                </c:pt>
                <c:pt idx="187">
                  <c:v>1.4342009307207487E-4</c:v>
                </c:pt>
                <c:pt idx="188">
                  <c:v>1.4418497285255389E-4</c:v>
                </c:pt>
                <c:pt idx="189">
                  <c:v>1.449539318458267E-4</c:v>
                </c:pt>
                <c:pt idx="190">
                  <c:v>1.4572363635755782E-4</c:v>
                </c:pt>
                <c:pt idx="191">
                  <c:v>1.464974279956458E-4</c:v>
                </c:pt>
                <c:pt idx="192">
                  <c:v>1.4727193736199014E-4</c:v>
                </c:pt>
                <c:pt idx="193">
                  <c:v>1.4805054144021251E-4</c:v>
                </c:pt>
                <c:pt idx="194">
                  <c:v>1.4883326187842524E-4</c:v>
                </c:pt>
                <c:pt idx="195">
                  <c:v>1.496166753482639E-4</c:v>
                </c:pt>
                <c:pt idx="196">
                  <c:v>1.504042124706852E-4</c:v>
                </c:pt>
                <c:pt idx="197">
                  <c:v>1.5119241357729719E-4</c:v>
                </c:pt>
                <c:pt idx="198">
                  <c:v>1.5198474529284773E-4</c:v>
                </c:pt>
                <c:pt idx="199">
                  <c:v>1.5278122926400852E-4</c:v>
                </c:pt>
                <c:pt idx="200">
                  <c:v>1.5357835093796301E-4</c:v>
                </c:pt>
                <c:pt idx="201">
                  <c:v>1.5437963151917428E-4</c:v>
                </c:pt>
                <c:pt idx="202">
                  <c:v>1.5518509270634928E-4</c:v>
                </c:pt>
                <c:pt idx="203">
                  <c:v>1.5599116444075435E-4</c:v>
                </c:pt>
                <c:pt idx="204">
                  <c:v>1.5680142312140302E-4</c:v>
                </c:pt>
                <c:pt idx="205">
                  <c:v>1.5761226129816755E-4</c:v>
                </c:pt>
                <c:pt idx="206">
                  <c:v>1.5842729241231655E-4</c:v>
                </c:pt>
                <c:pt idx="207">
                  <c:v>1.5924653814601043E-4</c:v>
                </c:pt>
                <c:pt idx="208">
                  <c:v>1.6007002029353151E-4</c:v>
                </c:pt>
                <c:pt idx="209">
                  <c:v>1.6089405599666089E-4</c:v>
                </c:pt>
                <c:pt idx="210">
                  <c:v>1.6172233381107901E-4</c:v>
                </c:pt>
                <c:pt idx="211">
                  <c:v>1.6255487557504834E-4</c:v>
                </c:pt>
                <c:pt idx="212">
                  <c:v>1.6339170323925403E-4</c:v>
                </c:pt>
                <c:pt idx="213">
                  <c:v>1.6422905731005511E-4</c:v>
                </c:pt>
                <c:pt idx="214">
                  <c:v>1.6507070267488119E-4</c:v>
                </c:pt>
                <c:pt idx="215">
                  <c:v>1.6591284099754094E-4</c:v>
                </c:pt>
                <c:pt idx="216">
                  <c:v>1.6676311546101255E-4</c:v>
                </c:pt>
                <c:pt idx="217">
                  <c:v>1.6761388793644363E-4</c:v>
                </c:pt>
                <c:pt idx="218">
                  <c:v>1.6846900078296308E-4</c:v>
                </c:pt>
                <c:pt idx="219">
                  <c:v>1.6932847614376659E-4</c:v>
                </c:pt>
                <c:pt idx="220">
                  <c:v>1.70188417496769E-4</c:v>
                </c:pt>
                <c:pt idx="221">
                  <c:v>1.7105272609589265E-4</c:v>
                </c:pt>
                <c:pt idx="222">
                  <c:v>1.7192538280302798E-4</c:v>
                </c:pt>
                <c:pt idx="223">
                  <c:v>1.7279453386206785E-4</c:v>
                </c:pt>
                <c:pt idx="224">
                  <c:v>1.7367207772606984E-4</c:v>
                </c:pt>
                <c:pt idx="225">
                  <c:v>1.7455407823123998E-4</c:v>
                </c:pt>
                <c:pt idx="226">
                  <c:v>1.7543651838917889E-4</c:v>
                </c:pt>
                <c:pt idx="227">
                  <c:v>1.7632341963241683E-4</c:v>
                </c:pt>
                <c:pt idx="228">
                  <c:v>1.7721480451351158E-4</c:v>
                </c:pt>
                <c:pt idx="229">
                  <c:v>1.7811069569903203E-4</c:v>
                </c:pt>
                <c:pt idx="230">
                  <c:v>1.7900699413431919E-4</c:v>
                </c:pt>
                <c:pt idx="231">
                  <c:v>1.7990780297187019E-4</c:v>
                </c:pt>
                <c:pt idx="232">
                  <c:v>1.8081730833363304E-4</c:v>
                </c:pt>
                <c:pt idx="233">
                  <c:v>1.8172722713382782E-4</c:v>
                </c:pt>
                <c:pt idx="234">
                  <c:v>1.8264172487743533E-4</c:v>
                </c:pt>
                <c:pt idx="235">
                  <c:v>1.8356082460686655E-4</c:v>
                </c:pt>
                <c:pt idx="236">
                  <c:v>1.8448030161565817E-4</c:v>
                </c:pt>
                <c:pt idx="237">
                  <c:v>1.8540865353203505E-4</c:v>
                </c:pt>
                <c:pt idx="238">
                  <c:v>1.8633738652568346E-4</c:v>
                </c:pt>
                <c:pt idx="239">
                  <c:v>1.8727077164832912E-4</c:v>
                </c:pt>
                <c:pt idx="240">
                  <c:v>1.8820883220301493E-4</c:v>
                </c:pt>
                <c:pt idx="241">
                  <c:v>1.8915159160951003E-4</c:v>
                </c:pt>
                <c:pt idx="242">
                  <c:v>1.9009907340489731E-4</c:v>
                </c:pt>
                <c:pt idx="243">
                  <c:v>1.9105130124415809E-4</c:v>
                </c:pt>
                <c:pt idx="244">
                  <c:v>1.9200829890076562E-4</c:v>
                </c:pt>
                <c:pt idx="245">
                  <c:v>1.9296564701789889E-4</c:v>
                </c:pt>
                <c:pt idx="246">
                  <c:v>1.9393223384980859E-4</c:v>
                </c:pt>
                <c:pt idx="247">
                  <c:v>1.9489917465388004E-4</c:v>
                </c:pt>
                <c:pt idx="248">
                  <c:v>1.9587093659830559E-4</c:v>
                </c:pt>
                <c:pt idx="249">
                  <c:v>1.9685207635554048E-4</c:v>
                </c:pt>
                <c:pt idx="250">
                  <c:v>1.978335754143394E-4</c:v>
                </c:pt>
                <c:pt idx="251">
                  <c:v>1.9881996820055159E-4</c:v>
                </c:pt>
                <c:pt idx="252">
                  <c:v>1.9981127911416786E-4</c:v>
                </c:pt>
                <c:pt idx="253">
                  <c:v>2.0080290896575648E-4</c:v>
                </c:pt>
                <c:pt idx="254">
                  <c:v>2.0180410676769387E-4</c:v>
                </c:pt>
                <c:pt idx="255">
                  <c:v>2.0281029651443802E-4</c:v>
                </c:pt>
                <c:pt idx="256">
                  <c:v>2.038215030956894E-4</c:v>
                </c:pt>
                <c:pt idx="257">
                  <c:v>2.0483303501601604E-4</c:v>
                </c:pt>
                <c:pt idx="258">
                  <c:v>2.0585432691601121E-4</c:v>
                </c:pt>
                <c:pt idx="259">
                  <c:v>2.068759473998677E-4</c:v>
                </c:pt>
                <c:pt idx="260">
                  <c:v>2.0790742520503125E-4</c:v>
                </c:pt>
                <c:pt idx="261">
                  <c:v>2.0893923487120349E-4</c:v>
                </c:pt>
                <c:pt idx="262">
                  <c:v>2.0997616523561955E-4</c:v>
                </c:pt>
                <c:pt idx="263">
                  <c:v>2.1102310064196366E-4</c:v>
                </c:pt>
                <c:pt idx="264">
                  <c:v>2.120703728825452E-4</c:v>
                </c:pt>
                <c:pt idx="265">
                  <c:v>2.1312284255953326E-4</c:v>
                </c:pt>
                <c:pt idx="266">
                  <c:v>2.1418053546693228E-4</c:v>
                </c:pt>
                <c:pt idx="267">
                  <c:v>2.152434775267591E-4</c:v>
                </c:pt>
                <c:pt idx="268">
                  <c:v>2.1631169478967608E-4</c:v>
                </c:pt>
                <c:pt idx="269">
                  <c:v>2.1738521343563067E-4</c:v>
                </c:pt>
                <c:pt idx="270">
                  <c:v>2.1846405977449807E-4</c:v>
                </c:pt>
                <c:pt idx="271">
                  <c:v>2.1954826024672393E-4</c:v>
                </c:pt>
                <c:pt idx="272">
                  <c:v>2.2063784142397331E-4</c:v>
                </c:pt>
                <c:pt idx="273">
                  <c:v>2.2173283000978322E-4</c:v>
                </c:pt>
                <c:pt idx="274">
                  <c:v>2.2283325284021458E-4</c:v>
                </c:pt>
                <c:pt idx="275">
                  <c:v>2.2393913688451125E-4</c:v>
                </c:pt>
                <c:pt idx="276">
                  <c:v>2.2505050924576214E-4</c:v>
                </c:pt>
                <c:pt idx="277">
                  <c:v>2.2616739716156258E-4</c:v>
                </c:pt>
                <c:pt idx="278">
                  <c:v>2.2728982800468509E-4</c:v>
                </c:pt>
                <c:pt idx="279">
                  <c:v>2.2841782928374754E-4</c:v>
                </c:pt>
                <c:pt idx="280">
                  <c:v>2.2955142864388846E-4</c:v>
                </c:pt>
                <c:pt idx="281">
                  <c:v>2.3069065386744608E-4</c:v>
                </c:pt>
                <c:pt idx="282">
                  <c:v>2.3183553287463502E-4</c:v>
                </c:pt>
                <c:pt idx="283">
                  <c:v>2.3298609372423589E-4</c:v>
                </c:pt>
                <c:pt idx="284">
                  <c:v>2.3413697334916423E-4</c:v>
                </c:pt>
                <c:pt idx="285">
                  <c:v>2.352989558616774E-4</c:v>
                </c:pt>
                <c:pt idx="286">
                  <c:v>2.3646670509842974E-4</c:v>
                </c:pt>
                <c:pt idx="287">
                  <c:v>2.376402496787051E-4</c:v>
                </c:pt>
                <c:pt idx="288">
                  <c:v>2.3881961836382228E-4</c:v>
                </c:pt>
                <c:pt idx="289">
                  <c:v>2.4000484005783472E-4</c:v>
                </c:pt>
                <c:pt idx="290">
                  <c:v>2.411959438082443E-4</c:v>
                </c:pt>
                <c:pt idx="291">
                  <c:v>2.4239295880671075E-4</c:v>
                </c:pt>
                <c:pt idx="292">
                  <c:v>2.4359591438976469E-4</c:v>
                </c:pt>
                <c:pt idx="293">
                  <c:v>2.4480484003953196E-4</c:v>
                </c:pt>
                <c:pt idx="294">
                  <c:v>2.4601976538445096E-4</c:v>
                </c:pt>
                <c:pt idx="295">
                  <c:v>2.4724072020000296E-4</c:v>
                </c:pt>
                <c:pt idx="296">
                  <c:v>2.4846773440943858E-4</c:v>
                </c:pt>
                <c:pt idx="297">
                  <c:v>2.4970083808451254E-4</c:v>
                </c:pt>
                <c:pt idx="298">
                  <c:v>2.5094583962119226E-4</c:v>
                </c:pt>
                <c:pt idx="299">
                  <c:v>2.5219124171662732E-4</c:v>
                </c:pt>
                <c:pt idx="300">
                  <c:v>2.5344282453369402E-4</c:v>
                </c:pt>
                <c:pt idx="301">
                  <c:v>2.5470061874627629E-4</c:v>
                </c:pt>
                <c:pt idx="302">
                  <c:v>2.5596465518048871E-4</c:v>
                </c:pt>
                <c:pt idx="303">
                  <c:v>2.5724088793757524E-4</c:v>
                </c:pt>
                <c:pt idx="304">
                  <c:v>2.5851753130154827E-4</c:v>
                </c:pt>
                <c:pt idx="305">
                  <c:v>2.5980051043232615E-4</c:v>
                </c:pt>
                <c:pt idx="306">
                  <c:v>2.6109586865859274E-4</c:v>
                </c:pt>
                <c:pt idx="307">
                  <c:v>2.6239164364505073E-4</c:v>
                </c:pt>
                <c:pt idx="308">
                  <c:v>2.636938493453464E-4</c:v>
                </c:pt>
                <c:pt idx="309">
                  <c:v>2.6500861965275257E-4</c:v>
                </c:pt>
                <c:pt idx="310">
                  <c:v>2.6632381296586743E-4</c:v>
                </c:pt>
                <c:pt idx="311">
                  <c:v>2.6765169619982277E-4</c:v>
                </c:pt>
                <c:pt idx="312">
                  <c:v>2.689862002231971E-4</c:v>
                </c:pt>
                <c:pt idx="313">
                  <c:v>2.7032113360127893E-4</c:v>
                </c:pt>
                <c:pt idx="314">
                  <c:v>2.7166894736639207E-4</c:v>
                </c:pt>
                <c:pt idx="315">
                  <c:v>2.7302348129400693E-4</c:v>
                </c:pt>
                <c:pt idx="316">
                  <c:v>2.7437845102062073E-4</c:v>
                </c:pt>
                <c:pt idx="317">
                  <c:v>2.7574649445921343E-4</c:v>
                </c:pt>
                <c:pt idx="318">
                  <c:v>2.771213589249049E-4</c:v>
                </c:pt>
                <c:pt idx="319">
                  <c:v>2.7850307842714985E-4</c:v>
                </c:pt>
                <c:pt idx="320">
                  <c:v>2.7989168714497281E-4</c:v>
                </c:pt>
                <c:pt idx="321">
                  <c:v>2.8128721942781377E-4</c:v>
                </c:pt>
                <c:pt idx="322">
                  <c:v>2.8268970979637823E-4</c:v>
                </c:pt>
                <c:pt idx="323">
                  <c:v>2.8409919294349094E-4</c:v>
                </c:pt>
                <c:pt idx="324">
                  <c:v>2.8551570373495466E-4</c:v>
                </c:pt>
                <c:pt idx="325">
                  <c:v>2.869392772104106E-4</c:v>
                </c:pt>
                <c:pt idx="326">
                  <c:v>2.8837658862410304E-4</c:v>
                </c:pt>
                <c:pt idx="327">
                  <c:v>2.8981442639322563E-4</c:v>
                </c:pt>
                <c:pt idx="328">
                  <c:v>2.9125943318206708E-4</c:v>
                </c:pt>
                <c:pt idx="329">
                  <c:v>2.9271838474745771E-4</c:v>
                </c:pt>
                <c:pt idx="330">
                  <c:v>2.941778705930825E-4</c:v>
                </c:pt>
                <c:pt idx="331">
                  <c:v>2.9564463339514251E-4</c:v>
                </c:pt>
                <c:pt idx="332">
                  <c:v>2.9712555092622003E-4</c:v>
                </c:pt>
                <c:pt idx="333">
                  <c:v>2.986138865413291E-4</c:v>
                </c:pt>
                <c:pt idx="334">
                  <c:v>3.0010276719735654E-4</c:v>
                </c:pt>
                <c:pt idx="335">
                  <c:v>3.0160601602674964E-4</c:v>
                </c:pt>
                <c:pt idx="336">
                  <c:v>3.0310981535840457E-4</c:v>
                </c:pt>
                <c:pt idx="337">
                  <c:v>3.0462812683340433E-4</c:v>
                </c:pt>
                <c:pt idx="338">
                  <c:v>3.0615404370294577E-4</c:v>
                </c:pt>
                <c:pt idx="339">
                  <c:v>3.0768760406331316E-4</c:v>
                </c:pt>
                <c:pt idx="340">
                  <c:v>3.0922884620161907E-4</c:v>
                </c:pt>
                <c:pt idx="341">
                  <c:v>3.1077780859676239E-4</c:v>
                </c:pt>
                <c:pt idx="342">
                  <c:v>3.1233452992038551E-4</c:v>
                </c:pt>
                <c:pt idx="343">
                  <c:v>3.1389904903784147E-4</c:v>
                </c:pt>
                <c:pt idx="344">
                  <c:v>3.1547140500916586E-4</c:v>
                </c:pt>
                <c:pt idx="345">
                  <c:v>3.1705163709004884E-4</c:v>
                </c:pt>
                <c:pt idx="346">
                  <c:v>3.1863978473281677E-4</c:v>
                </c:pt>
                <c:pt idx="347">
                  <c:v>3.202358875874188E-4</c:v>
                </c:pt>
                <c:pt idx="348">
                  <c:v>3.2184739622726156E-4</c:v>
                </c:pt>
                <c:pt idx="349">
                  <c:v>3.2345956637197629E-4</c:v>
                </c:pt>
                <c:pt idx="350">
                  <c:v>3.2507981205996331E-4</c:v>
                </c:pt>
                <c:pt idx="351">
                  <c:v>3.2671569656285275E-4</c:v>
                </c:pt>
                <c:pt idx="352">
                  <c:v>3.2835225257661079E-4</c:v>
                </c:pt>
                <c:pt idx="353">
                  <c:v>3.3000460483458439E-4</c:v>
                </c:pt>
                <c:pt idx="354">
                  <c:v>3.3165763536324158E-4</c:v>
                </c:pt>
                <c:pt idx="355">
                  <c:v>3.3332662115020083E-4</c:v>
                </c:pt>
                <c:pt idx="356">
                  <c:v>3.3499629203570817E-4</c:v>
                </c:pt>
                <c:pt idx="357">
                  <c:v>3.366820787943314E-4</c:v>
                </c:pt>
                <c:pt idx="358">
                  <c:v>3.3837634886176466E-4</c:v>
                </c:pt>
                <c:pt idx="359">
                  <c:v>3.4007131440663799E-4</c:v>
                </c:pt>
                <c:pt idx="360">
                  <c:v>3.4178263997185746E-4</c:v>
                </c:pt>
                <c:pt idx="361">
                  <c:v>3.4350257736367323E-4</c:v>
                </c:pt>
                <c:pt idx="362">
                  <c:v>3.4523116991899325E-4</c:v>
                </c:pt>
                <c:pt idx="363">
                  <c:v>3.4696846119280656E-4</c:v>
                </c:pt>
                <c:pt idx="364">
                  <c:v>3.4871449495928262E-4</c:v>
                </c:pt>
                <c:pt idx="365">
                  <c:v>3.5046124545157388E-4</c:v>
                </c:pt>
                <c:pt idx="366">
                  <c:v>3.5222485579902783E-4</c:v>
                </c:pt>
                <c:pt idx="367">
                  <c:v>3.5399734108343449E-4</c:v>
                </c:pt>
                <c:pt idx="368">
                  <c:v>3.5578693816842345E-4</c:v>
                </c:pt>
                <c:pt idx="369">
                  <c:v>3.5757734875956998E-4</c:v>
                </c:pt>
                <c:pt idx="370">
                  <c:v>3.5937676915332833E-4</c:v>
                </c:pt>
                <c:pt idx="371">
                  <c:v>3.6118524468932298E-4</c:v>
                </c:pt>
                <c:pt idx="372">
                  <c:v>3.6300282093533839E-4</c:v>
                </c:pt>
                <c:pt idx="373">
                  <c:v>3.6482954368846805E-4</c:v>
                </c:pt>
                <c:pt idx="374">
                  <c:v>3.6666545897626808E-4</c:v>
                </c:pt>
                <c:pt idx="375">
                  <c:v>3.6851909842605007E-4</c:v>
                </c:pt>
                <c:pt idx="376">
                  <c:v>3.7037358049404884E-4</c:v>
                </c:pt>
                <c:pt idx="377">
                  <c:v>3.7223739478866859E-4</c:v>
                </c:pt>
                <c:pt idx="378">
                  <c:v>3.7411058827205312E-4</c:v>
                </c:pt>
                <c:pt idx="379">
                  <c:v>3.7600186580590711E-4</c:v>
                </c:pt>
                <c:pt idx="380">
                  <c:v>3.7789400306731234E-4</c:v>
                </c:pt>
                <c:pt idx="381">
                  <c:v>3.79795662045872E-4</c:v>
                </c:pt>
                <c:pt idx="382">
                  <c:v>3.8171567988444857E-4</c:v>
                </c:pt>
                <c:pt idx="383">
                  <c:v>3.8363657051520059E-4</c:v>
                </c:pt>
                <c:pt idx="384">
                  <c:v>3.8556712755739419E-4</c:v>
                </c:pt>
                <c:pt idx="385">
                  <c:v>3.8751632244522148E-4</c:v>
                </c:pt>
                <c:pt idx="386">
                  <c:v>3.8946640338838274E-4</c:v>
                </c:pt>
                <c:pt idx="387">
                  <c:v>3.9143531066342558E-4</c:v>
                </c:pt>
                <c:pt idx="388">
                  <c:v>3.9340511295456193E-4</c:v>
                </c:pt>
                <c:pt idx="389">
                  <c:v>3.9538482779308552E-4</c:v>
                </c:pt>
                <c:pt idx="390">
                  <c:v>3.9738365505292245E-4</c:v>
                </c:pt>
                <c:pt idx="391">
                  <c:v>3.9938339092973071E-4</c:v>
                </c:pt>
                <c:pt idx="392">
                  <c:v>4.0139318998736243E-4</c:v>
                </c:pt>
                <c:pt idx="393">
                  <c:v>4.0342239190322229E-4</c:v>
                </c:pt>
                <c:pt idx="394">
                  <c:v>4.0545251624361409E-4</c:v>
                </c:pt>
                <c:pt idx="395">
                  <c:v>4.0750223966512386E-4</c:v>
                </c:pt>
                <c:pt idx="396">
                  <c:v>4.0955289483973002E-4</c:v>
                </c:pt>
                <c:pt idx="397">
                  <c:v>4.1161386943404897E-4</c:v>
                </c:pt>
                <c:pt idx="398">
                  <c:v>4.1369474094180052E-4</c:v>
                </c:pt>
                <c:pt idx="399">
                  <c:v>4.1577655836178983E-4</c:v>
                </c:pt>
                <c:pt idx="400">
                  <c:v>4.1786885201785677E-4</c:v>
                </c:pt>
                <c:pt idx="401">
                  <c:v>4.1997167462909244E-4</c:v>
                </c:pt>
                <c:pt idx="402">
                  <c:v>4.2209479815989075E-4</c:v>
                </c:pt>
                <c:pt idx="403">
                  <c:v>4.2421888680964175E-4</c:v>
                </c:pt>
                <c:pt idx="404">
                  <c:v>4.2635366441507708E-4</c:v>
                </c:pt>
                <c:pt idx="405">
                  <c:v>4.2849918476574621E-4</c:v>
                </c:pt>
                <c:pt idx="406">
                  <c:v>4.3065550192188345E-4</c:v>
                </c:pt>
                <c:pt idx="407">
                  <c:v>4.3282267021576686E-4</c:v>
                </c:pt>
                <c:pt idx="408">
                  <c:v>4.350007442530876E-4</c:v>
                </c:pt>
                <c:pt idx="409">
                  <c:v>4.3718977891432821E-4</c:v>
                </c:pt>
                <c:pt idx="410">
                  <c:v>4.3938982935614224E-4</c:v>
                </c:pt>
                <c:pt idx="411">
                  <c:v>4.4160095101274701E-4</c:v>
                </c:pt>
                <c:pt idx="412">
                  <c:v>4.4382319959731712E-4</c:v>
                </c:pt>
                <c:pt idx="413">
                  <c:v>4.4605663110339243E-4</c:v>
                </c:pt>
                <c:pt idx="414">
                  <c:v>4.4830130180628544E-4</c:v>
                </c:pt>
                <c:pt idx="415">
                  <c:v>4.505572682644994E-4</c:v>
                </c:pt>
                <c:pt idx="416">
                  <c:v>4.5281416076975157E-4</c:v>
                </c:pt>
                <c:pt idx="417">
                  <c:v>4.5509283708495499E-4</c:v>
                </c:pt>
                <c:pt idx="418">
                  <c:v>4.573724487693189E-4</c:v>
                </c:pt>
                <c:pt idx="419">
                  <c:v>4.5967406355200538E-4</c:v>
                </c:pt>
                <c:pt idx="420">
                  <c:v>4.6197662311981628E-4</c:v>
                </c:pt>
                <c:pt idx="421">
                  <c:v>4.6430140728180249E-4</c:v>
                </c:pt>
                <c:pt idx="422">
                  <c:v>4.6662714573966524E-4</c:v>
                </c:pt>
                <c:pt idx="423">
                  <c:v>4.6896453408548742E-4</c:v>
                </c:pt>
                <c:pt idx="424">
                  <c:v>4.7131363067488054E-4</c:v>
                </c:pt>
                <c:pt idx="425">
                  <c:v>4.7367449415576637E-4</c:v>
                </c:pt>
                <c:pt idx="426">
                  <c:v>4.7604718346983937E-4</c:v>
                </c:pt>
                <c:pt idx="427">
                  <c:v>4.7843175785404084E-4</c:v>
                </c:pt>
                <c:pt idx="428">
                  <c:v>4.8082827684203664E-4</c:v>
                </c:pt>
                <c:pt idx="429">
                  <c:v>4.832256734552783E-4</c:v>
                </c:pt>
                <c:pt idx="430">
                  <c:v>4.8564620571073903E-4</c:v>
                </c:pt>
                <c:pt idx="431">
                  <c:v>4.880788626870529E-4</c:v>
                </c:pt>
                <c:pt idx="432">
                  <c:v>4.9051241052264661E-4</c:v>
                </c:pt>
                <c:pt idx="433">
                  <c:v>4.9295809196106652E-4</c:v>
                </c:pt>
                <c:pt idx="434">
                  <c:v>4.9541596750012464E-4</c:v>
                </c:pt>
                <c:pt idx="435">
                  <c:v>4.978860979392728E-4</c:v>
                </c:pt>
                <c:pt idx="436">
                  <c:v>5.0036854438110677E-4</c:v>
                </c:pt>
                <c:pt idx="437">
                  <c:v>5.0286336823287875E-4</c:v>
                </c:pt>
                <c:pt idx="438">
                  <c:v>5.0537063120801543E-4</c:v>
                </c:pt>
                <c:pt idx="439">
                  <c:v>5.0787870085375255E-4</c:v>
                </c:pt>
                <c:pt idx="440">
                  <c:v>5.1041097013991251E-4</c:v>
                </c:pt>
                <c:pt idx="441">
                  <c:v>5.1294405414204121E-4</c:v>
                </c:pt>
                <c:pt idx="442">
                  <c:v>5.1548970941504206E-4</c:v>
                </c:pt>
                <c:pt idx="443">
                  <c:v>5.1804799834802382E-4</c:v>
                </c:pt>
                <c:pt idx="444">
                  <c:v>5.2061898363972006E-4</c:v>
                </c:pt>
                <c:pt idx="445">
                  <c:v>5.2320272830002929E-4</c:v>
                </c:pt>
                <c:pt idx="446">
                  <c:v>5.2579929565155692E-4</c:v>
                </c:pt>
                <c:pt idx="447">
                  <c:v>5.2839658241015373E-4</c:v>
                </c:pt>
                <c:pt idx="448">
                  <c:v>5.3100669896628328E-4</c:v>
                </c:pt>
                <c:pt idx="449">
                  <c:v>5.3362970869519897E-4</c:v>
                </c:pt>
                <c:pt idx="450">
                  <c:v>5.3626567528520771E-4</c:v>
                </c:pt>
                <c:pt idx="451">
                  <c:v>5.389146627392176E-4</c:v>
                </c:pt>
                <c:pt idx="452">
                  <c:v>5.4157673537629002E-4</c:v>
                </c:pt>
                <c:pt idx="453">
                  <c:v>5.4423942611303252E-4</c:v>
                </c:pt>
                <c:pt idx="454">
                  <c:v>5.4691520810997156E-4</c:v>
                </c:pt>
                <c:pt idx="455">
                  <c:v>5.4961680097981172E-4</c:v>
                </c:pt>
                <c:pt idx="456">
                  <c:v>5.5230630365638944E-4</c:v>
                </c:pt>
                <c:pt idx="457">
                  <c:v>5.5502174688451945E-4</c:v>
                </c:pt>
                <c:pt idx="458">
                  <c:v>5.5775054073326782E-4</c:v>
                </c:pt>
                <c:pt idx="459">
                  <c:v>5.6047984516772206E-4</c:v>
                </c:pt>
                <c:pt idx="460">
                  <c:v>5.6322250521934287E-4</c:v>
                </c:pt>
                <c:pt idx="461">
                  <c:v>5.6597858624269596E-4</c:v>
                </c:pt>
                <c:pt idx="462">
                  <c:v>5.687481539121558E-4</c:v>
                </c:pt>
                <c:pt idx="463">
                  <c:v>5.7151811438105533E-4</c:v>
                </c:pt>
                <c:pt idx="464">
                  <c:v>5.7430156532187421E-4</c:v>
                </c:pt>
                <c:pt idx="465">
                  <c:v>5.7709857243693266E-4</c:v>
                </c:pt>
                <c:pt idx="466">
                  <c:v>5.7990920174854157E-4</c:v>
                </c:pt>
                <c:pt idx="467">
                  <c:v>5.8273351960055626E-4</c:v>
                </c:pt>
                <c:pt idx="468">
                  <c:v>5.8555810953097676E-4</c:v>
                </c:pt>
                <c:pt idx="469">
                  <c:v>5.8839639063927942E-4</c:v>
                </c:pt>
                <c:pt idx="470">
                  <c:v>5.9124842928849673E-4</c:v>
                </c:pt>
                <c:pt idx="471">
                  <c:v>5.941006123337001E-4</c:v>
                </c:pt>
                <c:pt idx="472">
                  <c:v>5.9698030013405985E-4</c:v>
                </c:pt>
                <c:pt idx="473">
                  <c:v>5.998601337302553E-4</c:v>
                </c:pt>
                <c:pt idx="474">
                  <c:v>6.0273998088601654E-4</c:v>
                </c:pt>
                <c:pt idx="475">
                  <c:v>6.0564759918822167E-4</c:v>
                </c:pt>
                <c:pt idx="476">
                  <c:v>6.0855523118081515E-4</c:v>
                </c:pt>
                <c:pt idx="477">
                  <c:v>6.1147682232030474E-4</c:v>
                </c:pt>
                <c:pt idx="478">
                  <c:v>6.1441243962266233E-4</c:v>
                </c:pt>
                <c:pt idx="479">
                  <c:v>6.1734793530040535E-4</c:v>
                </c:pt>
                <c:pt idx="480">
                  <c:v>6.2029745597881364E-4</c:v>
                </c:pt>
                <c:pt idx="481">
                  <c:v>6.2326106866552786E-4</c:v>
                </c:pt>
                <c:pt idx="482">
                  <c:v>6.2623884068833523E-4</c:v>
                </c:pt>
                <c:pt idx="483">
                  <c:v>6.2921635128798561E-4</c:v>
                </c:pt>
                <c:pt idx="484">
                  <c:v>6.3220801873769812E-4</c:v>
                </c:pt>
                <c:pt idx="485">
                  <c:v>6.351992841751111E-4</c:v>
                </c:pt>
                <c:pt idx="486">
                  <c:v>6.3821939803365571E-4</c:v>
                </c:pt>
                <c:pt idx="487">
                  <c:v>6.4122434115126904E-4</c:v>
                </c:pt>
                <c:pt idx="488">
                  <c:v>6.4425826693592419E-4</c:v>
                </c:pt>
                <c:pt idx="489">
                  <c:v>6.4729164299932689E-4</c:v>
                </c:pt>
                <c:pt idx="490">
                  <c:v>6.5033930117723972E-4</c:v>
                </c:pt>
                <c:pt idx="491">
                  <c:v>6.5340130871446996E-4</c:v>
                </c:pt>
                <c:pt idx="492">
                  <c:v>6.56462617388045E-4</c:v>
                </c:pt>
                <c:pt idx="493">
                  <c:v>6.5953826887157332E-4</c:v>
                </c:pt>
                <c:pt idx="494">
                  <c:v>6.6261307295833376E-4</c:v>
                </c:pt>
                <c:pt idx="495">
                  <c:v>6.6570221195273824E-4</c:v>
                </c:pt>
                <c:pt idx="496">
                  <c:v>6.688057526849239E-4</c:v>
                </c:pt>
                <c:pt idx="497">
                  <c:v>6.71923762296592E-4</c:v>
                </c:pt>
                <c:pt idx="498">
                  <c:v>6.7504076467549416E-4</c:v>
                </c:pt>
                <c:pt idx="499">
                  <c:v>6.7815661127460349E-4</c:v>
                </c:pt>
                <c:pt idx="500">
                  <c:v>6.8128683996815452E-4</c:v>
                </c:pt>
                <c:pt idx="501">
                  <c:v>6.8443151714087786E-4</c:v>
                </c:pt>
                <c:pt idx="502">
                  <c:v>6.8759070948392438E-4</c:v>
                </c:pt>
                <c:pt idx="503">
                  <c:v>6.9074857873935465E-4</c:v>
                </c:pt>
                <c:pt idx="504">
                  <c:v>6.9390497307316237E-4</c:v>
                </c:pt>
                <c:pt idx="505">
                  <c:v>6.9707579063634341E-4</c:v>
                </c:pt>
                <c:pt idx="506">
                  <c:v>7.0026109733623443E-4</c:v>
                </c:pt>
                <c:pt idx="507">
                  <c:v>7.0346095938133906E-4</c:v>
                </c:pt>
                <c:pt idx="508">
                  <c:v>7.0665917166662124E-4</c:v>
                </c:pt>
                <c:pt idx="509">
                  <c:v>7.0985557907539952E-4</c:v>
                </c:pt>
                <c:pt idx="510">
                  <c:v>7.1306644468514889E-4</c:v>
                </c:pt>
                <c:pt idx="511">
                  <c:v>7.1629183389415997E-4</c:v>
                </c:pt>
                <c:pt idx="512">
                  <c:v>7.1953181239653463E-4</c:v>
                </c:pt>
                <c:pt idx="513">
                  <c:v>7.2276980360216968E-4</c:v>
                </c:pt>
                <c:pt idx="514">
                  <c:v>7.2600564911915486E-4</c:v>
                </c:pt>
                <c:pt idx="515">
                  <c:v>7.2927277347222593E-4</c:v>
                </c:pt>
                <c:pt idx="516">
                  <c:v>7.3253773283126194E-4</c:v>
                </c:pt>
                <c:pt idx="517">
                  <c:v>7.3580036681179643E-4</c:v>
                </c:pt>
                <c:pt idx="518">
                  <c:v>7.3907753216732159E-4</c:v>
                </c:pt>
                <c:pt idx="519">
                  <c:v>7.4236929361881578E-4</c:v>
                </c:pt>
                <c:pt idx="520">
                  <c:v>7.4565854655530368E-4</c:v>
                </c:pt>
                <c:pt idx="521">
                  <c:v>7.4896237335007789E-4</c:v>
                </c:pt>
                <c:pt idx="522">
                  <c:v>7.5228083857626314E-4</c:v>
                </c:pt>
                <c:pt idx="523">
                  <c:v>7.5559660863791175E-4</c:v>
                </c:pt>
                <c:pt idx="524">
                  <c:v>7.5892699336278053E-4</c:v>
                </c:pt>
                <c:pt idx="525">
                  <c:v>7.6225450540610539E-4</c:v>
                </c:pt>
                <c:pt idx="526">
                  <c:v>7.6559660691125542E-4</c:v>
                </c:pt>
                <c:pt idx="527">
                  <c:v>7.689533618456632E-4</c:v>
                </c:pt>
                <c:pt idx="528">
                  <c:v>7.7230705122545299E-4</c:v>
                </c:pt>
                <c:pt idx="529">
                  <c:v>7.7567536728224908E-4</c:v>
                </c:pt>
                <c:pt idx="530">
                  <c:v>7.7905837380838692E-4</c:v>
                </c:pt>
                <c:pt idx="531">
                  <c:v>7.8243811836352676E-4</c:v>
                </c:pt>
                <c:pt idx="532">
                  <c:v>7.8583252507190423E-4</c:v>
                </c:pt>
                <c:pt idx="533">
                  <c:v>7.8922348478997317E-4</c:v>
                </c:pt>
                <c:pt idx="534">
                  <c:v>7.9262907689782187E-4</c:v>
                </c:pt>
                <c:pt idx="535">
                  <c:v>7.960493645359334E-4</c:v>
                </c:pt>
                <c:pt idx="536">
                  <c:v>7.9946600252031586E-4</c:v>
                </c:pt>
                <c:pt idx="537">
                  <c:v>8.0289730468965427E-4</c:v>
                </c:pt>
                <c:pt idx="538">
                  <c:v>8.0634333398252366E-4</c:v>
                </c:pt>
                <c:pt idx="539">
                  <c:v>8.0978550739257841E-4</c:v>
                </c:pt>
                <c:pt idx="540">
                  <c:v>8.1324237498721222E-4</c:v>
                </c:pt>
                <c:pt idx="541">
                  <c:v>8.1669519417566577E-4</c:v>
                </c:pt>
                <c:pt idx="542">
                  <c:v>8.2016267315155136E-4</c:v>
                </c:pt>
                <c:pt idx="543">
                  <c:v>8.2364487415657753E-4</c:v>
                </c:pt>
                <c:pt idx="544">
                  <c:v>8.2712281427082743E-4</c:v>
                </c:pt>
                <c:pt idx="545">
                  <c:v>8.3061544040792252E-4</c:v>
                </c:pt>
                <c:pt idx="546">
                  <c:v>8.3412281458137021E-4</c:v>
                </c:pt>
                <c:pt idx="547">
                  <c:v>8.3762571179971253E-4</c:v>
                </c:pt>
                <c:pt idx="548">
                  <c:v>8.4114331942844889E-4</c:v>
                </c:pt>
                <c:pt idx="549">
                  <c:v>8.4467569924392147E-4</c:v>
                </c:pt>
                <c:pt idx="550">
                  <c:v>8.4820338245240401E-4</c:v>
                </c:pt>
                <c:pt idx="551">
                  <c:v>8.5174579859191482E-4</c:v>
                </c:pt>
                <c:pt idx="552">
                  <c:v>8.5528331533985869E-4</c:v>
                </c:pt>
                <c:pt idx="553">
                  <c:v>8.5883552429381275E-4</c:v>
                </c:pt>
                <c:pt idx="554">
                  <c:v>8.6240248647424323E-4</c:v>
                </c:pt>
                <c:pt idx="555">
                  <c:v>8.6598426315504938E-4</c:v>
                </c:pt>
                <c:pt idx="556">
                  <c:v>8.6956089325459379E-4</c:v>
                </c:pt>
                <c:pt idx="557">
                  <c:v>8.7313219046867381E-4</c:v>
                </c:pt>
                <c:pt idx="558">
                  <c:v>8.7673834245801199E-4</c:v>
                </c:pt>
                <c:pt idx="559">
                  <c:v>8.8033911754367429E-4</c:v>
                </c:pt>
                <c:pt idx="560">
                  <c:v>8.8393432748222706E-4</c:v>
                </c:pt>
                <c:pt idx="561">
                  <c:v>8.8754421987012838E-4</c:v>
                </c:pt>
                <c:pt idx="562">
                  <c:v>8.9116885466891519E-4</c:v>
                </c:pt>
                <c:pt idx="563">
                  <c:v>8.9480829208500416E-4</c:v>
                </c:pt>
                <c:pt idx="564">
                  <c:v>8.984419049431388E-4</c:v>
                </c:pt>
                <c:pt idx="565">
                  <c:v>9.020902730762512E-4</c:v>
                </c:pt>
                <c:pt idx="566">
                  <c:v>9.057326008981996E-4</c:v>
                </c:pt>
                <c:pt idx="567">
                  <c:v>9.094105748885681E-4</c:v>
                </c:pt>
                <c:pt idx="568">
                  <c:v>9.1306143529317591E-4</c:v>
                </c:pt>
                <c:pt idx="569">
                  <c:v>9.1674806086510972E-4</c:v>
                </c:pt>
                <c:pt idx="570">
                  <c:v>9.2042837786254729E-4</c:v>
                </c:pt>
                <c:pt idx="571">
                  <c:v>9.2412346962066484E-4</c:v>
                </c:pt>
                <c:pt idx="572">
                  <c:v>9.2781203154576066E-4</c:v>
                </c:pt>
                <c:pt idx="573">
                  <c:v>9.3151531605882576E-4</c:v>
                </c:pt>
                <c:pt idx="574">
                  <c:v>9.352333819238433E-4</c:v>
                </c:pt>
                <c:pt idx="575">
                  <c:v>9.3896628813935012E-4</c:v>
                </c:pt>
                <c:pt idx="576">
                  <c:v>9.4269238739508158E-4</c:v>
                </c:pt>
                <c:pt idx="577">
                  <c:v>9.4641148074728375E-4</c:v>
                </c:pt>
                <c:pt idx="578">
                  <c:v>9.5016712475556376E-4</c:v>
                </c:pt>
                <c:pt idx="579">
                  <c:v>9.5391570730954422E-4</c:v>
                </c:pt>
                <c:pt idx="580">
                  <c:v>9.5767907870519049E-4</c:v>
                </c:pt>
                <c:pt idx="581">
                  <c:v>9.6143515916965214E-4</c:v>
                </c:pt>
                <c:pt idx="582">
                  <c:v>9.6520597122924645E-4</c:v>
                </c:pt>
                <c:pt idx="583">
                  <c:v>9.6899157266226255E-4</c:v>
                </c:pt>
                <c:pt idx="584">
                  <c:v>9.7276962236740453E-4</c:v>
                </c:pt>
                <c:pt idx="585">
                  <c:v>9.7656240249949385E-4</c:v>
                </c:pt>
                <c:pt idx="586">
                  <c:v>9.8036997049173041E-4</c:v>
                </c:pt>
                <c:pt idx="587">
                  <c:v>9.8416972239502229E-4</c:v>
                </c:pt>
                <c:pt idx="588">
                  <c:v>9.8798420150841035E-4</c:v>
                </c:pt>
                <c:pt idx="589">
                  <c:v>9.918134649121251E-4</c:v>
                </c:pt>
                <c:pt idx="590">
                  <c:v>9.9565756990763091E-4</c:v>
                </c:pt>
                <c:pt idx="591">
                  <c:v>9.9949355956381212E-4</c:v>
                </c:pt>
                <c:pt idx="592">
                  <c:v>1.0033212256224291E-3</c:v>
                </c:pt>
                <c:pt idx="593">
                  <c:v>1.007186741196897E-3</c:v>
                </c:pt>
                <c:pt idx="594">
                  <c:v>1.0110438691064072E-3</c:v>
                </c:pt>
                <c:pt idx="595">
                  <c:v>1.014915768294271E-3</c:v>
                </c:pt>
                <c:pt idx="596">
                  <c:v>1.0187790368043534E-3</c:v>
                </c:pt>
                <c:pt idx="597">
                  <c:v>1.0226570108141889E-3</c:v>
                </c:pt>
                <c:pt idx="598">
                  <c:v>1.0265497463001431E-3</c:v>
                </c:pt>
                <c:pt idx="599">
                  <c:v>1.0304572994516521E-3</c:v>
                </c:pt>
                <c:pt idx="600">
                  <c:v>1.0343559094728532E-3</c:v>
                </c:pt>
                <c:pt idx="601">
                  <c:v>1.0382692694114982E-3</c:v>
                </c:pt>
                <c:pt idx="602">
                  <c:v>1.0421734378656088E-3</c:v>
                </c:pt>
                <c:pt idx="603">
                  <c:v>1.0460922870309452E-3</c:v>
                </c:pt>
                <c:pt idx="604">
                  <c:v>1.0500258721108835E-3</c:v>
                </c:pt>
                <c:pt idx="605">
                  <c:v>1.0539742485163796E-3</c:v>
                </c:pt>
                <c:pt idx="606">
                  <c:v>1.0579131122366802E-3</c:v>
                </c:pt>
                <c:pt idx="607">
                  <c:v>1.0618666960959498E-3</c:v>
                </c:pt>
                <c:pt idx="608">
                  <c:v>1.0658105136290604E-3</c:v>
                </c:pt>
                <c:pt idx="609">
                  <c:v>1.0697936112908466E-3</c:v>
                </c:pt>
                <c:pt idx="610">
                  <c:v>1.0737668697201103E-3</c:v>
                </c:pt>
                <c:pt idx="611">
                  <c:v>1.0777300690605353E-3</c:v>
                </c:pt>
                <c:pt idx="612">
                  <c:v>1.0817328038274765E-3</c:v>
                </c:pt>
                <c:pt idx="613">
                  <c:v>1.0857254048804068E-3</c:v>
                </c:pt>
                <c:pt idx="614">
                  <c:v>1.0897327423480142E-3</c:v>
                </c:pt>
                <c:pt idx="615">
                  <c:v>1.0937296862747305E-3</c:v>
                </c:pt>
                <c:pt idx="616">
                  <c:v>1.0977412902737137E-3</c:v>
                </c:pt>
                <c:pt idx="617">
                  <c:v>1.1017676081154723E-3</c:v>
                </c:pt>
                <c:pt idx="618">
                  <c:v>1.1058086937677412E-3</c:v>
                </c:pt>
                <c:pt idx="619">
                  <c:v>1.1098390461135471E-3</c:v>
                </c:pt>
                <c:pt idx="620">
                  <c:v>1.1138840879260968E-3</c:v>
                </c:pt>
                <c:pt idx="621">
                  <c:v>1.1179181314316378E-3</c:v>
                </c:pt>
                <c:pt idx="622">
                  <c:v>1.1219926191697329E-3</c:v>
                </c:pt>
                <c:pt idx="623">
                  <c:v>1.1260560285385232E-3</c:v>
                </c:pt>
                <c:pt idx="624">
                  <c:v>1.1301081319529721E-3</c:v>
                </c:pt>
                <c:pt idx="625">
                  <c:v>1.1342009324693634E-3</c:v>
                </c:pt>
                <c:pt idx="626">
                  <c:v>1.1382823452540307E-3</c:v>
                </c:pt>
                <c:pt idx="627">
                  <c:v>1.1423784449692438E-3</c:v>
                </c:pt>
                <c:pt idx="628">
                  <c:v>1.1464628858783702E-3</c:v>
                </c:pt>
                <c:pt idx="629">
                  <c:v>1.1505619302296507E-3</c:v>
                </c:pt>
                <c:pt idx="630">
                  <c:v>1.1546756302359923E-3</c:v>
                </c:pt>
                <c:pt idx="631">
                  <c:v>1.158804038296978E-3</c:v>
                </c:pt>
                <c:pt idx="632">
                  <c:v>1.162920429458803E-3</c:v>
                </c:pt>
                <c:pt idx="633">
                  <c:v>1.1670514431759852E-3</c:v>
                </c:pt>
                <c:pt idx="634">
                  <c:v>1.1711971313918686E-3</c:v>
                </c:pt>
                <c:pt idx="635">
                  <c:v>1.1753304829382448E-3</c:v>
                </c:pt>
                <c:pt idx="636">
                  <c:v>1.1795055805840042E-3</c:v>
                </c:pt>
                <c:pt idx="637">
                  <c:v>1.1836409993891833E-3</c:v>
                </c:pt>
                <c:pt idx="638">
                  <c:v>1.1878182674374454E-3</c:v>
                </c:pt>
                <c:pt idx="639">
                  <c:v>1.1919828310318487E-3</c:v>
                </c:pt>
                <c:pt idx="640">
                  <c:v>1.1961619958412745E-3</c:v>
                </c:pt>
                <c:pt idx="641">
                  <c:v>1.2003558130584792E-3</c:v>
                </c:pt>
                <c:pt idx="642">
                  <c:v>1.2045365982562319E-3</c:v>
                </c:pt>
                <c:pt idx="643">
                  <c:v>1.2087319449404011E-3</c:v>
                </c:pt>
                <c:pt idx="644">
                  <c:v>1.2129419038279913E-3</c:v>
                </c:pt>
                <c:pt idx="645">
                  <c:v>1.2171665258126473E-3</c:v>
                </c:pt>
                <c:pt idx="646">
                  <c:v>1.2213777383797586E-3</c:v>
                </c:pt>
                <c:pt idx="647">
                  <c:v>1.2256035211070818E-3</c:v>
                </c:pt>
                <c:pt idx="648">
                  <c:v>1.2298439244051731E-3</c:v>
                </c:pt>
                <c:pt idx="649">
                  <c:v>1.2340705830065708E-3</c:v>
                </c:pt>
                <c:pt idx="650">
                  <c:v>1.2383117675511229E-3</c:v>
                </c:pt>
                <c:pt idx="651">
                  <c:v>1.242567527960774E-3</c:v>
                </c:pt>
                <c:pt idx="652">
                  <c:v>1.2468379143290398E-3</c:v>
                </c:pt>
                <c:pt idx="653">
                  <c:v>1.2510941690820955E-3</c:v>
                </c:pt>
                <c:pt idx="654">
                  <c:v>1.2553649531531293E-3</c:v>
                </c:pt>
                <c:pt idx="655">
                  <c:v>1.2596503161399887E-3</c:v>
                </c:pt>
                <c:pt idx="656">
                  <c:v>1.2639212046135252E-3</c:v>
                </c:pt>
                <c:pt idx="657">
                  <c:v>1.2682357755555884E-3</c:v>
                </c:pt>
                <c:pt idx="658">
                  <c:v>1.2725064724480094E-3</c:v>
                </c:pt>
                <c:pt idx="659">
                  <c:v>1.2768209501693615E-3</c:v>
                </c:pt>
                <c:pt idx="660">
                  <c:v>1.2811205570478054E-3</c:v>
                </c:pt>
                <c:pt idx="661">
                  <c:v>1.2854642411244102E-3</c:v>
                </c:pt>
                <c:pt idx="662">
                  <c:v>1.2897632554532978E-3</c:v>
                </c:pt>
                <c:pt idx="663">
                  <c:v>1.2941064446561179E-3</c:v>
                </c:pt>
                <c:pt idx="664">
                  <c:v>1.2984343613501033E-3</c:v>
                </c:pt>
                <c:pt idx="665">
                  <c:v>1.3027767520179916E-3</c:v>
                </c:pt>
                <c:pt idx="666">
                  <c:v>1.3071336650655051E-3</c:v>
                </c:pt>
                <c:pt idx="667">
                  <c:v>1.3115051490602463E-3</c:v>
                </c:pt>
                <c:pt idx="668">
                  <c:v>1.3158609535652527E-3</c:v>
                </c:pt>
                <c:pt idx="669">
                  <c:v>1.3202312246797896E-3</c:v>
                </c:pt>
                <c:pt idx="670">
                  <c:v>1.324585510391078E-3</c:v>
                </c:pt>
                <c:pt idx="671">
                  <c:v>1.3289847577272881E-3</c:v>
                </c:pt>
                <c:pt idx="672">
                  <c:v>1.3333679136721839E-3</c:v>
                </c:pt>
                <c:pt idx="673">
                  <c:v>1.3377655258069835E-3</c:v>
                </c:pt>
                <c:pt idx="674">
                  <c:v>1.3421776418099879E-3</c:v>
                </c:pt>
                <c:pt idx="675">
                  <c:v>1.3465733031636277E-3</c:v>
                </c:pt>
                <c:pt idx="676">
                  <c:v>1.3509833604050663E-3</c:v>
                </c:pt>
                <c:pt idx="677">
                  <c:v>1.3554078606811523E-3</c:v>
                </c:pt>
                <c:pt idx="678">
                  <c:v>1.3598468512931424E-3</c:v>
                </c:pt>
                <c:pt idx="679">
                  <c:v>1.3642689658817056E-3</c:v>
                </c:pt>
                <c:pt idx="680">
                  <c:v>1.3687054608377449E-3</c:v>
                </c:pt>
                <c:pt idx="681">
                  <c:v>1.3731563829250822E-3</c:v>
                </c:pt>
                <c:pt idx="682">
                  <c:v>1.3775900585110846E-3</c:v>
                </c:pt>
                <c:pt idx="683">
                  <c:v>1.3820698726085374E-3</c:v>
                </c:pt>
                <c:pt idx="684">
                  <c:v>1.3865323282534502E-3</c:v>
                </c:pt>
                <c:pt idx="685">
                  <c:v>1.3910091923669779E-3</c:v>
                </c:pt>
                <c:pt idx="686">
                  <c:v>1.3954683792546678E-3</c:v>
                </c:pt>
                <c:pt idx="687">
                  <c:v>1.3999418610498306E-3</c:v>
                </c:pt>
                <c:pt idx="688">
                  <c:v>1.4044296835779471E-3</c:v>
                </c:pt>
                <c:pt idx="689">
                  <c:v>1.4089318928114005E-3</c:v>
                </c:pt>
                <c:pt idx="690">
                  <c:v>1.4134485348699477E-3</c:v>
                </c:pt>
                <c:pt idx="691">
                  <c:v>1.4179470062089135E-3</c:v>
                </c:pt>
                <c:pt idx="692">
                  <c:v>1.4224597944783402E-3</c:v>
                </c:pt>
                <c:pt idx="693">
                  <c:v>1.4269869452435988E-3</c:v>
                </c:pt>
                <c:pt idx="694">
                  <c:v>1.4315285042150725E-3</c:v>
                </c:pt>
                <c:pt idx="695">
                  <c:v>1.4360514505613029E-3</c:v>
                </c:pt>
                <c:pt idx="696">
                  <c:v>1.4405886872577366E-3</c:v>
                </c:pt>
                <c:pt idx="697">
                  <c:v>1.4451402594550546E-3</c:v>
                </c:pt>
                <c:pt idx="698">
                  <c:v>1.4497062124465927E-3</c:v>
                </c:pt>
                <c:pt idx="699">
                  <c:v>1.4542531058680441E-3</c:v>
                </c:pt>
                <c:pt idx="700">
                  <c:v>1.458814260275348E-3</c:v>
                </c:pt>
                <c:pt idx="701">
                  <c:v>1.4633897203970034E-3</c:v>
                </c:pt>
                <c:pt idx="702">
                  <c:v>1.4679795311017966E-3</c:v>
                </c:pt>
                <c:pt idx="703">
                  <c:v>1.4725498302959941E-3</c:v>
                </c:pt>
                <c:pt idx="704">
                  <c:v>1.4771343583225981E-3</c:v>
                </c:pt>
                <c:pt idx="705">
                  <c:v>1.481733159480605E-3</c:v>
                </c:pt>
                <c:pt idx="706">
                  <c:v>1.4863462782069314E-3</c:v>
                </c:pt>
                <c:pt idx="707">
                  <c:v>1.4909394285325674E-3</c:v>
                </c:pt>
                <c:pt idx="708">
                  <c:v>1.4955467727443945E-3</c:v>
                </c:pt>
                <c:pt idx="709">
                  <c:v>1.5001683547047726E-3</c:v>
                </c:pt>
                <c:pt idx="710">
                  <c:v>1.5048042184116009E-3</c:v>
                </c:pt>
                <c:pt idx="711">
                  <c:v>1.5094544079987495E-3</c:v>
                </c:pt>
                <c:pt idx="712">
                  <c:v>1.5140841042602076E-3</c:v>
                </c:pt>
                <c:pt idx="713">
                  <c:v>1.5187280004122776E-3</c:v>
                </c:pt>
                <c:pt idx="714">
                  <c:v>1.5233861400078979E-3</c:v>
                </c:pt>
                <c:pt idx="715">
                  <c:v>1.5280233822899019E-3</c:v>
                </c:pt>
                <c:pt idx="716">
                  <c:v>1.5327100320508505E-3</c:v>
                </c:pt>
                <c:pt idx="717">
                  <c:v>1.5373756565960762E-3</c:v>
                </c:pt>
                <c:pt idx="718">
                  <c:v>1.5420554834704705E-3</c:v>
                </c:pt>
                <c:pt idx="719">
                  <c:v>1.5467495559064392E-3</c:v>
                </c:pt>
                <c:pt idx="720">
                  <c:v>1.5514221940405319E-3</c:v>
                </c:pt>
                <c:pt idx="721">
                  <c:v>1.556108947935674E-3</c:v>
                </c:pt>
                <c:pt idx="722">
                  <c:v>1.5608098602347376E-3</c:v>
                </c:pt>
                <c:pt idx="723">
                  <c:v>1.5655249737094121E-3</c:v>
                </c:pt>
                <c:pt idx="724">
                  <c:v>1.5702543312606056E-3</c:v>
                </c:pt>
                <c:pt idx="725">
                  <c:v>1.5749617106677349E-3</c:v>
                </c:pt>
                <c:pt idx="726">
                  <c:v>1.5796832020696179E-3</c:v>
                </c:pt>
                <c:pt idx="727">
                  <c:v>1.5844188477718278E-3</c:v>
                </c:pt>
                <c:pt idx="728">
                  <c:v>1.5891686902067652E-3</c:v>
                </c:pt>
                <c:pt idx="729">
                  <c:v>1.5938960706981821E-3</c:v>
                </c:pt>
                <c:pt idx="730">
                  <c:v>1.5986743243803646E-3</c:v>
                </c:pt>
                <c:pt idx="731">
                  <c:v>1.6034299817626033E-3</c:v>
                </c:pt>
                <c:pt idx="732">
                  <c:v>1.6081627562972072E-3</c:v>
                </c:pt>
                <c:pt idx="733">
                  <c:v>1.6129466393978449E-3</c:v>
                </c:pt>
                <c:pt idx="734">
                  <c:v>1.617744753357536E-3</c:v>
                </c:pt>
                <c:pt idx="735">
                  <c:v>1.6225197801808232E-3</c:v>
                </c:pt>
                <c:pt idx="736">
                  <c:v>1.6273089012430908E-3</c:v>
                </c:pt>
                <c:pt idx="737">
                  <c:v>1.6320745778070995E-3</c:v>
                </c:pt>
                <c:pt idx="738">
                  <c:v>1.6368919013499249E-3</c:v>
                </c:pt>
                <c:pt idx="739">
                  <c:v>1.64168564233304E-3</c:v>
                </c:pt>
                <c:pt idx="740">
                  <c:v>1.6465313344369865E-3</c:v>
                </c:pt>
                <c:pt idx="741">
                  <c:v>1.6513152817294716E-3</c:v>
                </c:pt>
                <c:pt idx="742">
                  <c:v>1.6561512624900456E-3</c:v>
                </c:pt>
                <c:pt idx="743">
                  <c:v>1.661001405724726E-3</c:v>
                </c:pt>
                <c:pt idx="744">
                  <c:v>1.6658273953743233E-3</c:v>
                </c:pt>
                <c:pt idx="745">
                  <c:v>1.6706674067917607E-3</c:v>
                </c:pt>
                <c:pt idx="746">
                  <c:v>1.6755214807168677E-3</c:v>
                </c:pt>
                <c:pt idx="747">
                  <c:v>1.6803896580078355E-3</c:v>
                </c:pt>
                <c:pt idx="748">
                  <c:v>1.6852331752669444E-3</c:v>
                </c:pt>
                <c:pt idx="749">
                  <c:v>1.6901295695944648E-3</c:v>
                </c:pt>
                <c:pt idx="750">
                  <c:v>1.6950011609551054E-3</c:v>
                </c:pt>
                <c:pt idx="751">
                  <c:v>1.6998867940808341E-3</c:v>
                </c:pt>
                <c:pt idx="752">
                  <c:v>1.704747255737213E-3</c:v>
                </c:pt>
                <c:pt idx="753">
                  <c:v>1.7096609807867756E-3</c:v>
                </c:pt>
                <c:pt idx="754">
                  <c:v>1.7145493896334432E-3</c:v>
                </c:pt>
                <c:pt idx="755">
                  <c:v>1.7194517758366296E-3</c:v>
                </c:pt>
                <c:pt idx="756">
                  <c:v>1.7243681793615833E-3</c:v>
                </c:pt>
                <c:pt idx="757">
                  <c:v>1.7292986402878332E-3</c:v>
                </c:pt>
                <c:pt idx="758">
                  <c:v>1.7342032668438666E-3</c:v>
                </c:pt>
                <c:pt idx="759">
                  <c:v>1.7391618490931139E-3</c:v>
                </c:pt>
                <c:pt idx="760">
                  <c:v>1.7440944496235099E-3</c:v>
                </c:pt>
                <c:pt idx="761">
                  <c:v>1.749041039966302E-3</c:v>
                </c:pt>
                <c:pt idx="762">
                  <c:v>1.7539612728835359E-3</c:v>
                </c:pt>
                <c:pt idx="763">
                  <c:v>1.7589358474519889E-3</c:v>
                </c:pt>
                <c:pt idx="764">
                  <c:v>1.7638839154836584E-3</c:v>
                </c:pt>
                <c:pt idx="765">
                  <c:v>1.7688866325922556E-3</c:v>
                </c:pt>
                <c:pt idx="766">
                  <c:v>1.7738626932092797E-3</c:v>
                </c:pt>
                <c:pt idx="767">
                  <c:v>1.7788117928715327E-3</c:v>
                </c:pt>
                <c:pt idx="768">
                  <c:v>1.7838157739885332E-3</c:v>
                </c:pt>
                <c:pt idx="769">
                  <c:v>1.7887926428737982E-3</c:v>
                </c:pt>
                <c:pt idx="770">
                  <c:v>1.7938247011517116E-3</c:v>
                </c:pt>
                <c:pt idx="771">
                  <c:v>1.7988294950721194E-3</c:v>
                </c:pt>
                <c:pt idx="772">
                  <c:v>1.8038482524317485E-3</c:v>
                </c:pt>
                <c:pt idx="773">
                  <c:v>1.8088393616437553E-3</c:v>
                </c:pt>
                <c:pt idx="774">
                  <c:v>1.8138860466594853E-3</c:v>
                </c:pt>
                <c:pt idx="775">
                  <c:v>1.8189049296751757E-3</c:v>
                </c:pt>
                <c:pt idx="776">
                  <c:v>1.8239376995537009E-3</c:v>
                </c:pt>
                <c:pt idx="777">
                  <c:v>1.8289843947189364E-3</c:v>
                </c:pt>
                <c:pt idx="778">
                  <c:v>1.8340450537010832E-3</c:v>
                </c:pt>
                <c:pt idx="779">
                  <c:v>1.8391197151369453E-3</c:v>
                </c:pt>
                <c:pt idx="780">
                  <c:v>1.8441659537910095E-3</c:v>
                </c:pt>
                <c:pt idx="781">
                  <c:v>1.8492686189780767E-3</c:v>
                </c:pt>
                <c:pt idx="782">
                  <c:v>1.8543427045365271E-3</c:v>
                </c:pt>
                <c:pt idx="783">
                  <c:v>1.85943071254193E-3</c:v>
                </c:pt>
                <c:pt idx="784">
                  <c:v>1.8644897492378742E-3</c:v>
                </c:pt>
                <c:pt idx="785">
                  <c:v>1.8696055990464911E-3</c:v>
                </c:pt>
                <c:pt idx="786">
                  <c:v>1.8746923190133722E-3</c:v>
                </c:pt>
                <c:pt idx="787">
                  <c:v>1.8798361629767751E-3</c:v>
                </c:pt>
                <c:pt idx="788">
                  <c:v>1.8849507176986655E-3</c:v>
                </c:pt>
                <c:pt idx="789">
                  <c:v>1.8900356676388398E-3</c:v>
                </c:pt>
                <c:pt idx="790">
                  <c:v>1.8951779726113943E-3</c:v>
                </c:pt>
                <c:pt idx="791">
                  <c:v>1.9003342684841649E-3</c:v>
                </c:pt>
                <c:pt idx="792">
                  <c:v>1.905460717963246E-3</c:v>
                </c:pt>
                <c:pt idx="793">
                  <c:v>1.9106009968431316E-3</c:v>
                </c:pt>
                <c:pt idx="794">
                  <c:v>1.9157551424307975E-3</c:v>
                </c:pt>
                <c:pt idx="795">
                  <c:v>1.9209231921338628E-3</c:v>
                </c:pt>
                <c:pt idx="796">
                  <c:v>1.9261051834608526E-3</c:v>
                </c:pt>
                <c:pt idx="797">
                  <c:v>1.931301154021487E-3</c:v>
                </c:pt>
                <c:pt idx="798">
                  <c:v>1.9364665522234256E-3</c:v>
                </c:pt>
                <c:pt idx="799">
                  <c:v>1.9416457656392814E-3</c:v>
                </c:pt>
                <c:pt idx="800">
                  <c:v>1.9468388312187991E-3</c:v>
                </c:pt>
                <c:pt idx="801">
                  <c:v>1.9520457860105458E-3</c:v>
                </c:pt>
                <c:pt idx="802">
                  <c:v>1.9572666671621788E-3</c:v>
                </c:pt>
                <c:pt idx="803">
                  <c:v>1.9625015119207061E-3</c:v>
                </c:pt>
                <c:pt idx="804">
                  <c:v>1.9677050490279997E-3</c:v>
                </c:pt>
                <c:pt idx="805">
                  <c:v>1.9729223832194E-3</c:v>
                </c:pt>
                <c:pt idx="806">
                  <c:v>1.9781535510776291E-3</c:v>
                </c:pt>
                <c:pt idx="807">
                  <c:v>1.9833985892824028E-3</c:v>
                </c:pt>
                <c:pt idx="808">
                  <c:v>1.9886575346106925E-3</c:v>
                </c:pt>
                <c:pt idx="809">
                  <c:v>1.9939304239369846E-3</c:v>
                </c:pt>
                <c:pt idx="810">
                  <c:v>1.9991712610841206E-3</c:v>
                </c:pt>
                <c:pt idx="811">
                  <c:v>2.0044720273651602E-3</c:v>
                </c:pt>
                <c:pt idx="812">
                  <c:v>2.0097405720121038E-3</c:v>
                </c:pt>
                <c:pt idx="813">
                  <c:v>2.0150229644764856E-3</c:v>
                </c:pt>
                <c:pt idx="814">
                  <c:v>2.020319241155844E-3</c:v>
                </c:pt>
                <c:pt idx="815">
                  <c:v>2.025629438543384E-3</c:v>
                </c:pt>
                <c:pt idx="816">
                  <c:v>2.0309068293319311E-3</c:v>
                </c:pt>
                <c:pt idx="817">
                  <c:v>2.0362448550853667E-3</c:v>
                </c:pt>
                <c:pt idx="818">
                  <c:v>2.0415499023151229E-3</c:v>
                </c:pt>
                <c:pt idx="819">
                  <c:v>2.0468687708326497E-3</c:v>
                </c:pt>
                <c:pt idx="820">
                  <c:v>2.05220149664667E-3</c:v>
                </c:pt>
                <c:pt idx="821">
                  <c:v>2.0575481158597248E-3</c:v>
                </c:pt>
                <c:pt idx="822">
                  <c:v>2.062908664668418E-3</c:v>
                </c:pt>
                <c:pt idx="823">
                  <c:v>2.0682831793636461E-3</c:v>
                </c:pt>
                <c:pt idx="824">
                  <c:v>2.0736239488252225E-3</c:v>
                </c:pt>
                <c:pt idx="825">
                  <c:v>2.078978509347287E-3</c:v>
                </c:pt>
                <c:pt idx="826">
                  <c:v>2.0843948909549269E-3</c:v>
                </c:pt>
                <c:pt idx="827">
                  <c:v>2.0897772644570423E-3</c:v>
                </c:pt>
                <c:pt idx="828">
                  <c:v>2.0951735364505776E-3</c:v>
                </c:pt>
                <c:pt idx="829">
                  <c:v>2.1005353756532743E-3</c:v>
                </c:pt>
                <c:pt idx="830">
                  <c:v>2.1059594274945186E-3</c:v>
                </c:pt>
                <c:pt idx="831">
                  <c:v>2.1113488692859404E-3</c:v>
                </c:pt>
                <c:pt idx="832">
                  <c:v>2.116800843984727E-3</c:v>
                </c:pt>
                <c:pt idx="833">
                  <c:v>2.1222180304621766E-3</c:v>
                </c:pt>
                <c:pt idx="834">
                  <c:v>2.1276490802699523E-3</c:v>
                </c:pt>
                <c:pt idx="835">
                  <c:v>2.1330940288862349E-3</c:v>
                </c:pt>
                <c:pt idx="836">
                  <c:v>2.1385529118799996E-3</c:v>
                </c:pt>
                <c:pt idx="837">
                  <c:v>2.1440257649112501E-3</c:v>
                </c:pt>
                <c:pt idx="838">
                  <c:v>2.1494631299438147E-3</c:v>
                </c:pt>
                <c:pt idx="839">
                  <c:v>2.1549639037338505E-3</c:v>
                </c:pt>
                <c:pt idx="840">
                  <c:v>2.1604290084766987E-3</c:v>
                </c:pt>
                <c:pt idx="841">
                  <c:v>2.1659079730200772E-3</c:v>
                </c:pt>
                <c:pt idx="842">
                  <c:v>2.1714008325131812E-3</c:v>
                </c:pt>
                <c:pt idx="843">
                  <c:v>2.1769076221943595E-3</c:v>
                </c:pt>
                <c:pt idx="844">
                  <c:v>2.1824283773913202E-3</c:v>
                </c:pt>
                <c:pt idx="845">
                  <c:v>2.1879127543884221E-3</c:v>
                </c:pt>
                <c:pt idx="846">
                  <c:v>2.1934614191944676E-3</c:v>
                </c:pt>
                <c:pt idx="847">
                  <c:v>2.1989735218944156E-3</c:v>
                </c:pt>
                <c:pt idx="848">
                  <c:v>2.2045502374037009E-3</c:v>
                </c:pt>
                <c:pt idx="849">
                  <c:v>2.2100902059709283E-3</c:v>
                </c:pt>
                <c:pt idx="850">
                  <c:v>2.215644096312858E-3</c:v>
                </c:pt>
                <c:pt idx="851">
                  <c:v>2.2212119434144926E-3</c:v>
                </c:pt>
                <c:pt idx="852">
                  <c:v>2.2267937823487517E-3</c:v>
                </c:pt>
                <c:pt idx="853">
                  <c:v>2.2323382461972188E-3</c:v>
                </c:pt>
                <c:pt idx="854">
                  <c:v>2.2379480451963636E-3</c:v>
                </c:pt>
                <c:pt idx="855">
                  <c:v>2.2435719414519899E-3</c:v>
                </c:pt>
                <c:pt idx="856">
                  <c:v>2.2491581810128421E-3</c:v>
                </c:pt>
                <c:pt idx="857">
                  <c:v>2.2547583296763417E-3</c:v>
                </c:pt>
                <c:pt idx="858">
                  <c:v>2.2603724220745763E-3</c:v>
                </c:pt>
                <c:pt idx="859">
                  <c:v>2.2660004929258635E-3</c:v>
                </c:pt>
                <c:pt idx="860">
                  <c:v>2.271642577034967E-3</c:v>
                </c:pt>
                <c:pt idx="861">
                  <c:v>2.2772987092933052E-3</c:v>
                </c:pt>
                <c:pt idx="862">
                  <c:v>2.2829689246791768E-3</c:v>
                </c:pt>
                <c:pt idx="863">
                  <c:v>2.288600560675925E-3</c:v>
                </c:pt>
                <c:pt idx="864">
                  <c:v>2.2942989163893422E-3</c:v>
                </c:pt>
                <c:pt idx="865">
                  <c:v>2.2999585012505987E-3</c:v>
                </c:pt>
                <c:pt idx="866">
                  <c:v>2.3056320471962514E-3</c:v>
                </c:pt>
                <c:pt idx="867">
                  <c:v>2.3113195886655534E-3</c:v>
                </c:pt>
                <c:pt idx="868">
                  <c:v>2.3170211601827163E-3</c:v>
                </c:pt>
                <c:pt idx="869">
                  <c:v>2.322736796357105E-3</c:v>
                </c:pt>
                <c:pt idx="870">
                  <c:v>2.3284665318834739E-3</c:v>
                </c:pt>
                <c:pt idx="871">
                  <c:v>2.3342104015421539E-3</c:v>
                </c:pt>
                <c:pt idx="872">
                  <c:v>2.3399145610550989E-3</c:v>
                </c:pt>
                <c:pt idx="873">
                  <c:v>2.3456866707535257E-3</c:v>
                </c:pt>
                <c:pt idx="874">
                  <c:v>2.3514188750691787E-3</c:v>
                </c:pt>
                <c:pt idx="875">
                  <c:v>2.3572193636510058E-3</c:v>
                </c:pt>
                <c:pt idx="876">
                  <c:v>2.3629797506531307E-3</c:v>
                </c:pt>
                <c:pt idx="877">
                  <c:v>2.3687542144352597E-3</c:v>
                </c:pt>
                <c:pt idx="878">
                  <c:v>2.3745427893971257E-3</c:v>
                </c:pt>
                <c:pt idx="879">
                  <c:v>2.3803455100225184E-3</c:v>
                </c:pt>
                <c:pt idx="880">
                  <c:v>2.3861624108794913E-3</c:v>
                </c:pt>
                <c:pt idx="881">
                  <c:v>2.3919384495683133E-3</c:v>
                </c:pt>
                <c:pt idx="882">
                  <c:v>2.3977836803377671E-3</c:v>
                </c:pt>
                <c:pt idx="883">
                  <c:v>2.4035878499290364E-3</c:v>
                </c:pt>
                <c:pt idx="884">
                  <c:v>2.4094615485854682E-3</c:v>
                </c:pt>
                <c:pt idx="885">
                  <c:v>2.4152939860844387E-3</c:v>
                </c:pt>
                <c:pt idx="886">
                  <c:v>2.4211405418112803E-3</c:v>
                </c:pt>
                <c:pt idx="887">
                  <c:v>2.4270571343535038E-3</c:v>
                </c:pt>
                <c:pt idx="888">
                  <c:v>2.4329321644202292E-3</c:v>
                </c:pt>
                <c:pt idx="889">
                  <c:v>2.4388214158160633E-3</c:v>
                </c:pt>
                <c:pt idx="890">
                  <c:v>2.4447249229657248E-3</c:v>
                </c:pt>
                <c:pt idx="891">
                  <c:v>2.4505862928929298E-3</c:v>
                </c:pt>
                <c:pt idx="892">
                  <c:v>2.4565182785672951E-3</c:v>
                </c:pt>
                <c:pt idx="893">
                  <c:v>2.46246462343976E-3</c:v>
                </c:pt>
                <c:pt idx="894">
                  <c:v>2.4683685253286997E-3</c:v>
                </c:pt>
                <c:pt idx="895">
                  <c:v>2.4743435553750887E-3</c:v>
                </c:pt>
                <c:pt idx="896">
                  <c:v>2.4802759376929546E-3</c:v>
                </c:pt>
                <c:pt idx="897">
                  <c:v>2.4862225432418271E-3</c:v>
                </c:pt>
                <c:pt idx="898">
                  <c:v>2.4922407914269923E-3</c:v>
                </c:pt>
                <c:pt idx="899">
                  <c:v>2.4982160834072869E-3</c:v>
                </c:pt>
                <c:pt idx="900">
                  <c:v>2.504205701496994E-3</c:v>
                </c:pt>
                <c:pt idx="901">
                  <c:v>2.5102096800437845E-3</c:v>
                </c:pt>
                <c:pt idx="902">
                  <c:v>2.5162280534776955E-3</c:v>
                </c:pt>
                <c:pt idx="903">
                  <c:v>2.5222027797774486E-3</c:v>
                </c:pt>
                <c:pt idx="904">
                  <c:v>2.5282499073642109E-3</c:v>
                </c:pt>
                <c:pt idx="905">
                  <c:v>2.534311533290414E-3</c:v>
                </c:pt>
                <c:pt idx="906">
                  <c:v>2.5403291984018054E-3</c:v>
                </c:pt>
                <c:pt idx="907">
                  <c:v>2.5464197851295181E-3</c:v>
                </c:pt>
                <c:pt idx="908">
                  <c:v>2.5524662010095881E-3</c:v>
                </c:pt>
                <c:pt idx="909">
                  <c:v>2.5585858869056439E-3</c:v>
                </c:pt>
                <c:pt idx="910">
                  <c:v>2.5646611909177523E-3</c:v>
                </c:pt>
                <c:pt idx="911">
                  <c:v>2.5707509206011011E-3</c:v>
                </c:pt>
                <c:pt idx="912">
                  <c:v>2.5768551102091143E-3</c:v>
                </c:pt>
                <c:pt idx="913">
                  <c:v>2.5829737940765542E-3</c:v>
                </c:pt>
                <c:pt idx="914">
                  <c:v>2.5891070066197171E-3</c:v>
                </c:pt>
                <c:pt idx="915">
                  <c:v>2.5952547823366065E-3</c:v>
                </c:pt>
                <c:pt idx="916">
                  <c:v>2.601417155807151E-3</c:v>
                </c:pt>
                <c:pt idx="917">
                  <c:v>2.6075941616933817E-3</c:v>
                </c:pt>
                <c:pt idx="918">
                  <c:v>2.6137256507895406E-3</c:v>
                </c:pt>
                <c:pt idx="919">
                  <c:v>2.6199318829172396E-3</c:v>
                </c:pt>
                <c:pt idx="920">
                  <c:v>2.6261528516020108E-3</c:v>
                </c:pt>
                <c:pt idx="921">
                  <c:v>2.6323279795459954E-3</c:v>
                </c:pt>
                <c:pt idx="922">
                  <c:v>2.638578382480355E-3</c:v>
                </c:pt>
                <c:pt idx="923">
                  <c:v>2.6447827277804041E-3</c:v>
                </c:pt>
                <c:pt idx="924">
                  <c:v>2.6510016619593962E-3</c:v>
                </c:pt>
                <c:pt idx="925">
                  <c:v>2.65729640512805E-3</c:v>
                </c:pt>
                <c:pt idx="926">
                  <c:v>2.6635447639304509E-3</c:v>
                </c:pt>
                <c:pt idx="927">
                  <c:v>2.669807815105011E-3</c:v>
                </c:pt>
                <c:pt idx="928">
                  <c:v>2.6760855931993312E-3</c:v>
                </c:pt>
                <c:pt idx="929">
                  <c:v>2.6823781328422437E-3</c:v>
                </c:pt>
                <c:pt idx="930">
                  <c:v>2.6886854687440168E-3</c:v>
                </c:pt>
                <c:pt idx="931">
                  <c:v>2.6950076356965225E-3</c:v>
                </c:pt>
                <c:pt idx="932">
                  <c:v>2.7013446685734514E-3</c:v>
                </c:pt>
                <c:pt idx="933">
                  <c:v>2.7076966023304931E-3</c:v>
                </c:pt>
                <c:pt idx="934">
                  <c:v>2.714063472005535E-3</c:v>
                </c:pt>
                <c:pt idx="935">
                  <c:v>2.7203826728717821E-3</c:v>
                </c:pt>
                <c:pt idx="936">
                  <c:v>2.7267793725350691E-3</c:v>
                </c:pt>
                <c:pt idx="937">
                  <c:v>2.7331911133787715E-3</c:v>
                </c:pt>
                <c:pt idx="938">
                  <c:v>2.7395548494628503E-3</c:v>
                </c:pt>
                <c:pt idx="939">
                  <c:v>2.7459966305247115E-3</c:v>
                </c:pt>
                <c:pt idx="940">
                  <c:v>2.7523901819155715E-3</c:v>
                </c:pt>
                <c:pt idx="941">
                  <c:v>2.7588621439396891E-3</c:v>
                </c:pt>
                <c:pt idx="942">
                  <c:v>2.7652856503276799E-3</c:v>
                </c:pt>
                <c:pt idx="943">
                  <c:v>2.7717241126765601E-3</c:v>
                </c:pt>
                <c:pt idx="944">
                  <c:v>2.77824153644752E-3</c:v>
                </c:pt>
                <c:pt idx="945">
                  <c:v>2.7847101642098607E-3</c:v>
                </c:pt>
                <c:pt idx="946">
                  <c:v>2.7911938529899612E-3</c:v>
                </c:pt>
                <c:pt idx="947">
                  <c:v>2.7976926378546511E-3</c:v>
                </c:pt>
                <c:pt idx="948">
                  <c:v>2.8042065539524057E-3</c:v>
                </c:pt>
                <c:pt idx="949">
                  <c:v>2.8107356365135359E-3</c:v>
                </c:pt>
                <c:pt idx="950">
                  <c:v>2.8172799208503801E-3</c:v>
                </c:pt>
                <c:pt idx="951">
                  <c:v>2.8238394423574964E-3</c:v>
                </c:pt>
                <c:pt idx="952">
                  <c:v>2.8304142365118507E-3</c:v>
                </c:pt>
                <c:pt idx="953">
                  <c:v>2.8370043388730114E-3</c:v>
                </c:pt>
                <c:pt idx="954">
                  <c:v>2.8436097850833438E-3</c:v>
                </c:pt>
                <c:pt idx="955">
                  <c:v>2.8502306108681942E-3</c:v>
                </c:pt>
                <c:pt idx="956">
                  <c:v>2.8568668520360884E-3</c:v>
                </c:pt>
                <c:pt idx="957">
                  <c:v>2.8634526102868912E-3</c:v>
                </c:pt>
                <c:pt idx="958">
                  <c:v>2.8701196364644375E-3</c:v>
                </c:pt>
                <c:pt idx="959">
                  <c:v>2.8768021855942027E-3</c:v>
                </c:pt>
                <c:pt idx="960">
                  <c:v>2.8834338995350189E-3</c:v>
                </c:pt>
                <c:pt idx="961">
                  <c:v>2.8901474484934928E-3</c:v>
                </c:pt>
                <c:pt idx="962">
                  <c:v>2.8968766287239783E-3</c:v>
                </c:pt>
                <c:pt idx="963">
                  <c:v>2.9035546190354896E-3</c:v>
                </c:pt>
                <c:pt idx="964">
                  <c:v>2.9103150154127519E-3</c:v>
                </c:pt>
                <c:pt idx="965">
                  <c:v>2.9170239844049637E-3</c:v>
                </c:pt>
                <c:pt idx="966">
                  <c:v>2.9238157417382938E-3</c:v>
                </c:pt>
                <c:pt idx="967">
                  <c:v>2.9305558331189133E-3</c:v>
                </c:pt>
                <c:pt idx="968">
                  <c:v>2.9373790968893606E-3</c:v>
                </c:pt>
                <c:pt idx="969">
                  <c:v>2.9441504550327363E-3</c:v>
                </c:pt>
                <c:pt idx="970">
                  <c:v>2.9509374227687426E-3</c:v>
                </c:pt>
                <c:pt idx="971">
                  <c:v>2.9578081413464555E-3</c:v>
                </c:pt>
                <c:pt idx="972">
                  <c:v>2.9646265933010087E-3</c:v>
                </c:pt>
                <c:pt idx="973">
                  <c:v>2.9714607634106424E-3</c:v>
                </c:pt>
                <c:pt idx="974">
                  <c:v>2.9783792668369048E-3</c:v>
                </c:pt>
                <c:pt idx="975">
                  <c:v>2.9852451401332436E-3</c:v>
                </c:pt>
                <c:pt idx="976">
                  <c:v>2.9921268409021434E-3</c:v>
                </c:pt>
                <c:pt idx="977">
                  <c:v>2.9990244056296981E-3</c:v>
                </c:pt>
                <c:pt idx="978">
                  <c:v>3.0060070859602907E-3</c:v>
                </c:pt>
                <c:pt idx="979">
                  <c:v>3.0129366479572819E-3</c:v>
                </c:pt>
                <c:pt idx="980">
                  <c:v>3.0198821842444519E-3</c:v>
                </c:pt>
                <c:pt idx="981">
                  <c:v>3.0268437316463425E-3</c:v>
                </c:pt>
                <c:pt idx="982">
                  <c:v>3.0338213270723878E-3</c:v>
                </c:pt>
                <c:pt idx="983">
                  <c:v>3.0408150075170986E-3</c:v>
                </c:pt>
                <c:pt idx="984">
                  <c:v>3.0478248100602751E-3</c:v>
                </c:pt>
                <c:pt idx="985">
                  <c:v>3.0549211132155107E-3</c:v>
                </c:pt>
                <c:pt idx="986">
                  <c:v>3.0619634336906767E-3</c:v>
                </c:pt>
                <c:pt idx="987">
                  <c:v>3.0690219883911566E-3</c:v>
                </c:pt>
                <c:pt idx="988">
                  <c:v>3.0760968147407063E-3</c:v>
                </c:pt>
                <c:pt idx="989">
                  <c:v>3.0831879502493521E-3</c:v>
                </c:pt>
                <c:pt idx="990">
                  <c:v>3.0902954325135908E-3</c:v>
                </c:pt>
                <c:pt idx="991">
                  <c:v>3.0974192992165796E-3</c:v>
                </c:pt>
                <c:pt idx="992">
                  <c:v>3.1045595881283544E-3</c:v>
                </c:pt>
                <c:pt idx="993">
                  <c:v>3.1117163371060159E-3</c:v>
                </c:pt>
                <c:pt idx="994">
                  <c:v>3.1188895840939374E-3</c:v>
                </c:pt>
                <c:pt idx="995">
                  <c:v>3.1260793671239549E-3</c:v>
                </c:pt>
                <c:pt idx="996">
                  <c:v>3.1332857243155849E-3</c:v>
                </c:pt>
                <c:pt idx="997">
                  <c:v>3.1405086938762158E-3</c:v>
                </c:pt>
                <c:pt idx="998">
                  <c:v>3.1477483141013167E-3</c:v>
                </c:pt>
                <c:pt idx="999">
                  <c:v>3.155004623374627E-3</c:v>
                </c:pt>
                <c:pt idx="1000">
                  <c:v>3.1622776601683764E-3</c:v>
                </c:pt>
                <c:pt idx="1001">
                  <c:v>3.1695674630434871E-3</c:v>
                </c:pt>
                <c:pt idx="1002">
                  <c:v>3.1768740706497665E-3</c:v>
                </c:pt>
                <c:pt idx="1003">
                  <c:v>3.1841975217261225E-3</c:v>
                </c:pt>
                <c:pt idx="1004">
                  <c:v>3.1915378551007588E-3</c:v>
                </c:pt>
                <c:pt idx="1005">
                  <c:v>3.1988951096913946E-3</c:v>
                </c:pt>
                <c:pt idx="1006">
                  <c:v>3.2062693245054614E-3</c:v>
                </c:pt>
                <c:pt idx="1007">
                  <c:v>3.2136605386403152E-3</c:v>
                </c:pt>
                <c:pt idx="1008">
                  <c:v>3.2210687912834325E-3</c:v>
                </c:pt>
                <c:pt idx="1009">
                  <c:v>3.2284941217126323E-3</c:v>
                </c:pt>
                <c:pt idx="1010">
                  <c:v>3.2359365692962794E-3</c:v>
                </c:pt>
                <c:pt idx="1011">
                  <c:v>3.2433961734934912E-3</c:v>
                </c:pt>
                <c:pt idx="1012">
                  <c:v>3.2508729738543415E-3</c:v>
                </c:pt>
                <c:pt idx="1013">
                  <c:v>3.2583670100200853E-3</c:v>
                </c:pt>
                <c:pt idx="1014">
                  <c:v>3.2658783217233548E-3</c:v>
                </c:pt>
                <c:pt idx="1015">
                  <c:v>3.2734069487883807E-3</c:v>
                </c:pt>
                <c:pt idx="1016">
                  <c:v>3.2809529311311888E-3</c:v>
                </c:pt>
                <c:pt idx="1017">
                  <c:v>3.2885163087598285E-3</c:v>
                </c:pt>
                <c:pt idx="1018">
                  <c:v>3.2960971217745752E-3</c:v>
                </c:pt>
                <c:pt idx="1019">
                  <c:v>3.3036954103681472E-3</c:v>
                </c:pt>
                <c:pt idx="1020">
                  <c:v>3.3113112148259105E-3</c:v>
                </c:pt>
                <c:pt idx="1021">
                  <c:v>3.3189445755261024E-3</c:v>
                </c:pt>
                <c:pt idx="1022">
                  <c:v>3.3265955329400427E-3</c:v>
                </c:pt>
                <c:pt idx="1023">
                  <c:v>3.3342641276323495E-3</c:v>
                </c:pt>
                <c:pt idx="1024">
                  <c:v>3.3419504002611417E-3</c:v>
                </c:pt>
                <c:pt idx="1025">
                  <c:v>3.3496543915782751E-3</c:v>
                </c:pt>
                <c:pt idx="1026">
                  <c:v>3.3573761424295417E-3</c:v>
                </c:pt>
                <c:pt idx="1027">
                  <c:v>3.3651156937549078E-3</c:v>
                </c:pt>
                <c:pt idx="1028">
                  <c:v>3.3728730865886861E-3</c:v>
                </c:pt>
                <c:pt idx="1029">
                  <c:v>3.3806483620598127E-3</c:v>
                </c:pt>
                <c:pt idx="1030">
                  <c:v>3.3883635405399983E-3</c:v>
                </c:pt>
                <c:pt idx="1031">
                  <c:v>3.3961745251954172E-3</c:v>
                </c:pt>
                <c:pt idx="1032">
                  <c:v>3.4040035160300898E-3</c:v>
                </c:pt>
                <c:pt idx="1033">
                  <c:v>3.4118505545525464E-3</c:v>
                </c:pt>
                <c:pt idx="1034">
                  <c:v>3.4197156823670065E-3</c:v>
                </c:pt>
                <c:pt idx="1035">
                  <c:v>3.4275989411735887E-3</c:v>
                </c:pt>
                <c:pt idx="1036">
                  <c:v>3.4355003727685506E-3</c:v>
                </c:pt>
                <c:pt idx="1037">
                  <c:v>3.4434200190444943E-3</c:v>
                </c:pt>
                <c:pt idx="1038">
                  <c:v>3.4513579219905997E-3</c:v>
                </c:pt>
                <c:pt idx="1039">
                  <c:v>3.4593141236928327E-3</c:v>
                </c:pt>
                <c:pt idx="1040">
                  <c:v>3.4672886663341851E-3</c:v>
                </c:pt>
                <c:pt idx="1041">
                  <c:v>3.4752815921948884E-3</c:v>
                </c:pt>
                <c:pt idx="1042">
                  <c:v>3.483292943652642E-3</c:v>
                </c:pt>
                <c:pt idx="1043">
                  <c:v>3.4912423734308599E-3</c:v>
                </c:pt>
                <c:pt idx="1044">
                  <c:v>3.4992905182892687E-3</c:v>
                </c:pt>
                <c:pt idx="1045">
                  <c:v>3.5073572160376587E-3</c:v>
                </c:pt>
                <c:pt idx="1046">
                  <c:v>3.5154425094448701E-3</c:v>
                </c:pt>
                <c:pt idx="1047">
                  <c:v>3.5235464413783061E-3</c:v>
                </c:pt>
                <c:pt idx="1048">
                  <c:v>3.5316690548042188E-3</c:v>
                </c:pt>
                <c:pt idx="1049">
                  <c:v>3.5398103927878925E-3</c:v>
                </c:pt>
                <c:pt idx="1050">
                  <c:v>3.5478888043946346E-3</c:v>
                </c:pt>
                <c:pt idx="1051">
                  <c:v>3.5560675327626777E-3</c:v>
                </c:pt>
                <c:pt idx="1052">
                  <c:v>3.5642651150467847E-3</c:v>
                </c:pt>
                <c:pt idx="1053">
                  <c:v>3.5724815947097222E-3</c:v>
                </c:pt>
                <c:pt idx="1054">
                  <c:v>3.5807170153144426E-3</c:v>
                </c:pt>
                <c:pt idx="1055">
                  <c:v>3.5889714205243279E-3</c:v>
                </c:pt>
                <c:pt idx="1056">
                  <c:v>3.5971620254332485E-3</c:v>
                </c:pt>
                <c:pt idx="1057">
                  <c:v>3.6054543403066541E-3</c:v>
                </c:pt>
                <c:pt idx="1058">
                  <c:v>3.6137657709400576E-3</c:v>
                </c:pt>
                <c:pt idx="1059">
                  <c:v>3.622096361399838E-3</c:v>
                </c:pt>
                <c:pt idx="1060">
                  <c:v>3.6304461558539576E-3</c:v>
                </c:pt>
                <c:pt idx="1061">
                  <c:v>3.6387314127204994E-3</c:v>
                </c:pt>
                <c:pt idx="1062">
                  <c:v>3.6471195549283488E-3</c:v>
                </c:pt>
                <c:pt idx="1063">
                  <c:v>3.6555270338010219E-3</c:v>
                </c:pt>
                <c:pt idx="1064">
                  <c:v>3.6639538939141339E-3</c:v>
                </c:pt>
                <c:pt idx="1065">
                  <c:v>3.6724001799460526E-3</c:v>
                </c:pt>
                <c:pt idx="1066">
                  <c:v>3.6807811825835691E-3</c:v>
                </c:pt>
                <c:pt idx="1067">
                  <c:v>3.6892662595220801E-3</c:v>
                </c:pt>
                <c:pt idx="1068">
                  <c:v>3.6977708965830404E-3</c:v>
                </c:pt>
                <c:pt idx="1069">
                  <c:v>3.7062097992403347E-3</c:v>
                </c:pt>
                <c:pt idx="1070">
                  <c:v>3.7147534951942275E-3</c:v>
                </c:pt>
                <c:pt idx="1071">
                  <c:v>3.7233168864013629E-3</c:v>
                </c:pt>
                <c:pt idx="1072">
                  <c:v>3.7319000182639813E-3</c:v>
                </c:pt>
                <c:pt idx="1073">
                  <c:v>3.7404168090175646E-3</c:v>
                </c:pt>
                <c:pt idx="1074">
                  <c:v>3.74903936027293E-3</c:v>
                </c:pt>
                <c:pt idx="1075">
                  <c:v>3.757681788561775E-3</c:v>
                </c:pt>
                <c:pt idx="1076">
                  <c:v>3.7662574174251134E-3</c:v>
                </c:pt>
                <c:pt idx="1077">
                  <c:v>3.7749395374349327E-3</c:v>
                </c:pt>
                <c:pt idx="1078">
                  <c:v>3.7836416717983994E-3</c:v>
                </c:pt>
                <c:pt idx="1079">
                  <c:v>3.7922765452536198E-3</c:v>
                </c:pt>
                <c:pt idx="1080">
                  <c:v>3.8010186455476628E-3</c:v>
                </c:pt>
                <c:pt idx="1081">
                  <c:v>3.8096931760270908E-3</c:v>
                </c:pt>
                <c:pt idx="1082">
                  <c:v>3.8184754258015824E-3</c:v>
                </c:pt>
                <c:pt idx="1083">
                  <c:v>3.8272779207526634E-3</c:v>
                </c:pt>
                <c:pt idx="1084">
                  <c:v>3.8360123790841688E-3</c:v>
                </c:pt>
                <c:pt idx="1085">
                  <c:v>3.8448553008877274E-3</c:v>
                </c:pt>
                <c:pt idx="1086">
                  <c:v>3.8536298736027499E-3</c:v>
                </c:pt>
                <c:pt idx="1087">
                  <c:v>3.8625134079255099E-3</c:v>
                </c:pt>
                <c:pt idx="1088">
                  <c:v>3.8713282792557238E-3</c:v>
                </c:pt>
                <c:pt idx="1089">
                  <c:v>3.8802526126171131E-3</c:v>
                </c:pt>
                <c:pt idx="1090">
                  <c:v>3.8891079676402866E-3</c:v>
                </c:pt>
                <c:pt idx="1091">
                  <c:v>3.8980732874163535E-3</c:v>
                </c:pt>
                <c:pt idx="1092">
                  <c:v>3.9069693120602558E-3</c:v>
                </c:pt>
                <c:pt idx="1093">
                  <c:v>3.9159758064876019E-3</c:v>
                </c:pt>
                <c:pt idx="1094">
                  <c:v>3.9249126875339144E-3</c:v>
                </c:pt>
                <c:pt idx="1095">
                  <c:v>3.933960545713649E-3</c:v>
                </c:pt>
                <c:pt idx="1096">
                  <c:v>3.9429384708018628E-3</c:v>
                </c:pt>
                <c:pt idx="1097">
                  <c:v>3.9520278827035737E-3</c:v>
                </c:pt>
                <c:pt idx="1098">
                  <c:v>3.9610470403349642E-3</c:v>
                </c:pt>
                <c:pt idx="1099">
                  <c:v>3.9701781968006951E-3</c:v>
                </c:pt>
                <c:pt idx="1100">
                  <c:v>3.979238776342247E-3</c:v>
                </c:pt>
                <c:pt idx="1101">
                  <c:v>3.9883200335706801E-3</c:v>
                </c:pt>
                <c:pt idx="1102">
                  <c:v>3.9975140607789164E-3</c:v>
                </c:pt>
                <c:pt idx="1103">
                  <c:v>4.0066370251197478E-3</c:v>
                </c:pt>
                <c:pt idx="1104">
                  <c:v>4.0158732773543761E-3</c:v>
                </c:pt>
                <c:pt idx="1105">
                  <c:v>4.0250381403541171E-3</c:v>
                </c:pt>
                <c:pt idx="1106">
                  <c:v>4.0342239190322244E-3</c:v>
                </c:pt>
                <c:pt idx="1107">
                  <c:v>4.0434306611215999E-3</c:v>
                </c:pt>
                <c:pt idx="1108">
                  <c:v>4.052751731446964E-3</c:v>
                </c:pt>
                <c:pt idx="1109">
                  <c:v>4.0620007569578415E-3</c:v>
                </c:pt>
                <c:pt idx="1110">
                  <c:v>4.0712708902193419E-3</c:v>
                </c:pt>
                <c:pt idx="1111">
                  <c:v>4.0806561389009231E-3</c:v>
                </c:pt>
                <c:pt idx="1112">
                  <c:v>4.0899688467179174E-3</c:v>
                </c:pt>
                <c:pt idx="1113">
                  <c:v>4.0993028076187167E-3</c:v>
                </c:pt>
                <c:pt idx="1114">
                  <c:v>4.1086580701062457E-3</c:v>
                </c:pt>
                <c:pt idx="1115">
                  <c:v>4.1181295051385238E-3</c:v>
                </c:pt>
                <c:pt idx="1116">
                  <c:v>4.1275277331510032E-3</c:v>
                </c:pt>
                <c:pt idx="1117">
                  <c:v>4.1369474094180058E-3</c:v>
                </c:pt>
                <c:pt idx="1118">
                  <c:v>4.1463885828878621E-3</c:v>
                </c:pt>
                <c:pt idx="1119">
                  <c:v>4.1558513026206181E-3</c:v>
                </c:pt>
                <c:pt idx="1120">
                  <c:v>4.1653356177882806E-3</c:v>
                </c:pt>
                <c:pt idx="1121">
                  <c:v>4.1749377080616372E-3</c:v>
                </c:pt>
                <c:pt idx="1122">
                  <c:v>4.1844655814491346E-3</c:v>
                </c:pt>
                <c:pt idx="1123">
                  <c:v>4.1940151989625606E-3</c:v>
                </c:pt>
                <c:pt idx="1124">
                  <c:v>4.2035866102254826E-3</c:v>
                </c:pt>
                <c:pt idx="1125">
                  <c:v>4.21317986497471E-3</c:v>
                </c:pt>
                <c:pt idx="1126">
                  <c:v>4.2227950130605601E-3</c:v>
                </c:pt>
                <c:pt idx="1127">
                  <c:v>4.2324321044471223E-3</c:v>
                </c:pt>
                <c:pt idx="1128">
                  <c:v>4.2420911892124989E-3</c:v>
                </c:pt>
                <c:pt idx="1129">
                  <c:v>4.2517723175490895E-3</c:v>
                </c:pt>
                <c:pt idx="1130">
                  <c:v>4.2614755397638419E-3</c:v>
                </c:pt>
                <c:pt idx="1131">
                  <c:v>4.2712009062784969E-3</c:v>
                </c:pt>
                <c:pt idx="1132">
                  <c:v>4.280948467629892E-3</c:v>
                </c:pt>
                <c:pt idx="1133">
                  <c:v>4.2907182744701712E-3</c:v>
                </c:pt>
                <c:pt idx="1134">
                  <c:v>4.30051037756709E-3</c:v>
                </c:pt>
                <c:pt idx="1135">
                  <c:v>4.3103248278042652E-3</c:v>
                </c:pt>
                <c:pt idx="1136">
                  <c:v>4.3201616761814202E-3</c:v>
                </c:pt>
                <c:pt idx="1137">
                  <c:v>4.3300209738146942E-3</c:v>
                </c:pt>
                <c:pt idx="1138">
                  <c:v>4.3398028431330671E-3</c:v>
                </c:pt>
                <c:pt idx="1139">
                  <c:v>4.3497069650403741E-3</c:v>
                </c:pt>
                <c:pt idx="1140">
                  <c:v>4.3596336897327188E-3</c:v>
                </c:pt>
                <c:pt idx="1141">
                  <c:v>4.3695830687932487E-3</c:v>
                </c:pt>
                <c:pt idx="1142">
                  <c:v>4.3795551539228591E-3</c:v>
                </c:pt>
                <c:pt idx="1143">
                  <c:v>4.3895499969404082E-3</c:v>
                </c:pt>
                <c:pt idx="1144">
                  <c:v>4.3994663471604648E-3</c:v>
                </c:pt>
                <c:pt idx="1145">
                  <c:v>4.4095066306950766E-3</c:v>
                </c:pt>
                <c:pt idx="1146">
                  <c:v>4.4195698277572585E-3</c:v>
                </c:pt>
                <c:pt idx="1147">
                  <c:v>4.4295539952151032E-3</c:v>
                </c:pt>
                <c:pt idx="1148">
                  <c:v>4.4396629435589259E-3</c:v>
                </c:pt>
                <c:pt idx="1149">
                  <c:v>4.4497949621343678E-3</c:v>
                </c:pt>
                <c:pt idx="1150">
                  <c:v>4.4598474106274221E-3</c:v>
                </c:pt>
                <c:pt idx="1151">
                  <c:v>4.4700254933743725E-3</c:v>
                </c:pt>
                <c:pt idx="1152">
                  <c:v>4.4802268041286616E-3</c:v>
                </c:pt>
                <c:pt idx="1153">
                  <c:v>4.4903480006262507E-3</c:v>
                </c:pt>
                <c:pt idx="1154">
                  <c:v>4.500595690581752E-3</c:v>
                </c:pt>
                <c:pt idx="1155">
                  <c:v>4.5108667673993399E-3</c:v>
                </c:pt>
                <c:pt idx="1156">
                  <c:v>4.5210571820643334E-3</c:v>
                </c:pt>
                <c:pt idx="1157">
                  <c:v>4.5313749552673083E-3</c:v>
                </c:pt>
                <c:pt idx="1158">
                  <c:v>4.5416116995955743E-3</c:v>
                </c:pt>
                <c:pt idx="1159">
                  <c:v>4.5519763814842002E-3</c:v>
                </c:pt>
                <c:pt idx="1160">
                  <c:v>4.562259666108748E-3</c:v>
                </c:pt>
                <c:pt idx="1161">
                  <c:v>4.5726714699485076E-3</c:v>
                </c:pt>
                <c:pt idx="1162">
                  <c:v>4.5830015064599666E-3</c:v>
                </c:pt>
                <c:pt idx="1163">
                  <c:v>4.5933548793635091E-3</c:v>
                </c:pt>
                <c:pt idx="1164">
                  <c:v>4.6038376474368883E-3</c:v>
                </c:pt>
                <c:pt idx="1165">
                  <c:v>4.6142380908764363E-3</c:v>
                </c:pt>
                <c:pt idx="1166">
                  <c:v>4.624768517767535E-3</c:v>
                </c:pt>
                <c:pt idx="1167">
                  <c:v>4.6352162457443903E-3</c:v>
                </c:pt>
                <c:pt idx="1168">
                  <c:v>4.6456875759879309E-3</c:v>
                </c:pt>
                <c:pt idx="1169">
                  <c:v>4.6561825618175838E-3</c:v>
                </c:pt>
                <c:pt idx="1170">
                  <c:v>4.6668087126778479E-3</c:v>
                </c:pt>
                <c:pt idx="1171">
                  <c:v>4.6773514128719777E-3</c:v>
                </c:pt>
                <c:pt idx="1172">
                  <c:v>4.6879179298827522E-3</c:v>
                </c:pt>
                <c:pt idx="1173">
                  <c:v>4.6985083175142819E-3</c:v>
                </c:pt>
                <c:pt idx="1174">
                  <c:v>4.709231062496301E-3</c:v>
                </c:pt>
                <c:pt idx="1175">
                  <c:v>4.7198695982267093E-3</c:v>
                </c:pt>
                <c:pt idx="1176">
                  <c:v>4.7305321672740227E-3</c:v>
                </c:pt>
                <c:pt idx="1177">
                  <c:v>4.7412188239314458E-3</c:v>
                </c:pt>
                <c:pt idx="1178">
                  <c:v>4.7519296226148635E-3</c:v>
                </c:pt>
                <c:pt idx="1179">
                  <c:v>4.7626646178630635E-3</c:v>
                </c:pt>
                <c:pt idx="1180">
                  <c:v>4.7734238643380601E-3</c:v>
                </c:pt>
                <c:pt idx="1181">
                  <c:v>4.7842074168253325E-3</c:v>
                </c:pt>
                <c:pt idx="1182">
                  <c:v>4.7950153302341557E-3</c:v>
                </c:pt>
                <c:pt idx="1183">
                  <c:v>4.8058476595978228E-3</c:v>
                </c:pt>
                <c:pt idx="1184">
                  <c:v>4.8167044600739509E-3</c:v>
                </c:pt>
                <c:pt idx="1185">
                  <c:v>4.8275857869447903E-3</c:v>
                </c:pt>
                <c:pt idx="1186">
                  <c:v>4.8384916956174468E-3</c:v>
                </c:pt>
                <c:pt idx="1187">
                  <c:v>4.8494222416242128E-3</c:v>
                </c:pt>
                <c:pt idx="1188">
                  <c:v>4.8603774806228297E-3</c:v>
                </c:pt>
                <c:pt idx="1189">
                  <c:v>4.8713574683967751E-3</c:v>
                </c:pt>
                <c:pt idx="1190">
                  <c:v>4.8823622608555337E-3</c:v>
                </c:pt>
                <c:pt idx="1191">
                  <c:v>4.8933919140349202E-3</c:v>
                </c:pt>
                <c:pt idx="1192">
                  <c:v>4.9043335563438116E-3</c:v>
                </c:pt>
                <c:pt idx="1193">
                  <c:v>4.9154128444654959E-3</c:v>
                </c:pt>
                <c:pt idx="1194">
                  <c:v>4.9265171615995671E-3</c:v>
                </c:pt>
                <c:pt idx="1195">
                  <c:v>4.9376465642885824E-3</c:v>
                </c:pt>
                <c:pt idx="1196">
                  <c:v>4.9486871601581266E-3</c:v>
                </c:pt>
                <c:pt idx="1197">
                  <c:v>4.9598666466758356E-3</c:v>
                </c:pt>
                <c:pt idx="1198">
                  <c:v>4.9710713885622463E-3</c:v>
                </c:pt>
                <c:pt idx="1199">
                  <c:v>4.9821867224617428E-3</c:v>
                </c:pt>
                <c:pt idx="1200">
                  <c:v>4.9934418872134966E-3</c:v>
                </c:pt>
                <c:pt idx="1201">
                  <c:v>5.0047224782972296E-3</c:v>
                </c:pt>
                <c:pt idx="1202">
                  <c:v>5.0159130561570819E-3</c:v>
                </c:pt>
                <c:pt idx="1203">
                  <c:v>5.0272444114378909E-3</c:v>
                </c:pt>
                <c:pt idx="1204">
                  <c:v>5.038485348423041E-3</c:v>
                </c:pt>
                <c:pt idx="1205">
                  <c:v>5.0498676963467212E-3</c:v>
                </c:pt>
                <c:pt idx="1206">
                  <c:v>5.0611592190800943E-3</c:v>
                </c:pt>
                <c:pt idx="1207">
                  <c:v>5.0725927891204928E-3</c:v>
                </c:pt>
                <c:pt idx="1208">
                  <c:v>5.0839351252448548E-3</c:v>
                </c:pt>
                <c:pt idx="1209">
                  <c:v>5.0953028228744824E-3</c:v>
                </c:pt>
                <c:pt idx="1210">
                  <c:v>5.1068135260910006E-3</c:v>
                </c:pt>
                <c:pt idx="1211">
                  <c:v>5.1182323799090256E-3</c:v>
                </c:pt>
                <c:pt idx="1212">
                  <c:v>5.1296767663261723E-3</c:v>
                </c:pt>
                <c:pt idx="1213">
                  <c:v>5.1412651230748159E-3</c:v>
                </c:pt>
                <c:pt idx="1214">
                  <c:v>5.1527610107903491E-3</c:v>
                </c:pt>
                <c:pt idx="1215">
                  <c:v>5.1642826033530802E-3</c:v>
                </c:pt>
                <c:pt idx="1216">
                  <c:v>5.1758299582391285E-3</c:v>
                </c:pt>
                <c:pt idx="1217">
                  <c:v>5.1875225787995803E-3</c:v>
                </c:pt>
                <c:pt idx="1218">
                  <c:v>5.19912189835617E-3</c:v>
                </c:pt>
                <c:pt idx="1219">
                  <c:v>5.210747154033921E-3</c:v>
                </c:pt>
                <c:pt idx="1220">
                  <c:v>5.2223984038261137E-3</c:v>
                </c:pt>
                <c:pt idx="1221">
                  <c:v>5.2340757058556685E-3</c:v>
                </c:pt>
                <c:pt idx="1222">
                  <c:v>5.2457791183754899E-3</c:v>
                </c:pt>
                <c:pt idx="1223">
                  <c:v>5.2575086997687301E-3</c:v>
                </c:pt>
                <c:pt idx="1224">
                  <c:v>5.2692645085490909E-3</c:v>
                </c:pt>
                <c:pt idx="1225">
                  <c:v>5.2810466033610913E-3</c:v>
                </c:pt>
                <c:pt idx="1226">
                  <c:v>5.2928550429804143E-3</c:v>
                </c:pt>
                <c:pt idx="1227">
                  <c:v>5.3046898863141319E-3</c:v>
                </c:pt>
                <c:pt idx="1228">
                  <c:v>5.3165511924010552E-3</c:v>
                </c:pt>
                <c:pt idx="1229">
                  <c:v>5.3284390204119837E-3</c:v>
                </c:pt>
                <c:pt idx="1230">
                  <c:v>5.3403534296500577E-3</c:v>
                </c:pt>
                <c:pt idx="1231">
                  <c:v>5.3521712398350218E-3</c:v>
                </c:pt>
                <c:pt idx="1232">
                  <c:v>5.3641387144029605E-3</c:v>
                </c:pt>
                <c:pt idx="1233">
                  <c:v>5.3761329482880362E-3</c:v>
                </c:pt>
                <c:pt idx="1234">
                  <c:v>5.3881540013241682E-3</c:v>
                </c:pt>
                <c:pt idx="1235">
                  <c:v>5.4000775906659281E-3</c:v>
                </c:pt>
                <c:pt idx="1236">
                  <c:v>5.4121521840104379E-3</c:v>
                </c:pt>
                <c:pt idx="1237">
                  <c:v>5.4242537761900632E-3</c:v>
                </c:pt>
                <c:pt idx="1238">
                  <c:v>5.4362572516840563E-3</c:v>
                </c:pt>
                <c:pt idx="1239">
                  <c:v>5.4484127428836163E-3</c:v>
                </c:pt>
                <c:pt idx="1240">
                  <c:v>5.4605954138061737E-3</c:v>
                </c:pt>
                <c:pt idx="1241">
                  <c:v>5.4726793106769193E-3</c:v>
                </c:pt>
                <c:pt idx="1242">
                  <c:v>5.4849162417342822E-3</c:v>
                </c:pt>
                <c:pt idx="1243">
                  <c:v>5.4970539588122076E-3</c:v>
                </c:pt>
                <c:pt idx="1244">
                  <c:v>5.5092185357671795E-3</c:v>
                </c:pt>
                <c:pt idx="1245">
                  <c:v>5.5215371686661643E-3</c:v>
                </c:pt>
                <c:pt idx="1246">
                  <c:v>5.5337559251676044E-3</c:v>
                </c:pt>
                <c:pt idx="1247">
                  <c:v>5.546129423759494E-3</c:v>
                </c:pt>
                <c:pt idx="1248">
                  <c:v>5.5584026011165034E-3</c:v>
                </c:pt>
                <c:pt idx="1249">
                  <c:v>5.5707029381142159E-3</c:v>
                </c:pt>
                <c:pt idx="1250">
                  <c:v>5.5830304948549262E-3</c:v>
                </c:pt>
                <c:pt idx="1251">
                  <c:v>5.5955141715657792E-3</c:v>
                </c:pt>
                <c:pt idx="1252">
                  <c:v>5.6078966337451E-3</c:v>
                </c:pt>
                <c:pt idx="1253">
                  <c:v>5.6203064974044079E-3</c:v>
                </c:pt>
                <c:pt idx="1254">
                  <c:v>5.6327438231811681E-3</c:v>
                </c:pt>
                <c:pt idx="1255">
                  <c:v>5.6452086718470464E-3</c:v>
                </c:pt>
                <c:pt idx="1256">
                  <c:v>5.6577011043081596E-3</c:v>
                </c:pt>
                <c:pt idx="1257">
                  <c:v>5.6703517447762595E-3</c:v>
                </c:pt>
                <c:pt idx="1258">
                  <c:v>5.6828998170123908E-3</c:v>
                </c:pt>
                <c:pt idx="1259">
                  <c:v>5.6954756572114122E-3</c:v>
                </c:pt>
                <c:pt idx="1260">
                  <c:v>5.707947894951295E-3</c:v>
                </c:pt>
                <c:pt idx="1261">
                  <c:v>5.7205791647083979E-3</c:v>
                </c:pt>
                <c:pt idx="1262">
                  <c:v>5.7332383865384071E-3</c:v>
                </c:pt>
                <c:pt idx="1263">
                  <c:v>5.745925622297198E-3</c:v>
                </c:pt>
                <c:pt idx="1264">
                  <c:v>5.7586409339775444E-3</c:v>
                </c:pt>
                <c:pt idx="1265">
                  <c:v>5.7713843837094055E-3</c:v>
                </c:pt>
                <c:pt idx="1266">
                  <c:v>5.7841560337602077E-3</c:v>
                </c:pt>
                <c:pt idx="1267">
                  <c:v>5.7968224682284622E-3</c:v>
                </c:pt>
                <c:pt idx="1268">
                  <c:v>5.8096504108932894E-3</c:v>
                </c:pt>
                <c:pt idx="1269">
                  <c:v>5.8225067408537237E-3</c:v>
                </c:pt>
                <c:pt idx="1270">
                  <c:v>5.8352571576204123E-3</c:v>
                </c:pt>
                <c:pt idx="1271">
                  <c:v>5.8481701534319518E-3</c:v>
                </c:pt>
                <c:pt idx="1272">
                  <c:v>5.8611117247554688E-3</c:v>
                </c:pt>
                <c:pt idx="1273">
                  <c:v>5.8739466806486812E-3</c:v>
                </c:pt>
                <c:pt idx="1274">
                  <c:v>5.8869452935350636E-3</c:v>
                </c:pt>
                <c:pt idx="1275">
                  <c:v>5.8998368210705487E-3</c:v>
                </c:pt>
                <c:pt idx="1276">
                  <c:v>5.9128927269374793E-3</c:v>
                </c:pt>
                <c:pt idx="1277">
                  <c:v>5.9258410754616953E-3</c:v>
                </c:pt>
                <c:pt idx="1278">
                  <c:v>5.9388177789277737E-3</c:v>
                </c:pt>
                <c:pt idx="1279">
                  <c:v>5.9519599467934428E-3</c:v>
                </c:pt>
                <c:pt idx="1280">
                  <c:v>5.9649938466716122E-3</c:v>
                </c:pt>
                <c:pt idx="1281">
                  <c:v>5.9780562888362802E-3</c:v>
                </c:pt>
                <c:pt idx="1282">
                  <c:v>5.991147335790775E-3</c:v>
                </c:pt>
                <c:pt idx="1283">
                  <c:v>6.0044053051250589E-3</c:v>
                </c:pt>
                <c:pt idx="1284">
                  <c:v>6.0175540524745955E-3</c:v>
                </c:pt>
                <c:pt idx="1285">
                  <c:v>6.0307315936093736E-3</c:v>
                </c:pt>
                <c:pt idx="1286">
                  <c:v>6.0439379915834717E-3</c:v>
                </c:pt>
                <c:pt idx="1287">
                  <c:v>6.0571733095890314E-3</c:v>
                </c:pt>
                <c:pt idx="1288">
                  <c:v>6.0704376109565888E-3</c:v>
                </c:pt>
                <c:pt idx="1289">
                  <c:v>6.0837309591553635E-3</c:v>
                </c:pt>
                <c:pt idx="1290">
                  <c:v>6.0970534177935626E-3</c:v>
                </c:pt>
                <c:pt idx="1291">
                  <c:v>6.110405050618677E-3</c:v>
                </c:pt>
                <c:pt idx="1292">
                  <c:v>6.1237859215178053E-3</c:v>
                </c:pt>
                <c:pt idx="1293">
                  <c:v>6.1371960945179448E-3</c:v>
                </c:pt>
                <c:pt idx="1294">
                  <c:v>6.1506356337863105E-3</c:v>
                </c:pt>
                <c:pt idx="1295">
                  <c:v>6.1641046036306152E-3</c:v>
                </c:pt>
                <c:pt idx="1296">
                  <c:v>6.1774608255696917E-3</c:v>
                </c:pt>
                <c:pt idx="1297">
                  <c:v>6.1909885385619751E-3</c:v>
                </c:pt>
                <c:pt idx="1298">
                  <c:v>6.2045458752174433E-3</c:v>
                </c:pt>
                <c:pt idx="1299">
                  <c:v>6.2179897242546226E-3</c:v>
                </c:pt>
                <c:pt idx="1300">
                  <c:v>6.2316061894583368E-3</c:v>
                </c:pt>
                <c:pt idx="1301">
                  <c:v>6.2452524726792679E-3</c:v>
                </c:pt>
                <c:pt idx="1302">
                  <c:v>6.2587845237157711E-3</c:v>
                </c:pt>
                <c:pt idx="1303">
                  <c:v>6.2724903234137553E-3</c:v>
                </c:pt>
                <c:pt idx="1304">
                  <c:v>6.2860813927185953E-3</c:v>
                </c:pt>
                <c:pt idx="1305">
                  <c:v>6.2998469684669425E-3</c:v>
                </c:pt>
                <c:pt idx="1306">
                  <c:v>6.3134973134405664E-3</c:v>
                </c:pt>
                <c:pt idx="1307">
                  <c:v>6.3271772356275529E-3</c:v>
                </c:pt>
                <c:pt idx="1308">
                  <c:v>6.3410328051101842E-3</c:v>
                </c:pt>
                <c:pt idx="1309">
                  <c:v>6.354772390486158E-3</c:v>
                </c:pt>
                <c:pt idx="1310">
                  <c:v>6.3685417464392777E-3</c:v>
                </c:pt>
                <c:pt idx="1311">
                  <c:v>6.3823409374756555E-3</c:v>
                </c:pt>
                <c:pt idx="1312">
                  <c:v>6.3963173071943762E-3</c:v>
                </c:pt>
                <c:pt idx="1313">
                  <c:v>6.4101766815952135E-3</c:v>
                </c:pt>
                <c:pt idx="1314">
                  <c:v>6.4240660861289477E-3</c:v>
                </c:pt>
                <c:pt idx="1315">
                  <c:v>6.4379855858640962E-3</c:v>
                </c:pt>
                <c:pt idx="1316">
                  <c:v>6.4519352460101521E-3</c:v>
                </c:pt>
                <c:pt idx="1317">
                  <c:v>6.4659151319179185E-3</c:v>
                </c:pt>
                <c:pt idx="1318">
                  <c:v>6.4799253090797827E-3</c:v>
                </c:pt>
                <c:pt idx="1319">
                  <c:v>6.4939658431300545E-3</c:v>
                </c:pt>
                <c:pt idx="1320">
                  <c:v>6.5080367998452508E-3</c:v>
                </c:pt>
                <c:pt idx="1321">
                  <c:v>6.5219880690904081E-3</c:v>
                </c:pt>
                <c:pt idx="1322">
                  <c:v>6.536119743637831E-3</c:v>
                </c:pt>
                <c:pt idx="1323">
                  <c:v>6.5502820383310555E-3</c:v>
                </c:pt>
                <c:pt idx="1324">
                  <c:v>6.5644750195169958E-3</c:v>
                </c:pt>
                <c:pt idx="1325">
                  <c:v>6.5785472752935108E-3</c:v>
                </c:pt>
                <c:pt idx="1326">
                  <c:v>6.5928015008616123E-3</c:v>
                </c:pt>
                <c:pt idx="1327">
                  <c:v>6.6070866121158769E-3</c:v>
                </c:pt>
                <c:pt idx="1328">
                  <c:v>6.62125021430293E-3</c:v>
                </c:pt>
                <c:pt idx="1329">
                  <c:v>6.6355969674914365E-3</c:v>
                </c:pt>
                <c:pt idx="1330">
                  <c:v>6.6498216872868153E-3</c:v>
                </c:pt>
                <c:pt idx="1331">
                  <c:v>6.664230348401746E-3</c:v>
                </c:pt>
                <c:pt idx="1332">
                  <c:v>6.6785164495351181E-3</c:v>
                </c:pt>
                <c:pt idx="1333">
                  <c:v>6.6928331757632074E-3</c:v>
                </c:pt>
                <c:pt idx="1334">
                  <c:v>6.707335033055515E-3</c:v>
                </c:pt>
                <c:pt idx="1335">
                  <c:v>6.7217135376401631E-3</c:v>
                </c:pt>
                <c:pt idx="1336">
                  <c:v>6.7361228654046696E-3</c:v>
                </c:pt>
                <c:pt idx="1337">
                  <c:v>6.7507185216734234E-3</c:v>
                </c:pt>
                <c:pt idx="1338">
                  <c:v>6.7651900273810149E-3</c:v>
                </c:pt>
                <c:pt idx="1339">
                  <c:v>6.7796925556348328E-3</c:v>
                </c:pt>
                <c:pt idx="1340">
                  <c:v>6.7942261729378728E-3</c:v>
                </c:pt>
                <c:pt idx="1341">
                  <c:v>6.8087909459356903E-3</c:v>
                </c:pt>
                <c:pt idx="1342">
                  <c:v>6.8233869414166927E-3</c:v>
                </c:pt>
                <c:pt idx="1343">
                  <c:v>6.8380142263124782E-3</c:v>
                </c:pt>
                <c:pt idx="1344">
                  <c:v>6.8526728676981232E-3</c:v>
                </c:pt>
                <c:pt idx="1345">
                  <c:v>6.8673629327924918E-3</c:v>
                </c:pt>
                <c:pt idx="1346">
                  <c:v>6.8820844889585361E-3</c:v>
                </c:pt>
                <c:pt idx="1347">
                  <c:v>6.8966787999773767E-3</c:v>
                </c:pt>
                <c:pt idx="1348">
                  <c:v>6.9114632005262775E-3</c:v>
                </c:pt>
                <c:pt idx="1349">
                  <c:v>6.9262792943736301E-3</c:v>
                </c:pt>
                <c:pt idx="1350">
                  <c:v>6.9409673259413383E-3</c:v>
                </c:pt>
                <c:pt idx="1351">
                  <c:v>6.9558466677404479E-3</c:v>
                </c:pt>
                <c:pt idx="1352">
                  <c:v>6.9707579063634359E-3</c:v>
                </c:pt>
                <c:pt idx="1353">
                  <c:v>6.9855402603269381E-3</c:v>
                </c:pt>
                <c:pt idx="1354">
                  <c:v>7.0005151530621893E-3</c:v>
                </c:pt>
                <c:pt idx="1355">
                  <c:v>7.0153606109463178E-3</c:v>
                </c:pt>
                <c:pt idx="1356">
                  <c:v>7.0303994295248355E-3</c:v>
                </c:pt>
                <c:pt idx="1357">
                  <c:v>7.0453082607119313E-3</c:v>
                </c:pt>
                <c:pt idx="1358">
                  <c:v>7.0602487079187912E-3</c:v>
                </c:pt>
                <c:pt idx="1359">
                  <c:v>7.0753837530470381E-3</c:v>
                </c:pt>
                <c:pt idx="1360">
                  <c:v>7.0903879790537565E-3</c:v>
                </c:pt>
                <c:pt idx="1361">
                  <c:v>7.1054240233767493E-3</c:v>
                </c:pt>
                <c:pt idx="1362">
                  <c:v>7.1204919534907044E-3</c:v>
                </c:pt>
                <c:pt idx="1363">
                  <c:v>7.1355918370133598E-3</c:v>
                </c:pt>
                <c:pt idx="1364">
                  <c:v>7.1507237417058984E-3</c:v>
                </c:pt>
                <c:pt idx="1365">
                  <c:v>7.1658877354731495E-3</c:v>
                </c:pt>
                <c:pt idx="1366">
                  <c:v>7.1810838863639714E-3</c:v>
                </c:pt>
                <c:pt idx="1367">
                  <c:v>7.1963122625715251E-3</c:v>
                </c:pt>
                <c:pt idx="1368">
                  <c:v>7.2115729324335664E-3</c:v>
                </c:pt>
                <c:pt idx="1369">
                  <c:v>7.2268659644327948E-3</c:v>
                </c:pt>
                <c:pt idx="1370">
                  <c:v>7.2421914271971035E-3</c:v>
                </c:pt>
                <c:pt idx="1371">
                  <c:v>7.2575493894999656E-3</c:v>
                </c:pt>
                <c:pt idx="1372">
                  <c:v>7.2727724565582307E-3</c:v>
                </c:pt>
                <c:pt idx="1373">
                  <c:v>7.2881952697147106E-3</c:v>
                </c:pt>
                <c:pt idx="1374">
                  <c:v>7.3036507888532675E-3</c:v>
                </c:pt>
                <c:pt idx="1375">
                  <c:v>7.3189705558657694E-3</c:v>
                </c:pt>
                <c:pt idx="1376">
                  <c:v>7.3344913378034825E-3</c:v>
                </c:pt>
                <c:pt idx="1377">
                  <c:v>7.349875794385374E-3</c:v>
                </c:pt>
                <c:pt idx="1378">
                  <c:v>7.3654621147023081E-3</c:v>
                </c:pt>
                <c:pt idx="1379">
                  <c:v>7.3809115340131076E-3</c:v>
                </c:pt>
                <c:pt idx="1380">
                  <c:v>7.3965636694529966E-3</c:v>
                </c:pt>
                <c:pt idx="1381">
                  <c:v>7.4120783258056992E-3</c:v>
                </c:pt>
                <c:pt idx="1382">
                  <c:v>7.4276255249137203E-3</c:v>
                </c:pt>
                <c:pt idx="1383">
                  <c:v>7.4432053350370975E-3</c:v>
                </c:pt>
                <c:pt idx="1384">
                  <c:v>7.4589895721836937E-3</c:v>
                </c:pt>
                <c:pt idx="1385">
                  <c:v>7.4746351699399513E-3</c:v>
                </c:pt>
                <c:pt idx="1386">
                  <c:v>7.4903135851075685E-3</c:v>
                </c:pt>
                <c:pt idx="1387">
                  <c:v>7.5060248865226843E-3</c:v>
                </c:pt>
                <c:pt idx="1388">
                  <c:v>7.5217691431658292E-3</c:v>
                </c:pt>
                <c:pt idx="1389">
                  <c:v>7.5375464241622028E-3</c:v>
                </c:pt>
                <c:pt idx="1390">
                  <c:v>7.5533567987820256E-3</c:v>
                </c:pt>
                <c:pt idx="1391">
                  <c:v>7.5690260511687146E-3</c:v>
                </c:pt>
                <c:pt idx="1392">
                  <c:v>7.5849024558555991E-3</c:v>
                </c:pt>
                <c:pt idx="1393">
                  <c:v>7.6008121620827433E-3</c:v>
                </c:pt>
                <c:pt idx="1394">
                  <c:v>7.6167552397017552E-3</c:v>
                </c:pt>
                <c:pt idx="1395">
                  <c:v>7.6325560105905176E-3</c:v>
                </c:pt>
                <c:pt idx="1396">
                  <c:v>7.6485656724941944E-3</c:v>
                </c:pt>
                <c:pt idx="1397">
                  <c:v>7.6646089154517177E-3</c:v>
                </c:pt>
                <c:pt idx="1398">
                  <c:v>7.6805089576105837E-3</c:v>
                </c:pt>
                <c:pt idx="1399">
                  <c:v>7.6966192031808611E-3</c:v>
                </c:pt>
                <c:pt idx="1400">
                  <c:v>7.7125856498921341E-3</c:v>
                </c:pt>
                <c:pt idx="1401">
                  <c:v>7.7285852186033208E-3</c:v>
                </c:pt>
                <c:pt idx="1402">
                  <c:v>7.7447963064973266E-3</c:v>
                </c:pt>
                <c:pt idx="1403">
                  <c:v>7.7608626954212123E-3</c:v>
                </c:pt>
                <c:pt idx="1404">
                  <c:v>7.7769624136726596E-3</c:v>
                </c:pt>
                <c:pt idx="1405">
                  <c:v>7.793095530392544E-3</c:v>
                </c:pt>
                <c:pt idx="1406">
                  <c:v>7.8094419318407143E-3</c:v>
                </c:pt>
                <c:pt idx="1407">
                  <c:v>7.8256424265199798E-3</c:v>
                </c:pt>
                <c:pt idx="1408">
                  <c:v>7.8418765287259027E-3</c:v>
                </c:pt>
                <c:pt idx="1409">
                  <c:v>7.8581443081764471E-3</c:v>
                </c:pt>
                <c:pt idx="1410">
                  <c:v>7.8744458347342564E-3</c:v>
                </c:pt>
                <c:pt idx="1411">
                  <c:v>7.8905994885475044E-3</c:v>
                </c:pt>
                <c:pt idx="1412">
                  <c:v>7.9069683425765334E-3</c:v>
                </c:pt>
                <c:pt idx="1413">
                  <c:v>7.9233711533895183E-3</c:v>
                </c:pt>
                <c:pt idx="1414">
                  <c:v>7.939807991428998E-3</c:v>
                </c:pt>
                <c:pt idx="1415">
                  <c:v>7.9562789272836013E-3</c:v>
                </c:pt>
                <c:pt idx="1416">
                  <c:v>7.9726004536653135E-3</c:v>
                </c:pt>
                <c:pt idx="1417">
                  <c:v>7.98913941667404E-3</c:v>
                </c:pt>
                <c:pt idx="1418">
                  <c:v>8.0055283531289042E-3</c:v>
                </c:pt>
                <c:pt idx="1419">
                  <c:v>8.0221356242529563E-3</c:v>
                </c:pt>
                <c:pt idx="1420">
                  <c:v>8.0385922491935328E-3</c:v>
                </c:pt>
                <c:pt idx="1421">
                  <c:v>8.0552681105545004E-3</c:v>
                </c:pt>
                <c:pt idx="1422">
                  <c:v>8.0717927035432249E-3</c:v>
                </c:pt>
                <c:pt idx="1423">
                  <c:v>8.0883511951148086E-3</c:v>
                </c:pt>
                <c:pt idx="1424">
                  <c:v>8.1049436548088702E-3</c:v>
                </c:pt>
                <c:pt idx="1425">
                  <c:v>8.1217571605243198E-3</c:v>
                </c:pt>
                <c:pt idx="1426">
                  <c:v>8.1384181492821228E-3</c:v>
                </c:pt>
                <c:pt idx="1427">
                  <c:v>8.155113316425322E-3</c:v>
                </c:pt>
                <c:pt idx="1428">
                  <c:v>8.1718427320675319E-3</c:v>
                </c:pt>
                <c:pt idx="1429">
                  <c:v>8.1886064664661931E-3</c:v>
                </c:pt>
                <c:pt idx="1430">
                  <c:v>8.2054045900228755E-3</c:v>
                </c:pt>
                <c:pt idx="1431">
                  <c:v>8.2222371732835545E-3</c:v>
                </c:pt>
                <c:pt idx="1432">
                  <c:v>8.2391042869389402E-3</c:v>
                </c:pt>
                <c:pt idx="1433">
                  <c:v>8.255815902449894E-3</c:v>
                </c:pt>
                <c:pt idx="1434">
                  <c:v>8.2727518995769338E-3</c:v>
                </c:pt>
                <c:pt idx="1435">
                  <c:v>8.2897226392420979E-3</c:v>
                </c:pt>
                <c:pt idx="1436">
                  <c:v>8.3065369254332576E-3</c:v>
                </c:pt>
                <c:pt idx="1437">
                  <c:v>8.3235769717675077E-3</c:v>
                </c:pt>
                <c:pt idx="1438">
                  <c:v>8.3404599256886661E-3</c:v>
                </c:pt>
                <c:pt idx="1439">
                  <c:v>8.3575695617329557E-3</c:v>
                </c:pt>
                <c:pt idx="1440">
                  <c:v>8.3745214638156953E-3</c:v>
                </c:pt>
                <c:pt idx="1441">
                  <c:v>8.3917009737669145E-3</c:v>
                </c:pt>
                <c:pt idx="1442">
                  <c:v>8.4087221055880942E-3</c:v>
                </c:pt>
                <c:pt idx="1443">
                  <c:v>8.4257777618673528E-3</c:v>
                </c:pt>
                <c:pt idx="1444">
                  <c:v>8.4428680126316605E-3</c:v>
                </c:pt>
                <c:pt idx="1445">
                  <c:v>8.4601877288287552E-3</c:v>
                </c:pt>
                <c:pt idx="1446">
                  <c:v>8.4773477743325786E-3</c:v>
                </c:pt>
                <c:pt idx="1447">
                  <c:v>8.4945426260571617E-3</c:v>
                </c:pt>
                <c:pt idx="1448">
                  <c:v>8.5117723546009605E-3</c:v>
                </c:pt>
                <c:pt idx="1449">
                  <c:v>8.5290370307056548E-3</c:v>
                </c:pt>
                <c:pt idx="1450">
                  <c:v>8.5461399408465477E-3</c:v>
                </c:pt>
                <c:pt idx="1451">
                  <c:v>8.5634743257287302E-3</c:v>
                </c:pt>
                <c:pt idx="1452">
                  <c:v>8.5808438704493024E-3</c:v>
                </c:pt>
                <c:pt idx="1453">
                  <c:v>8.5982486463239971E-3</c:v>
                </c:pt>
                <c:pt idx="1454">
                  <c:v>8.6154903435329156E-3</c:v>
                </c:pt>
                <c:pt idx="1455">
                  <c:v>8.6329653938594063E-3</c:v>
                </c:pt>
                <c:pt idx="1456">
                  <c:v>8.650475889340108E-3</c:v>
                </c:pt>
                <c:pt idx="1457">
                  <c:v>8.6678223155871332E-3</c:v>
                </c:pt>
                <c:pt idx="1458">
                  <c:v>8.6854035123787466E-3</c:v>
                </c:pt>
                <c:pt idx="1459">
                  <c:v>8.7028199774819882E-3</c:v>
                </c:pt>
                <c:pt idx="1460">
                  <c:v>8.7202713670716213E-3</c:v>
                </c:pt>
                <c:pt idx="1461">
                  <c:v>8.7379589478039869E-3</c:v>
                </c:pt>
                <c:pt idx="1462">
                  <c:v>8.7554808000554207E-3</c:v>
                </c:pt>
                <c:pt idx="1463">
                  <c:v>8.7730377881215498E-3</c:v>
                </c:pt>
                <c:pt idx="1464">
                  <c:v>8.7906299824586885E-3</c:v>
                </c:pt>
                <c:pt idx="1465">
                  <c:v>8.8082574536644739E-3</c:v>
                </c:pt>
                <c:pt idx="1466">
                  <c:v>8.8259202724780689E-3</c:v>
                </c:pt>
                <c:pt idx="1467">
                  <c:v>8.8436185097805192E-3</c:v>
                </c:pt>
                <c:pt idx="1468">
                  <c:v>8.8613522365949913E-3</c:v>
                </c:pt>
                <c:pt idx="1469">
                  <c:v>8.8791215240870813E-3</c:v>
                </c:pt>
                <c:pt idx="1470">
                  <c:v>8.8969264435650643E-3</c:v>
                </c:pt>
                <c:pt idx="1471">
                  <c:v>8.9145617987459302E-3</c:v>
                </c:pt>
                <c:pt idx="1472">
                  <c:v>8.932437785078318E-3</c:v>
                </c:pt>
                <c:pt idx="1473">
                  <c:v>8.9503496173551911E-3</c:v>
                </c:pt>
                <c:pt idx="1474">
                  <c:v>8.9680908671560481E-3</c:v>
                </c:pt>
                <c:pt idx="1475">
                  <c:v>8.9860741930208633E-3</c:v>
                </c:pt>
                <c:pt idx="1476">
                  <c:v>9.003886255543889E-3</c:v>
                </c:pt>
                <c:pt idx="1477">
                  <c:v>9.0217336248721528E-3</c:v>
                </c:pt>
                <c:pt idx="1478">
                  <c:v>9.0398245182456583E-3</c:v>
                </c:pt>
                <c:pt idx="1479">
                  <c:v>9.0577431238633623E-3</c:v>
                </c:pt>
                <c:pt idx="1480">
                  <c:v>9.0756972474744339E-3</c:v>
                </c:pt>
                <c:pt idx="1481">
                  <c:v>9.0936869594821189E-3</c:v>
                </c:pt>
                <c:pt idx="1482">
                  <c:v>9.1117123304291885E-3</c:v>
                </c:pt>
                <c:pt idx="1483">
                  <c:v>9.129773430998276E-3</c:v>
                </c:pt>
                <c:pt idx="1484">
                  <c:v>9.1478703320121094E-3</c:v>
                </c:pt>
                <c:pt idx="1485">
                  <c:v>9.1660031044337835E-3</c:v>
                </c:pt>
                <c:pt idx="1486">
                  <c:v>9.1841718193670756E-3</c:v>
                </c:pt>
                <c:pt idx="1487">
                  <c:v>9.2023765480567076E-3</c:v>
                </c:pt>
                <c:pt idx="1488">
                  <c:v>9.2206173618885924E-3</c:v>
                </c:pt>
                <c:pt idx="1489">
                  <c:v>9.2386816014356811E-3</c:v>
                </c:pt>
                <c:pt idx="1490">
                  <c:v>9.2569943786040432E-3</c:v>
                </c:pt>
                <c:pt idx="1491">
                  <c:v>9.2753434550867462E-3</c:v>
                </c:pt>
                <c:pt idx="1492">
                  <c:v>9.2935149092831602E-3</c:v>
                </c:pt>
                <c:pt idx="1493">
                  <c:v>9.3119363762182369E-3</c:v>
                </c:pt>
                <c:pt idx="1494">
                  <c:v>9.3301795201147127E-3</c:v>
                </c:pt>
                <c:pt idx="1495">
                  <c:v>9.348458404407789E-3</c:v>
                </c:pt>
                <c:pt idx="1496">
                  <c:v>9.3669887795211539E-3</c:v>
                </c:pt>
                <c:pt idx="1497">
                  <c:v>9.385339777345611E-3</c:v>
                </c:pt>
                <c:pt idx="1498">
                  <c:v>9.4037267268648073E-3</c:v>
                </c:pt>
                <c:pt idx="1499">
                  <c:v>9.422149698512192E-3</c:v>
                </c:pt>
                <c:pt idx="1500">
                  <c:v>9.440608762859232E-3</c:v>
                </c:pt>
                <c:pt idx="1501">
                  <c:v>9.4591039906156207E-3</c:v>
                </c:pt>
                <c:pt idx="1502">
                  <c:v>9.4776354526296125E-3</c:v>
                </c:pt>
                <c:pt idx="1503">
                  <c:v>9.4962032198882274E-3</c:v>
                </c:pt>
                <c:pt idx="1504">
                  <c:v>9.5148073635175807E-3</c:v>
                </c:pt>
                <c:pt idx="1505">
                  <c:v>9.5332284415589243E-3</c:v>
                </c:pt>
                <c:pt idx="1506">
                  <c:v>9.5519051218143393E-3</c:v>
                </c:pt>
                <c:pt idx="1507">
                  <c:v>9.570618391813451E-3</c:v>
                </c:pt>
                <c:pt idx="1508">
                  <c:v>9.5891475224163039E-3</c:v>
                </c:pt>
                <c:pt idx="1509">
                  <c:v>9.6079337545197183E-3</c:v>
                </c:pt>
                <c:pt idx="1510">
                  <c:v>9.6265351292765811E-3</c:v>
                </c:pt>
                <c:pt idx="1511">
                  <c:v>9.6451725170984375E-3</c:v>
                </c:pt>
                <c:pt idx="1512">
                  <c:v>9.6640685085471346E-3</c:v>
                </c:pt>
                <c:pt idx="1513">
                  <c:v>9.682778562612496E-3</c:v>
                </c:pt>
                <c:pt idx="1514">
                  <c:v>9.7015248401506778E-3</c:v>
                </c:pt>
                <c:pt idx="1515">
                  <c:v>9.7203074112919251E-3</c:v>
                </c:pt>
                <c:pt idx="1516">
                  <c:v>9.7391263463021908E-3</c:v>
                </c:pt>
                <c:pt idx="1517">
                  <c:v>9.7579817155835098E-3</c:v>
                </c:pt>
                <c:pt idx="1518">
                  <c:v>9.7768735896742107E-3</c:v>
                </c:pt>
                <c:pt idx="1519">
                  <c:v>9.795802039249164E-3</c:v>
                </c:pt>
                <c:pt idx="1520">
                  <c:v>9.8147671351201029E-3</c:v>
                </c:pt>
                <c:pt idx="1521">
                  <c:v>9.8337689482358177E-3</c:v>
                </c:pt>
                <c:pt idx="1522">
                  <c:v>9.8528075496825095E-3</c:v>
                </c:pt>
                <c:pt idx="1523">
                  <c:v>9.8716557047943271E-3</c:v>
                </c:pt>
                <c:pt idx="1524">
                  <c:v>9.8907676566381917E-3</c:v>
                </c:pt>
                <c:pt idx="1525">
                  <c:v>9.9099166100463723E-3</c:v>
                </c:pt>
                <c:pt idx="1526">
                  <c:v>9.928874013250431E-3</c:v>
                </c:pt>
                <c:pt idx="1527">
                  <c:v>9.9480967422109733E-3</c:v>
                </c:pt>
                <c:pt idx="1528">
                  <c:v>9.9671271829781423E-3</c:v>
                </c:pt>
                <c:pt idx="1529">
                  <c:v>9.9861940284652461E-3</c:v>
                </c:pt>
                <c:pt idx="1530">
                  <c:v>1.0005527731451152E-2</c:v>
                </c:pt>
                <c:pt idx="1531">
                  <c:v>1.0024668036151811E-2</c:v>
                </c:pt>
                <c:pt idx="1532">
                  <c:v>1.0043844955739159E-2</c:v>
                </c:pt>
                <c:pt idx="1533">
                  <c:v>1.0063058560256464E-2</c:v>
                </c:pt>
                <c:pt idx="1534">
                  <c:v>1.008230891988102E-2</c:v>
                </c:pt>
                <c:pt idx="1535">
                  <c:v>1.0101596104924353E-2</c:v>
                </c:pt>
                <c:pt idx="1536">
                  <c:v>1.0120920185832508E-2</c:v>
                </c:pt>
                <c:pt idx="1537">
                  <c:v>1.0140281233186268E-2</c:v>
                </c:pt>
                <c:pt idx="1538">
                  <c:v>1.0159679317701438E-2</c:v>
                </c:pt>
                <c:pt idx="1539">
                  <c:v>1.0179114510229121E-2</c:v>
                </c:pt>
                <c:pt idx="1540">
                  <c:v>1.0198352053318274E-2</c:v>
                </c:pt>
                <c:pt idx="1541">
                  <c:v>1.0217861225746194E-2</c:v>
                </c:pt>
                <c:pt idx="1542">
                  <c:v>1.0237407718694795E-2</c:v>
                </c:pt>
                <c:pt idx="1543">
                  <c:v>1.0256755430316639E-2</c:v>
                </c:pt>
                <c:pt idx="1544">
                  <c:v>1.0276376326829614E-2</c:v>
                </c:pt>
                <c:pt idx="1545">
                  <c:v>1.029579768535634E-2</c:v>
                </c:pt>
                <c:pt idx="1546">
                  <c:v>1.0315255748374516E-2</c:v>
                </c:pt>
                <c:pt idx="1547">
                  <c:v>1.033498855441818E-2</c:v>
                </c:pt>
                <c:pt idx="1548">
                  <c:v>1.035452068439292E-2</c:v>
                </c:pt>
                <c:pt idx="1549">
                  <c:v>1.0374089728206444E-2</c:v>
                </c:pt>
                <c:pt idx="1550">
                  <c:v>1.0393695755622353E-2</c:v>
                </c:pt>
                <c:pt idx="1551">
                  <c:v>1.0413578615284341E-2</c:v>
                </c:pt>
                <c:pt idx="1552">
                  <c:v>1.0433259272882073E-2</c:v>
                </c:pt>
                <c:pt idx="1553">
                  <c:v>1.0452977125021442E-2</c:v>
                </c:pt>
                <c:pt idx="1554">
                  <c:v>1.0472732241996546E-2</c:v>
                </c:pt>
                <c:pt idx="1555">
                  <c:v>1.0492524694234335E-2</c:v>
                </c:pt>
                <c:pt idx="1556">
                  <c:v>1.0512112499172733E-2</c:v>
                </c:pt>
                <c:pt idx="1557">
                  <c:v>1.0531979376292317E-2</c:v>
                </c:pt>
                <c:pt idx="1558">
                  <c:v>1.0551883799890461E-2</c:v>
                </c:pt>
                <c:pt idx="1559">
                  <c:v>1.0571825840926365E-2</c:v>
                </c:pt>
                <c:pt idx="1560">
                  <c:v>1.0591561687965037E-2</c:v>
                </c:pt>
                <c:pt idx="1561">
                  <c:v>1.0611578716376382E-2</c:v>
                </c:pt>
                <c:pt idx="1562">
                  <c:v>1.0631388775446261E-2</c:v>
                </c:pt>
                <c:pt idx="1563">
                  <c:v>1.0651481073205529E-2</c:v>
                </c:pt>
                <c:pt idx="1564">
                  <c:v>1.0671365623363582E-2</c:v>
                </c:pt>
                <c:pt idx="1565">
                  <c:v>1.0691533473503522E-2</c:v>
                </c:pt>
                <c:pt idx="1566">
                  <c:v>1.0711492794856031E-2</c:v>
                </c:pt>
                <c:pt idx="1567">
                  <c:v>1.0731489376954154E-2</c:v>
                </c:pt>
                <c:pt idx="1568">
                  <c:v>1.0751770855180231E-2</c:v>
                </c:pt>
                <c:pt idx="1569">
                  <c:v>1.0771842629742685E-2</c:v>
                </c:pt>
                <c:pt idx="1570">
                  <c:v>1.079195187498226E-2</c:v>
                </c:pt>
                <c:pt idx="1571">
                  <c:v>1.081209866085049E-2</c:v>
                </c:pt>
                <c:pt idx="1572">
                  <c:v>1.08322830574295E-2</c:v>
                </c:pt>
                <c:pt idx="1573">
                  <c:v>1.0852505134932263E-2</c:v>
                </c:pt>
                <c:pt idx="1574">
                  <c:v>1.0872764963702822E-2</c:v>
                </c:pt>
                <c:pt idx="1575">
                  <c:v>1.0893062614216546E-2</c:v>
                </c:pt>
                <c:pt idx="1576">
                  <c:v>1.0913146869694303E-2</c:v>
                </c:pt>
                <c:pt idx="1577">
                  <c:v>1.0933519906535013E-2</c:v>
                </c:pt>
                <c:pt idx="1578">
                  <c:v>1.0953930976459596E-2</c:v>
                </c:pt>
                <c:pt idx="1579">
                  <c:v>1.0974380150469497E-2</c:v>
                </c:pt>
                <c:pt idx="1580">
                  <c:v>1.0994614336433358E-2</c:v>
                </c:pt>
                <c:pt idx="1581">
                  <c:v>1.1015139459534898E-2</c:v>
                </c:pt>
                <c:pt idx="1582">
                  <c:v>1.103544879611576E-2</c:v>
                </c:pt>
                <c:pt idx="1583">
                  <c:v>1.1056050150387036E-2</c:v>
                </c:pt>
                <c:pt idx="1584">
                  <c:v>1.1076434916697428E-2</c:v>
                </c:pt>
                <c:pt idx="1585">
                  <c:v>1.1097112785264217E-2</c:v>
                </c:pt>
                <c:pt idx="1586">
                  <c:v>1.1117573261453342E-2</c:v>
                </c:pt>
                <c:pt idx="1587">
                  <c:v>1.1138071461967153E-2</c:v>
                </c:pt>
                <c:pt idx="1588">
                  <c:v>1.1158607456360476E-2</c:v>
                </c:pt>
                <c:pt idx="1589">
                  <c:v>1.117918131431638E-2</c:v>
                </c:pt>
                <c:pt idx="1590">
                  <c:v>1.1200050993381913E-2</c:v>
                </c:pt>
                <c:pt idx="1591">
                  <c:v>1.122070126351085E-2</c:v>
                </c:pt>
                <c:pt idx="1592">
                  <c:v>1.1241389607900052E-2</c:v>
                </c:pt>
                <c:pt idx="1593">
                  <c:v>1.1262116096749517E-2</c:v>
                </c:pt>
                <c:pt idx="1594">
                  <c:v>1.12828808003887E-2</c:v>
                </c:pt>
                <c:pt idx="1595">
                  <c:v>1.1303423515335368E-2</c:v>
                </c:pt>
                <c:pt idx="1596">
                  <c:v>1.1324264380177088E-2</c:v>
                </c:pt>
                <c:pt idx="1597">
                  <c:v>1.1345143670691074E-2</c:v>
                </c:pt>
                <c:pt idx="1598">
                  <c:v>1.136606145772524E-2</c:v>
                </c:pt>
                <c:pt idx="1599">
                  <c:v>1.1386755619502108E-2</c:v>
                </c:pt>
                <c:pt idx="1600">
                  <c:v>1.1407750129221203E-2</c:v>
                </c:pt>
                <c:pt idx="1601">
                  <c:v>1.1428783347897709E-2</c:v>
                </c:pt>
                <c:pt idx="1602">
                  <c:v>1.1449591707274767E-2</c:v>
                </c:pt>
                <c:pt idx="1603">
                  <c:v>1.1470702072018737E-2</c:v>
                </c:pt>
                <c:pt idx="1604">
                  <c:v>1.1491586752719744E-2</c:v>
                </c:pt>
                <c:pt idx="1605">
                  <c:v>1.1512509458110533E-2</c:v>
                </c:pt>
                <c:pt idx="1606">
                  <c:v>1.1533735828446919E-2</c:v>
                </c:pt>
                <c:pt idx="1607">
                  <c:v>1.1554735274562283E-2</c:v>
                </c:pt>
                <c:pt idx="1608">
                  <c:v>1.1575772954320574E-2</c:v>
                </c:pt>
                <c:pt idx="1609">
                  <c:v>1.1596848937333676E-2</c:v>
                </c:pt>
                <c:pt idx="1610">
                  <c:v>1.1618230809911045E-2</c:v>
                </c:pt>
                <c:pt idx="1611">
                  <c:v>1.1639384095843504E-2</c:v>
                </c:pt>
                <c:pt idx="1612">
                  <c:v>1.1660575895514679E-2</c:v>
                </c:pt>
                <c:pt idx="1613">
                  <c:v>1.1681806279046454E-2</c:v>
                </c:pt>
                <c:pt idx="1614">
                  <c:v>1.1703075316688355E-2</c:v>
                </c:pt>
                <c:pt idx="1615">
                  <c:v>1.1724383078817848E-2</c:v>
                </c:pt>
                <c:pt idx="1616">
                  <c:v>1.17457296359405E-2</c:v>
                </c:pt>
                <c:pt idx="1617">
                  <c:v>1.1766844113972439E-2</c:v>
                </c:pt>
                <c:pt idx="1618">
                  <c:v>1.1788267979803485E-2</c:v>
                </c:pt>
                <c:pt idx="1619">
                  <c:v>1.1809730852017431E-2</c:v>
                </c:pt>
                <c:pt idx="1620">
                  <c:v>1.1831232801633116E-2</c:v>
                </c:pt>
                <c:pt idx="1621">
                  <c:v>1.1852500982735851E-2</c:v>
                </c:pt>
                <c:pt idx="1622">
                  <c:v>1.1874080803829498E-2</c:v>
                </c:pt>
                <c:pt idx="1623">
                  <c:v>1.189542600979396E-2</c:v>
                </c:pt>
                <c:pt idx="1624">
                  <c:v>1.1917083984384973E-2</c:v>
                </c:pt>
                <c:pt idx="1625">
                  <c:v>1.1938506494164454E-2</c:v>
                </c:pt>
                <c:pt idx="1626">
                  <c:v>1.1960242905293603E-2</c:v>
                </c:pt>
                <c:pt idx="1627">
                  <c:v>1.1981742998851679E-2</c:v>
                </c:pt>
                <c:pt idx="1628">
                  <c:v>1.2003281741626709E-2</c:v>
                </c:pt>
                <c:pt idx="1629">
                  <c:v>1.2025136088898932E-2</c:v>
                </c:pt>
                <c:pt idx="1630">
                  <c:v>1.2046752836402058E-2</c:v>
                </c:pt>
                <c:pt idx="1631">
                  <c:v>1.2068408442822812E-2</c:v>
                </c:pt>
                <c:pt idx="1632">
                  <c:v>1.2090102978015134E-2</c:v>
                </c:pt>
                <c:pt idx="1633">
                  <c:v>1.2111836511958574E-2</c:v>
                </c:pt>
                <c:pt idx="1634">
                  <c:v>1.213360911475847E-2</c:v>
                </c:pt>
                <c:pt idx="1635">
                  <c:v>1.2155420856646155E-2</c:v>
                </c:pt>
                <c:pt idx="1636">
                  <c:v>1.217727180797926E-2</c:v>
                </c:pt>
                <c:pt idx="1637">
                  <c:v>1.2199162039241842E-2</c:v>
                </c:pt>
                <c:pt idx="1638">
                  <c:v>1.22210916210447E-2</c:v>
                </c:pt>
                <c:pt idx="1639">
                  <c:v>1.2243060624125564E-2</c:v>
                </c:pt>
                <c:pt idx="1640">
                  <c:v>1.2265069119349289E-2</c:v>
                </c:pt>
                <c:pt idx="1641">
                  <c:v>1.2287117177708168E-2</c:v>
                </c:pt>
                <c:pt idx="1642">
                  <c:v>1.2308921443668736E-2</c:v>
                </c:pt>
                <c:pt idx="1643">
                  <c:v>1.2331048332289084E-2</c:v>
                </c:pt>
                <c:pt idx="1644">
                  <c:v>1.2353214996872126E-2</c:v>
                </c:pt>
                <c:pt idx="1645">
                  <c:v>1.2375136557590089E-2</c:v>
                </c:pt>
                <c:pt idx="1646">
                  <c:v>1.2397382476497324E-2</c:v>
                </c:pt>
                <c:pt idx="1647">
                  <c:v>1.2419382415199217E-2</c:v>
                </c:pt>
                <c:pt idx="1648">
                  <c:v>1.2441707871795254E-2</c:v>
                </c:pt>
                <c:pt idx="1649">
                  <c:v>1.2463786468712405E-2</c:v>
                </c:pt>
                <c:pt idx="1650">
                  <c:v>1.2485904245495111E-2</c:v>
                </c:pt>
                <c:pt idx="1651">
                  <c:v>1.2508349283740644E-2</c:v>
                </c:pt>
                <c:pt idx="1652">
                  <c:v>1.2530546140054928E-2</c:v>
                </c:pt>
                <c:pt idx="1653">
                  <c:v>1.2552782386093562E-2</c:v>
                </c:pt>
                <c:pt idx="1654">
                  <c:v>1.2575347646502756E-2</c:v>
                </c:pt>
                <c:pt idx="1655">
                  <c:v>1.2597663395645964E-2</c:v>
                </c:pt>
                <c:pt idx="1656">
                  <c:v>1.2620018745496351E-2</c:v>
                </c:pt>
                <c:pt idx="1657">
                  <c:v>1.2642413766327883E-2</c:v>
                </c:pt>
                <c:pt idx="1658">
                  <c:v>1.2664848528539205E-2</c:v>
                </c:pt>
                <c:pt idx="1659">
                  <c:v>1.2687323102653917E-2</c:v>
                </c:pt>
                <c:pt idx="1660">
                  <c:v>1.2709837559320768E-2</c:v>
                </c:pt>
                <c:pt idx="1661">
                  <c:v>1.2732391969313847E-2</c:v>
                </c:pt>
                <c:pt idx="1662">
                  <c:v>1.2754986403532877E-2</c:v>
                </c:pt>
                <c:pt idx="1663">
                  <c:v>1.2777620933003355E-2</c:v>
                </c:pt>
                <c:pt idx="1664">
                  <c:v>1.2800000894571105E-2</c:v>
                </c:pt>
                <c:pt idx="1665">
                  <c:v>1.2822715305100794E-2</c:v>
                </c:pt>
                <c:pt idx="1666">
                  <c:v>1.2845470023787475E-2</c:v>
                </c:pt>
                <c:pt idx="1667">
                  <c:v>1.2867968822817398E-2</c:v>
                </c:pt>
                <c:pt idx="1668">
                  <c:v>1.2890803846731228E-2</c:v>
                </c:pt>
                <c:pt idx="1669">
                  <c:v>1.2913679392838145E-2</c:v>
                </c:pt>
                <c:pt idx="1670">
                  <c:v>1.2936297660356436E-2</c:v>
                </c:pt>
                <c:pt idx="1671">
                  <c:v>1.2959253938110765E-2</c:v>
                </c:pt>
                <c:pt idx="1672">
                  <c:v>1.2981952029297103E-2</c:v>
                </c:pt>
                <c:pt idx="1673">
                  <c:v>1.3004989323614411E-2</c:v>
                </c:pt>
                <c:pt idx="1674">
                  <c:v>1.3027767520179917E-2</c:v>
                </c:pt>
                <c:pt idx="1675">
                  <c:v>1.3050585612682748E-2</c:v>
                </c:pt>
                <c:pt idx="1676">
                  <c:v>1.3073744701631319E-2</c:v>
                </c:pt>
                <c:pt idx="1677">
                  <c:v>1.3096643323018133E-2</c:v>
                </c:pt>
                <c:pt idx="1678">
                  <c:v>1.3119582051265956E-2</c:v>
                </c:pt>
                <c:pt idx="1679">
                  <c:v>1.3142560956621795E-2</c:v>
                </c:pt>
                <c:pt idx="1680">
                  <c:v>1.3165883261630913E-2</c:v>
                </c:pt>
                <c:pt idx="1681">
                  <c:v>1.3188943263406338E-2</c:v>
                </c:pt>
                <c:pt idx="1682">
                  <c:v>1.3212043654699997E-2</c:v>
                </c:pt>
                <c:pt idx="1683">
                  <c:v>1.3235184506253975E-2</c:v>
                </c:pt>
                <c:pt idx="1684">
                  <c:v>1.3258365888934297E-2</c:v>
                </c:pt>
                <c:pt idx="1685">
                  <c:v>1.3281587873731113E-2</c:v>
                </c:pt>
                <c:pt idx="1686">
                  <c:v>1.3304850531758871E-2</c:v>
                </c:pt>
                <c:pt idx="1687">
                  <c:v>1.3328153934256631E-2</c:v>
                </c:pt>
                <c:pt idx="1688">
                  <c:v>1.3351498152588175E-2</c:v>
                </c:pt>
                <c:pt idx="1689">
                  <c:v>1.3374575293719788E-2</c:v>
                </c:pt>
                <c:pt idx="1690">
                  <c:v>1.3398000818911685E-2</c:v>
                </c:pt>
                <c:pt idx="1691">
                  <c:v>1.3421467373834869E-2</c:v>
                </c:pt>
                <c:pt idx="1692">
                  <c:v>1.3444975030352803E-2</c:v>
                </c:pt>
                <c:pt idx="1693">
                  <c:v>1.3468213739802525E-2</c:v>
                </c:pt>
                <c:pt idx="1694">
                  <c:v>1.3491803272428623E-2</c:v>
                </c:pt>
                <c:pt idx="1695">
                  <c:v>1.3515434122044522E-2</c:v>
                </c:pt>
                <c:pt idx="1696">
                  <c:v>1.3538794615161094E-2</c:v>
                </c:pt>
                <c:pt idx="1697">
                  <c:v>1.3562507769961166E-2</c:v>
                </c:pt>
                <c:pt idx="1698">
                  <c:v>1.3585949626622436E-2</c:v>
                </c:pt>
                <c:pt idx="1699">
                  <c:v>1.3609745373271944E-2</c:v>
                </c:pt>
                <c:pt idx="1700">
                  <c:v>1.3633268876863459E-2</c:v>
                </c:pt>
                <c:pt idx="1701">
                  <c:v>1.365683303920397E-2</c:v>
                </c:pt>
                <c:pt idx="1702">
                  <c:v>1.3680752937920416E-2</c:v>
                </c:pt>
                <c:pt idx="1703">
                  <c:v>1.3704399173176353E-2</c:v>
                </c:pt>
                <c:pt idx="1704">
                  <c:v>1.3728086279314482E-2</c:v>
                </c:pt>
                <c:pt idx="1705">
                  <c:v>1.3752130977849589E-2</c:v>
                </c:pt>
                <c:pt idx="1706">
                  <c:v>1.3775900585110835E-2</c:v>
                </c:pt>
                <c:pt idx="1707">
                  <c:v>1.3799711276494266E-2</c:v>
                </c:pt>
                <c:pt idx="1708">
                  <c:v>1.3823563123010951E-2</c:v>
                </c:pt>
                <c:pt idx="1709">
                  <c:v>1.3847456195794671E-2</c:v>
                </c:pt>
                <c:pt idx="1710">
                  <c:v>1.3871390566102206E-2</c:v>
                </c:pt>
                <c:pt idx="1711">
                  <c:v>1.3895366305313437E-2</c:v>
                </c:pt>
                <c:pt idx="1712">
                  <c:v>1.391938348493168E-2</c:v>
                </c:pt>
                <c:pt idx="1713">
                  <c:v>1.3943442176583791E-2</c:v>
                </c:pt>
                <c:pt idx="1714">
                  <c:v>1.3967542452020459E-2</c:v>
                </c:pt>
                <c:pt idx="1715">
                  <c:v>1.399168438311639E-2</c:v>
                </c:pt>
                <c:pt idx="1716">
                  <c:v>1.401586804187049E-2</c:v>
                </c:pt>
                <c:pt idx="1717">
                  <c:v>1.4040093500406154E-2</c:v>
                </c:pt>
                <c:pt idx="1718">
                  <c:v>1.4064036990823828E-2</c:v>
                </c:pt>
                <c:pt idx="1719">
                  <c:v>1.4088345706056264E-2</c:v>
                </c:pt>
                <c:pt idx="1720">
                  <c:v>1.4112696437221709E-2</c:v>
                </c:pt>
                <c:pt idx="1721">
                  <c:v>1.4137089256941815E-2</c:v>
                </c:pt>
                <c:pt idx="1722">
                  <c:v>1.4161198160571821E-2</c:v>
                </c:pt>
                <c:pt idx="1723">
                  <c:v>1.4185674812166231E-2</c:v>
                </c:pt>
                <c:pt idx="1724">
                  <c:v>1.4210193769960062E-2</c:v>
                </c:pt>
                <c:pt idx="1725">
                  <c:v>1.4234427343501041E-2</c:v>
                </c:pt>
                <c:pt idx="1726">
                  <c:v>1.4259030566673429E-2</c:v>
                </c:pt>
                <c:pt idx="1727">
                  <c:v>1.4283347424800381E-2</c:v>
                </c:pt>
                <c:pt idx="1728">
                  <c:v>1.4308035202949838E-2</c:v>
                </c:pt>
                <c:pt idx="1729">
                  <c:v>1.433243563189056E-2</c:v>
                </c:pt>
                <c:pt idx="1730">
                  <c:v>1.4356877672479833E-2</c:v>
                </c:pt>
                <c:pt idx="1731">
                  <c:v>1.4381692542576872E-2</c:v>
                </c:pt>
                <c:pt idx="1732">
                  <c:v>1.4406218584199968E-2</c:v>
                </c:pt>
                <c:pt idx="1733">
                  <c:v>1.4430786451687157E-2</c:v>
                </c:pt>
                <c:pt idx="1734">
                  <c:v>1.4455729067997325E-2</c:v>
                </c:pt>
                <c:pt idx="1735">
                  <c:v>1.4480381368953164E-2</c:v>
                </c:pt>
                <c:pt idx="1736">
                  <c:v>1.4505075711091407E-2</c:v>
                </c:pt>
                <c:pt idx="1737">
                  <c:v>1.4529812166107619E-2</c:v>
                </c:pt>
                <c:pt idx="1738">
                  <c:v>1.455459080581965E-2</c:v>
                </c:pt>
                <c:pt idx="1739">
                  <c:v>1.457941170216784E-2</c:v>
                </c:pt>
                <c:pt idx="1740">
                  <c:v>1.4604274927215173E-2</c:v>
                </c:pt>
                <c:pt idx="1741">
                  <c:v>1.4629517406356369E-2</c:v>
                </c:pt>
                <c:pt idx="1742">
                  <c:v>1.4654466079940642E-2</c:v>
                </c:pt>
                <c:pt idx="1743">
                  <c:v>1.4679457300130951E-2</c:v>
                </c:pt>
                <c:pt idx="1744">
                  <c:v>1.4704152559961905E-2</c:v>
                </c:pt>
                <c:pt idx="1745">
                  <c:v>1.4729228513758743E-2</c:v>
                </c:pt>
                <c:pt idx="1746">
                  <c:v>1.4754347231220908E-2</c:v>
                </c:pt>
                <c:pt idx="1747">
                  <c:v>1.4779508785276054E-2</c:v>
                </c:pt>
                <c:pt idx="1748">
                  <c:v>1.4804713248976253E-2</c:v>
                </c:pt>
                <c:pt idx="1749">
                  <c:v>1.4829960695498105E-2</c:v>
                </c:pt>
                <c:pt idx="1750">
                  <c:v>1.4854909147281443E-2</c:v>
                </c:pt>
                <c:pt idx="1751">
                  <c:v>1.4880242196154178E-2</c:v>
                </c:pt>
                <c:pt idx="1752">
                  <c:v>1.4905618447133276E-2</c:v>
                </c:pt>
                <c:pt idx="1753">
                  <c:v>1.4931037973894142E-2</c:v>
                </c:pt>
                <c:pt idx="1754">
                  <c:v>1.4956156468043625E-2</c:v>
                </c:pt>
                <c:pt idx="1755">
                  <c:v>1.4981662180599419E-2</c:v>
                </c:pt>
                <c:pt idx="1756">
                  <c:v>1.5006865839882255E-2</c:v>
                </c:pt>
                <c:pt idx="1757">
                  <c:v>1.5032458030448944E-2</c:v>
                </c:pt>
                <c:pt idx="1758">
                  <c:v>1.5058093865053317E-2</c:v>
                </c:pt>
                <c:pt idx="1759">
                  <c:v>1.5083426105404795E-2</c:v>
                </c:pt>
                <c:pt idx="1760">
                  <c:v>1.5109148859203421E-2</c:v>
                </c:pt>
                <c:pt idx="1761">
                  <c:v>1.5134566989402212E-2</c:v>
                </c:pt>
                <c:pt idx="1762">
                  <c:v>1.5160027880536714E-2</c:v>
                </c:pt>
                <c:pt idx="1763">
                  <c:v>1.5185881268356306E-2</c:v>
                </c:pt>
                <c:pt idx="1764">
                  <c:v>1.5211428485533095E-2</c:v>
                </c:pt>
                <c:pt idx="1765">
                  <c:v>1.5237018680808692E-2</c:v>
                </c:pt>
                <c:pt idx="1766">
                  <c:v>1.5263003366079296E-2</c:v>
                </c:pt>
                <c:pt idx="1767">
                  <c:v>1.5288680325807394E-2</c:v>
                </c:pt>
                <c:pt idx="1768">
                  <c:v>1.5314400481900277E-2</c:v>
                </c:pt>
                <c:pt idx="1769">
                  <c:v>1.5340163907027183E-2</c:v>
                </c:pt>
                <c:pt idx="1770">
                  <c:v>1.5366324492603273E-2</c:v>
                </c:pt>
                <c:pt idx="1771">
                  <c:v>1.5392175269524565E-2</c:v>
                </c:pt>
                <c:pt idx="1772">
                  <c:v>1.5418069535223396E-2</c:v>
                </c:pt>
                <c:pt idx="1773">
                  <c:v>1.5444007362860978E-2</c:v>
                </c:pt>
                <c:pt idx="1774">
                  <c:v>1.5469988825721552E-2</c:v>
                </c:pt>
                <c:pt idx="1775">
                  <c:v>1.5496013997212716E-2</c:v>
                </c:pt>
                <c:pt idx="1776">
                  <c:v>1.552208295086549E-2</c:v>
                </c:pt>
                <c:pt idx="1777">
                  <c:v>1.5548195760334666E-2</c:v>
                </c:pt>
                <c:pt idx="1778">
                  <c:v>1.5574352499398876E-2</c:v>
                </c:pt>
                <c:pt idx="1779">
                  <c:v>1.5600553241960935E-2</c:v>
                </c:pt>
                <c:pt idx="1780">
                  <c:v>1.5626798062047927E-2</c:v>
                </c:pt>
                <c:pt idx="1781">
                  <c:v>1.5653087033811526E-2</c:v>
                </c:pt>
                <c:pt idx="1782">
                  <c:v>1.5679420231528091E-2</c:v>
                </c:pt>
                <c:pt idx="1783">
                  <c:v>1.5705797729598993E-2</c:v>
                </c:pt>
                <c:pt idx="1784">
                  <c:v>1.5731857358977884E-2</c:v>
                </c:pt>
                <c:pt idx="1785">
                  <c:v>1.5758323072059779E-2</c:v>
                </c:pt>
                <c:pt idx="1786">
                  <c:v>1.5784833308426699E-2</c:v>
                </c:pt>
                <c:pt idx="1787">
                  <c:v>1.5811388142980165E-2</c:v>
                </c:pt>
                <c:pt idx="1788">
                  <c:v>1.5837622971803605E-2</c:v>
                </c:pt>
                <c:pt idx="1789">
                  <c:v>1.5864266614439484E-2</c:v>
                </c:pt>
                <c:pt idx="1790">
                  <c:v>1.5890955079691356E-2</c:v>
                </c:pt>
                <c:pt idx="1791">
                  <c:v>1.5917321928862787E-2</c:v>
                </c:pt>
                <c:pt idx="1792">
                  <c:v>1.594409964910197E-2</c:v>
                </c:pt>
                <c:pt idx="1793">
                  <c:v>1.5970922417516006E-2</c:v>
                </c:pt>
                <c:pt idx="1794">
                  <c:v>1.5997421951395453E-2</c:v>
                </c:pt>
                <c:pt idx="1795">
                  <c:v>1.6024334423950647E-2</c:v>
                </c:pt>
                <c:pt idx="1796">
                  <c:v>1.60509225809689E-2</c:v>
                </c:pt>
                <c:pt idx="1797">
                  <c:v>1.6077925057665352E-2</c:v>
                </c:pt>
                <c:pt idx="1798">
                  <c:v>1.6104602134207266E-2</c:v>
                </c:pt>
                <c:pt idx="1799">
                  <c:v>1.6131694916048361E-2</c:v>
                </c:pt>
                <c:pt idx="1800">
                  <c:v>1.615846120948999E-2</c:v>
                </c:pt>
                <c:pt idx="1801">
                  <c:v>1.618527191453676E-2</c:v>
                </c:pt>
                <c:pt idx="1802">
                  <c:v>1.6212500407197759E-2</c:v>
                </c:pt>
                <c:pt idx="1803">
                  <c:v>1.6239400776041822E-2</c:v>
                </c:pt>
                <c:pt idx="1804">
                  <c:v>1.6266345778953785E-2</c:v>
                </c:pt>
                <c:pt idx="1805">
                  <c:v>1.6293710662225576E-2</c:v>
                </c:pt>
                <c:pt idx="1806">
                  <c:v>1.6320745778070984E-2</c:v>
                </c:pt>
                <c:pt idx="1807">
                  <c:v>1.6347825751561417E-2</c:v>
                </c:pt>
                <c:pt idx="1808">
                  <c:v>1.6374950657126276E-2</c:v>
                </c:pt>
                <c:pt idx="1809">
                  <c:v>1.640249824644982E-2</c:v>
                </c:pt>
                <c:pt idx="1810">
                  <c:v>1.6429713866601661E-2</c:v>
                </c:pt>
                <c:pt idx="1811">
                  <c:v>1.6456974643897788E-2</c:v>
                </c:pt>
                <c:pt idx="1812">
                  <c:v>1.6484280653264606E-2</c:v>
                </c:pt>
                <c:pt idx="1813">
                  <c:v>1.651163196975278E-2</c:v>
                </c:pt>
                <c:pt idx="1814">
                  <c:v>1.6539028668537552E-2</c:v>
                </c:pt>
                <c:pt idx="1815">
                  <c:v>1.6566470824918852E-2</c:v>
                </c:pt>
                <c:pt idx="1816">
                  <c:v>1.6593958514321598E-2</c:v>
                </c:pt>
                <c:pt idx="1817">
                  <c:v>1.6621491812295806E-2</c:v>
                </c:pt>
                <c:pt idx="1818">
                  <c:v>1.6649070794516885E-2</c:v>
                </c:pt>
                <c:pt idx="1819">
                  <c:v>1.6676695536785809E-2</c:v>
                </c:pt>
                <c:pt idx="1820">
                  <c:v>1.670436611502928E-2</c:v>
                </c:pt>
                <c:pt idx="1821">
                  <c:v>1.6732082605300028E-2</c:v>
                </c:pt>
                <c:pt idx="1822">
                  <c:v>1.6759845083776963E-2</c:v>
                </c:pt>
                <c:pt idx="1823">
                  <c:v>1.6787653626765375E-2</c:v>
                </c:pt>
                <c:pt idx="1824">
                  <c:v>1.6815508310697159E-2</c:v>
                </c:pt>
                <c:pt idx="1825">
                  <c:v>1.6843409212131049E-2</c:v>
                </c:pt>
                <c:pt idx="1826">
                  <c:v>1.6871356407752825E-2</c:v>
                </c:pt>
                <c:pt idx="1827">
                  <c:v>1.6898960856942022E-2</c:v>
                </c:pt>
                <c:pt idx="1828">
                  <c:v>1.6927000225868207E-2</c:v>
                </c:pt>
                <c:pt idx="1829">
                  <c:v>1.6955086118732535E-2</c:v>
                </c:pt>
                <c:pt idx="1830">
                  <c:v>1.6983218612729219E-2</c:v>
                </c:pt>
                <c:pt idx="1831">
                  <c:v>1.7011006087780663E-2</c:v>
                </c:pt>
                <c:pt idx="1832">
                  <c:v>1.7039231366218696E-2</c:v>
                </c:pt>
                <c:pt idx="1833">
                  <c:v>1.7067503477062707E-2</c:v>
                </c:pt>
                <c:pt idx="1834">
                  <c:v>1.7095822498018689E-2</c:v>
                </c:pt>
                <c:pt idx="1835">
                  <c:v>1.7123794212449278E-2</c:v>
                </c:pt>
                <c:pt idx="1836">
                  <c:v>1.7152206633035568E-2</c:v>
                </c:pt>
                <c:pt idx="1837">
                  <c:v>1.7180270601636634E-2</c:v>
                </c:pt>
                <c:pt idx="1838">
                  <c:v>1.7208776729896756E-2</c:v>
                </c:pt>
                <c:pt idx="1839">
                  <c:v>1.7237330156559049E-2</c:v>
                </c:pt>
                <c:pt idx="1840">
                  <c:v>1.726553340192738E-2</c:v>
                </c:pt>
                <c:pt idx="1841">
                  <c:v>1.7294181001318968E-2</c:v>
                </c:pt>
                <c:pt idx="1842">
                  <c:v>1.7322477264475413E-2</c:v>
                </c:pt>
                <c:pt idx="1843">
                  <c:v>1.7351219347189591E-2</c:v>
                </c:pt>
                <c:pt idx="1844">
                  <c:v>1.7379608934918311E-2</c:v>
                </c:pt>
                <c:pt idx="1845">
                  <c:v>1.7408445812572747E-2</c:v>
                </c:pt>
                <c:pt idx="1846">
                  <c:v>1.7436929032669708E-2</c:v>
                </c:pt>
                <c:pt idx="1847">
                  <c:v>1.7465458856227748E-2</c:v>
                </c:pt>
                <c:pt idx="1848">
                  <c:v>1.7494438179186146E-2</c:v>
                </c:pt>
                <c:pt idx="1849">
                  <c:v>1.752306209762754E-2</c:v>
                </c:pt>
                <c:pt idx="1850">
                  <c:v>1.7551732849736768E-2</c:v>
                </c:pt>
                <c:pt idx="1851">
                  <c:v>1.7580855321635103E-2</c:v>
                </c:pt>
                <c:pt idx="1852">
                  <c:v>1.7609620633427459E-2</c:v>
                </c:pt>
                <c:pt idx="1853">
                  <c:v>1.7638433010231564E-2</c:v>
                </c:pt>
                <c:pt idx="1854">
                  <c:v>1.7667699338181575E-2</c:v>
                </c:pt>
                <c:pt idx="1855">
                  <c:v>1.7696606741764535E-2</c:v>
                </c:pt>
                <c:pt idx="1856">
                  <c:v>1.7725561442845952E-2</c:v>
                </c:pt>
                <c:pt idx="1857">
                  <c:v>1.7754972337452251E-2</c:v>
                </c:pt>
                <c:pt idx="1858">
                  <c:v>1.7784022534715577E-2</c:v>
                </c:pt>
                <c:pt idx="1859">
                  <c:v>1.7813120263112416E-2</c:v>
                </c:pt>
                <c:pt idx="1860">
                  <c:v>1.7842265600411925E-2</c:v>
                </c:pt>
                <c:pt idx="1861">
                  <c:v>1.7871458624510492E-2</c:v>
                </c:pt>
                <c:pt idx="1862">
                  <c:v>1.7900699413431909E-2</c:v>
                </c:pt>
                <c:pt idx="1863">
                  <c:v>1.7930400903312799E-2</c:v>
                </c:pt>
                <c:pt idx="1864">
                  <c:v>1.7959738131969175E-2</c:v>
                </c:pt>
                <c:pt idx="1865">
                  <c:v>1.7989123361391964E-2</c:v>
                </c:pt>
                <c:pt idx="1866">
                  <c:v>1.8018556670118677E-2</c:v>
                </c:pt>
                <c:pt idx="1867">
                  <c:v>1.804803813681537E-2</c:v>
                </c:pt>
                <c:pt idx="1868">
                  <c:v>1.8077567840276768E-2</c:v>
                </c:pt>
                <c:pt idx="1869">
                  <c:v>1.8107145859426542E-2</c:v>
                </c:pt>
                <c:pt idx="1870">
                  <c:v>1.8136772273317513E-2</c:v>
                </c:pt>
                <c:pt idx="1871">
                  <c:v>1.8166447161131798E-2</c:v>
                </c:pt>
                <c:pt idx="1872">
                  <c:v>1.8196170602181122E-2</c:v>
                </c:pt>
                <c:pt idx="1873">
                  <c:v>1.822594267590694E-2</c:v>
                </c:pt>
                <c:pt idx="1874">
                  <c:v>1.8255763461880681E-2</c:v>
                </c:pt>
                <c:pt idx="1875">
                  <c:v>1.8285633039803999E-2</c:v>
                </c:pt>
                <c:pt idx="1876">
                  <c:v>1.8315551489508964E-2</c:v>
                </c:pt>
                <c:pt idx="1877">
                  <c:v>1.8345518890958205E-2</c:v>
                </c:pt>
                <c:pt idx="1878">
                  <c:v>1.8375535324245233E-2</c:v>
                </c:pt>
                <c:pt idx="1879">
                  <c:v>1.8405600869594599E-2</c:v>
                </c:pt>
                <c:pt idx="1880">
                  <c:v>1.8435291114209915E-2</c:v>
                </c:pt>
                <c:pt idx="1881">
                  <c:v>1.8465454430338805E-2</c:v>
                </c:pt>
                <c:pt idx="1882">
                  <c:v>1.8495667098855705E-2</c:v>
                </c:pt>
                <c:pt idx="1883">
                  <c:v>1.8525929200509619E-2</c:v>
                </c:pt>
                <c:pt idx="1884">
                  <c:v>1.8556240816181686E-2</c:v>
                </c:pt>
                <c:pt idx="1885">
                  <c:v>1.858660202688539E-2</c:v>
                </c:pt>
                <c:pt idx="1886">
                  <c:v>1.8616584246137859E-2</c:v>
                </c:pt>
                <c:pt idx="1887">
                  <c:v>1.8647044189101483E-2</c:v>
                </c:pt>
                <c:pt idx="1888">
                  <c:v>1.8677553969785765E-2</c:v>
                </c:pt>
                <c:pt idx="1889">
                  <c:v>1.8708113669733815E-2</c:v>
                </c:pt>
                <c:pt idx="1890">
                  <c:v>1.873829190053871E-2</c:v>
                </c:pt>
                <c:pt idx="1891">
                  <c:v>1.8768950978218037E-2</c:v>
                </c:pt>
                <c:pt idx="1892">
                  <c:v>1.879966021943677E-2</c:v>
                </c:pt>
                <c:pt idx="1893">
                  <c:v>1.882998612482582E-2</c:v>
                </c:pt>
                <c:pt idx="1894">
                  <c:v>1.8860795230072232E-2</c:v>
                </c:pt>
                <c:pt idx="1895">
                  <c:v>1.889165474432903E-2</c:v>
                </c:pt>
                <c:pt idx="1896">
                  <c:v>1.8922564750074044E-2</c:v>
                </c:pt>
                <c:pt idx="1897">
                  <c:v>1.8953088913895653E-2</c:v>
                </c:pt>
                <c:pt idx="1898">
                  <c:v>1.8984099436538737E-2</c:v>
                </c:pt>
                <c:pt idx="1899">
                  <c:v>1.9014722862530961E-2</c:v>
                </c:pt>
                <c:pt idx="1900">
                  <c:v>1.9045834228945124E-2</c:v>
                </c:pt>
                <c:pt idx="1901">
                  <c:v>1.907699649892108E-2</c:v>
                </c:pt>
                <c:pt idx="1902">
                  <c:v>1.9107769778021897E-2</c:v>
                </c:pt>
                <c:pt idx="1903">
                  <c:v>1.9139033385239281E-2</c:v>
                </c:pt>
                <c:pt idx="1904">
                  <c:v>1.9169906736613933E-2</c:v>
                </c:pt>
                <c:pt idx="1905">
                  <c:v>1.9201272010613443E-2</c:v>
                </c:pt>
                <c:pt idx="1906">
                  <c:v>1.9232245759689032E-2</c:v>
                </c:pt>
                <c:pt idx="1907">
                  <c:v>1.9263713031083034E-2</c:v>
                </c:pt>
                <c:pt idx="1908">
                  <c:v>1.9294787504344962E-2</c:v>
                </c:pt>
                <c:pt idx="1909">
                  <c:v>1.9326357104820915E-2</c:v>
                </c:pt>
                <c:pt idx="1910">
                  <c:v>1.9357532629816307E-2</c:v>
                </c:pt>
                <c:pt idx="1911">
                  <c:v>1.9389204892140303E-2</c:v>
                </c:pt>
                <c:pt idx="1912">
                  <c:v>1.942048179748139E-2</c:v>
                </c:pt>
                <c:pt idx="1913">
                  <c:v>1.945225705550167E-2</c:v>
                </c:pt>
                <c:pt idx="1914">
                  <c:v>1.9483635670869338E-2</c:v>
                </c:pt>
                <c:pt idx="1915">
                  <c:v>1.9515514259519768E-2</c:v>
                </c:pt>
                <c:pt idx="1916">
                  <c:v>1.9546994915666995E-2</c:v>
                </c:pt>
                <c:pt idx="1917">
                  <c:v>1.9578977170970617E-2</c:v>
                </c:pt>
                <c:pt idx="1918">
                  <c:v>1.9610560199725954E-2</c:v>
                </c:pt>
                <c:pt idx="1919">
                  <c:v>1.964219417535645E-2</c:v>
                </c:pt>
                <c:pt idx="1920">
                  <c:v>1.9674332193069646E-2</c:v>
                </c:pt>
                <c:pt idx="1921">
                  <c:v>1.9706069039891101E-2</c:v>
                </c:pt>
                <c:pt idx="1922">
                  <c:v>1.9738311567900332E-2</c:v>
                </c:pt>
                <c:pt idx="1923">
                  <c:v>1.977015162044175E-2</c:v>
                </c:pt>
                <c:pt idx="1924">
                  <c:v>1.9802043034465755E-2</c:v>
                </c:pt>
                <c:pt idx="1925">
                  <c:v>1.9834442592484465E-2</c:v>
                </c:pt>
                <c:pt idx="1926">
                  <c:v>1.9866437714868759E-2</c:v>
                </c:pt>
                <c:pt idx="1927">
                  <c:v>1.989848444888025E-2</c:v>
                </c:pt>
                <c:pt idx="1928">
                  <c:v>1.9931041801687928E-2</c:v>
                </c:pt>
                <c:pt idx="1929">
                  <c:v>1.9963192749148033E-2</c:v>
                </c:pt>
                <c:pt idx="1930">
                  <c:v>1.9995395559598197E-2</c:v>
                </c:pt>
                <c:pt idx="1931">
                  <c:v>2.0027650316699074E-2</c:v>
                </c:pt>
                <c:pt idx="1932">
                  <c:v>2.0060419007146064E-2</c:v>
                </c:pt>
                <c:pt idx="1933">
                  <c:v>2.0092778654170234E-2</c:v>
                </c:pt>
                <c:pt idx="1934">
                  <c:v>2.0125190500839638E-2</c:v>
                </c:pt>
                <c:pt idx="1935">
                  <c:v>2.0158118783852402E-2</c:v>
                </c:pt>
                <c:pt idx="1936">
                  <c:v>2.0190636031287981E-2</c:v>
                </c:pt>
                <c:pt idx="1937">
                  <c:v>2.0223205732595471E-2</c:v>
                </c:pt>
                <c:pt idx="1938">
                  <c:v>2.0255827972388722E-2</c:v>
                </c:pt>
                <c:pt idx="1939">
                  <c:v>2.0288502835418016E-2</c:v>
                </c:pt>
                <c:pt idx="1940">
                  <c:v>2.0321698325579552E-2</c:v>
                </c:pt>
                <c:pt idx="1941">
                  <c:v>2.0354479444683455E-2</c:v>
                </c:pt>
                <c:pt idx="1942">
                  <c:v>2.0387313443313099E-2</c:v>
                </c:pt>
                <c:pt idx="1943">
                  <c:v>2.0420200406768937E-2</c:v>
                </c:pt>
                <c:pt idx="1944">
                  <c:v>2.0453140420489006E-2</c:v>
                </c:pt>
                <c:pt idx="1945">
                  <c:v>2.0486605286137723E-2</c:v>
                </c:pt>
                <c:pt idx="1946">
                  <c:v>2.0519652418181523E-2</c:v>
                </c:pt>
                <c:pt idx="1947">
                  <c:v>2.0552752858858981E-2</c:v>
                </c:pt>
                <c:pt idx="1948">
                  <c:v>2.0585906694162756E-2</c:v>
                </c:pt>
                <c:pt idx="1949">
                  <c:v>2.0619114010224218E-2</c:v>
                </c:pt>
                <c:pt idx="1950">
                  <c:v>2.0652374893313671E-2</c:v>
                </c:pt>
                <c:pt idx="1951">
                  <c:v>2.0686165740925477E-2</c:v>
                </c:pt>
                <c:pt idx="1952">
                  <c:v>2.0719534785780494E-2</c:v>
                </c:pt>
                <c:pt idx="1953">
                  <c:v>2.0752957658549707E-2</c:v>
                </c:pt>
                <c:pt idx="1954">
                  <c:v>2.0786434446063411E-2</c:v>
                </c:pt>
                <c:pt idx="1955">
                  <c:v>2.0819965235292004E-2</c:v>
                </c:pt>
                <c:pt idx="1956">
                  <c:v>2.0853550113346119E-2</c:v>
                </c:pt>
                <c:pt idx="1957">
                  <c:v>2.088718916747696E-2</c:v>
                </c:pt>
                <c:pt idx="1958">
                  <c:v>2.092136421174394E-2</c:v>
                </c:pt>
                <c:pt idx="1959">
                  <c:v>2.0955112657422718E-2</c:v>
                </c:pt>
                <c:pt idx="1960">
                  <c:v>2.0988915543030662E-2</c:v>
                </c:pt>
                <c:pt idx="1961">
                  <c:v>2.1022772956385317E-2</c:v>
                </c:pt>
                <c:pt idx="1962">
                  <c:v>2.1056684985445915E-2</c:v>
                </c:pt>
                <c:pt idx="1963">
                  <c:v>2.1090651718313532E-2</c:v>
                </c:pt>
                <c:pt idx="1964">
                  <c:v>2.1124673243231386E-2</c:v>
                </c:pt>
                <c:pt idx="1965">
                  <c:v>2.1158749648585065E-2</c:v>
                </c:pt>
                <c:pt idx="1966">
                  <c:v>2.119288102290267E-2</c:v>
                </c:pt>
                <c:pt idx="1967">
                  <c:v>2.1227067454855166E-2</c:v>
                </c:pt>
                <c:pt idx="1968">
                  <c:v>2.1261309033256532E-2</c:v>
                </c:pt>
                <c:pt idx="1969">
                  <c:v>2.1295605847064008E-2</c:v>
                </c:pt>
                <c:pt idx="1970">
                  <c:v>2.1329957985378328E-2</c:v>
                </c:pt>
                <c:pt idx="1971">
                  <c:v>2.1364857475803703E-2</c:v>
                </c:pt>
                <c:pt idx="1972">
                  <c:v>2.1399321324559427E-2</c:v>
                </c:pt>
                <c:pt idx="1973">
                  <c:v>2.1433840767267613E-2</c:v>
                </c:pt>
                <c:pt idx="1974">
                  <c:v>2.1468415893607408E-2</c:v>
                </c:pt>
                <c:pt idx="1975">
                  <c:v>2.1503046793402553E-2</c:v>
                </c:pt>
                <c:pt idx="1976">
                  <c:v>2.1537733556621752E-2</c:v>
                </c:pt>
                <c:pt idx="1977">
                  <c:v>2.1572476273378809E-2</c:v>
                </c:pt>
                <c:pt idx="1978">
                  <c:v>2.1607275033932862E-2</c:v>
                </c:pt>
                <c:pt idx="1979">
                  <c:v>2.1642129928688709E-2</c:v>
                </c:pt>
                <c:pt idx="1980">
                  <c:v>2.1677041048196941E-2</c:v>
                </c:pt>
                <c:pt idx="1981">
                  <c:v>2.1712008483154223E-2</c:v>
                </c:pt>
                <c:pt idx="1982">
                  <c:v>2.1747032324403514E-2</c:v>
                </c:pt>
                <c:pt idx="1983">
                  <c:v>2.1782112662934349E-2</c:v>
                </c:pt>
                <c:pt idx="1984">
                  <c:v>2.1817249589882987E-2</c:v>
                </c:pt>
                <c:pt idx="1985">
                  <c:v>2.1852443196532748E-2</c:v>
                </c:pt>
                <c:pt idx="1986">
                  <c:v>2.1887693574314176E-2</c:v>
                </c:pt>
                <c:pt idx="1987">
                  <c:v>2.1923000814805298E-2</c:v>
                </c:pt>
                <c:pt idx="1988">
                  <c:v>2.1958365009731876E-2</c:v>
                </c:pt>
                <c:pt idx="1989">
                  <c:v>2.1993786250967665E-2</c:v>
                </c:pt>
                <c:pt idx="1990">
                  <c:v>2.2029264630534558E-2</c:v>
                </c:pt>
                <c:pt idx="1991">
                  <c:v>2.2064800240602922E-2</c:v>
                </c:pt>
                <c:pt idx="1992">
                  <c:v>2.2100393173491842E-2</c:v>
                </c:pt>
                <c:pt idx="1993">
                  <c:v>2.2136043521669254E-2</c:v>
                </c:pt>
                <c:pt idx="1994">
                  <c:v>2.2171751377752319E-2</c:v>
                </c:pt>
                <c:pt idx="1995">
                  <c:v>2.2207516834507533E-2</c:v>
                </c:pt>
                <c:pt idx="1996">
                  <c:v>2.2243339984851104E-2</c:v>
                </c:pt>
                <c:pt idx="1997">
                  <c:v>2.2279220921849092E-2</c:v>
                </c:pt>
                <c:pt idx="1998">
                  <c:v>2.2315159738717654E-2</c:v>
                </c:pt>
                <c:pt idx="1999">
                  <c:v>2.2351156528823368E-2</c:v>
                </c:pt>
                <c:pt idx="2000">
                  <c:v>2.2387211385683389E-2</c:v>
                </c:pt>
                <c:pt idx="2001">
                  <c:v>2.2423324402965742E-2</c:v>
                </c:pt>
                <c:pt idx="2002">
                  <c:v>2.2459495674489523E-2</c:v>
                </c:pt>
                <c:pt idx="2003">
                  <c:v>2.2495725294225218E-2</c:v>
                </c:pt>
                <c:pt idx="2004">
                  <c:v>2.2532013356294827E-2</c:v>
                </c:pt>
                <c:pt idx="2005">
                  <c:v>2.2568359954972247E-2</c:v>
                </c:pt>
                <c:pt idx="2006">
                  <c:v>2.2604765184683413E-2</c:v>
                </c:pt>
                <c:pt idx="2007">
                  <c:v>2.2641229140006582E-2</c:v>
                </c:pt>
                <c:pt idx="2008">
                  <c:v>2.2677751915672579E-2</c:v>
                </c:pt>
                <c:pt idx="2009">
                  <c:v>2.2714333606565062E-2</c:v>
                </c:pt>
                <c:pt idx="2010">
                  <c:v>2.27509743077207E-2</c:v>
                </c:pt>
                <c:pt idx="2011">
                  <c:v>2.2787674114329498E-2</c:v>
                </c:pt>
                <c:pt idx="2012">
                  <c:v>2.282443312173503E-2</c:v>
                </c:pt>
                <c:pt idx="2013">
                  <c:v>2.2861251425434614E-2</c:v>
                </c:pt>
                <c:pt idx="2014">
                  <c:v>2.2898129121079674E-2</c:v>
                </c:pt>
                <c:pt idx="2015">
                  <c:v>2.29350663044759E-2</c:v>
                </c:pt>
                <c:pt idx="2016">
                  <c:v>2.2972063071583528E-2</c:v>
                </c:pt>
                <c:pt idx="2017">
                  <c:v>2.3009119518517598E-2</c:v>
                </c:pt>
                <c:pt idx="2018">
                  <c:v>2.3046235741548182E-2</c:v>
                </c:pt>
                <c:pt idx="2019">
                  <c:v>2.3083411837100647E-2</c:v>
                </c:pt>
                <c:pt idx="2020">
                  <c:v>2.3120647901755942E-2</c:v>
                </c:pt>
                <c:pt idx="2021">
                  <c:v>2.315794403225075E-2</c:v>
                </c:pt>
                <c:pt idx="2022">
                  <c:v>2.3195300325477824E-2</c:v>
                </c:pt>
                <c:pt idx="2023">
                  <c:v>2.3232716878486263E-2</c:v>
                </c:pt>
                <c:pt idx="2024">
                  <c:v>2.3270193788481632E-2</c:v>
                </c:pt>
                <c:pt idx="2025">
                  <c:v>2.3307731152826371E-2</c:v>
                </c:pt>
                <c:pt idx="2026">
                  <c:v>2.3345329069039938E-2</c:v>
                </c:pt>
                <c:pt idx="2027">
                  <c:v>2.3382987634799117E-2</c:v>
                </c:pt>
                <c:pt idx="2028">
                  <c:v>2.3420706947938238E-2</c:v>
                </c:pt>
                <c:pt idx="2029">
                  <c:v>2.3458487106449488E-2</c:v>
                </c:pt>
                <c:pt idx="2030">
                  <c:v>2.3496328208483068E-2</c:v>
                </c:pt>
                <c:pt idx="2031">
                  <c:v>2.353423035234754E-2</c:v>
                </c:pt>
                <c:pt idx="2032">
                  <c:v>2.3572193636510072E-2</c:v>
                </c:pt>
                <c:pt idx="2033">
                  <c:v>2.3610218159596606E-2</c:v>
                </c:pt>
                <c:pt idx="2034">
                  <c:v>2.3648304020392238E-2</c:v>
                </c:pt>
                <c:pt idx="2035">
                  <c:v>2.3686451317841389E-2</c:v>
                </c:pt>
                <c:pt idx="2036">
                  <c:v>2.3724660151048089E-2</c:v>
                </c:pt>
                <c:pt idx="2037">
                  <c:v>2.3762930619276233E-2</c:v>
                </c:pt>
                <c:pt idx="2038">
                  <c:v>2.3801262821949866E-2</c:v>
                </c:pt>
                <c:pt idx="2039">
                  <c:v>2.3839656858653351E-2</c:v>
                </c:pt>
                <c:pt idx="2040">
                  <c:v>2.387811282913176E-2</c:v>
                </c:pt>
                <c:pt idx="2041">
                  <c:v>2.3916630833291048E-2</c:v>
                </c:pt>
                <c:pt idx="2042">
                  <c:v>2.3955210971198279E-2</c:v>
                </c:pt>
                <c:pt idx="2043">
                  <c:v>2.399385334308202E-2</c:v>
                </c:pt>
                <c:pt idx="2044">
                  <c:v>2.403255804933243E-2</c:v>
                </c:pt>
                <c:pt idx="2045">
                  <c:v>2.4071325190501678E-2</c:v>
                </c:pt>
                <c:pt idx="2046">
                  <c:v>2.4110154867304105E-2</c:v>
                </c:pt>
                <c:pt idx="2047">
                  <c:v>2.4149047180616511E-2</c:v>
                </c:pt>
                <c:pt idx="2048">
                  <c:v>2.418800223147842E-2</c:v>
                </c:pt>
                <c:pt idx="2049">
                  <c:v>2.4227020121092391E-2</c:v>
                </c:pt>
                <c:pt idx="2050">
                  <c:v>2.4266100950824154E-2</c:v>
                </c:pt>
                <c:pt idx="2051">
                  <c:v>2.4305244822202997E-2</c:v>
                </c:pt>
                <c:pt idx="2052">
                  <c:v>2.434445183692201E-2</c:v>
                </c:pt>
                <c:pt idx="2053">
                  <c:v>2.4383722096838263E-2</c:v>
                </c:pt>
                <c:pt idx="2054">
                  <c:v>2.4423055703973195E-2</c:v>
                </c:pt>
                <c:pt idx="2055">
                  <c:v>2.4462452760512777E-2</c:v>
                </c:pt>
                <c:pt idx="2056">
                  <c:v>2.4501913368807835E-2</c:v>
                </c:pt>
                <c:pt idx="2057">
                  <c:v>2.4541437631374279E-2</c:v>
                </c:pt>
                <c:pt idx="2058">
                  <c:v>2.4581025650893429E-2</c:v>
                </c:pt>
                <c:pt idx="2059">
                  <c:v>2.462067753021217E-2</c:v>
                </c:pt>
                <c:pt idx="2060">
                  <c:v>2.4660393372343378E-2</c:v>
                </c:pt>
                <c:pt idx="2061">
                  <c:v>2.4700173280466049E-2</c:v>
                </c:pt>
                <c:pt idx="2062">
                  <c:v>2.4740017357925588E-2</c:v>
                </c:pt>
                <c:pt idx="2063">
                  <c:v>2.4779925708234181E-2</c:v>
                </c:pt>
                <c:pt idx="2064">
                  <c:v>2.4819898435070948E-2</c:v>
                </c:pt>
                <c:pt idx="2065">
                  <c:v>2.4859935642282255E-2</c:v>
                </c:pt>
                <c:pt idx="2066">
                  <c:v>2.4900037433881986E-2</c:v>
                </c:pt>
                <c:pt idx="2067">
                  <c:v>2.4940203914051821E-2</c:v>
                </c:pt>
                <c:pt idx="2068">
                  <c:v>2.4980435187141475E-2</c:v>
                </c:pt>
                <c:pt idx="2069">
                  <c:v>2.5020731357669038E-2</c:v>
                </c:pt>
                <c:pt idx="2070">
                  <c:v>2.5061092530321124E-2</c:v>
                </c:pt>
                <c:pt idx="2071">
                  <c:v>2.5101518809953292E-2</c:v>
                </c:pt>
                <c:pt idx="2072">
                  <c:v>2.514201030159021E-2</c:v>
                </c:pt>
                <c:pt idx="2073">
                  <c:v>2.5182567110425935E-2</c:v>
                </c:pt>
                <c:pt idx="2074">
                  <c:v>2.5223189341824274E-2</c:v>
                </c:pt>
                <c:pt idx="2075">
                  <c:v>2.5263877101318954E-2</c:v>
                </c:pt>
                <c:pt idx="2076">
                  <c:v>2.5304630494613956E-2</c:v>
                </c:pt>
                <c:pt idx="2077">
                  <c:v>2.5345449627583758E-2</c:v>
                </c:pt>
                <c:pt idx="2078">
                  <c:v>2.5386334606273667E-2</c:v>
                </c:pt>
                <c:pt idx="2079">
                  <c:v>2.5427285536899977E-2</c:v>
                </c:pt>
                <c:pt idx="2080">
                  <c:v>2.5468302525850396E-2</c:v>
                </c:pt>
                <c:pt idx="2081">
                  <c:v>2.5509385679684221E-2</c:v>
                </c:pt>
                <c:pt idx="2082">
                  <c:v>2.5550535105132607E-2</c:v>
                </c:pt>
                <c:pt idx="2083">
                  <c:v>2.5591750909098931E-2</c:v>
                </c:pt>
                <c:pt idx="2084">
                  <c:v>2.5633033198658985E-2</c:v>
                </c:pt>
                <c:pt idx="2085">
                  <c:v>2.5674382081061289E-2</c:v>
                </c:pt>
                <c:pt idx="2086">
                  <c:v>2.5715797663727367E-2</c:v>
                </c:pt>
                <c:pt idx="2087">
                  <c:v>2.5757280054252065E-2</c:v>
                </c:pt>
                <c:pt idx="2088">
                  <c:v>2.5798829360403709E-2</c:v>
                </c:pt>
                <c:pt idx="2089">
                  <c:v>2.5840445690124558E-2</c:v>
                </c:pt>
                <c:pt idx="2090">
                  <c:v>2.5882129151530903E-2</c:v>
                </c:pt>
                <c:pt idx="2091">
                  <c:v>2.5923879852913525E-2</c:v>
                </c:pt>
                <c:pt idx="2092">
                  <c:v>2.5965697902737842E-2</c:v>
                </c:pt>
                <c:pt idx="2093">
                  <c:v>2.6007583409644222E-2</c:v>
                </c:pt>
                <c:pt idx="2094">
                  <c:v>2.6049536482448336E-2</c:v>
                </c:pt>
                <c:pt idx="2095">
                  <c:v>2.6091557230141345E-2</c:v>
                </c:pt>
                <c:pt idx="2096">
                  <c:v>2.6133645761890239E-2</c:v>
                </c:pt>
                <c:pt idx="2097">
                  <c:v>2.6175802187038091E-2</c:v>
                </c:pt>
                <c:pt idx="2098">
                  <c:v>2.6218026615104407E-2</c:v>
                </c:pt>
                <c:pt idx="2099">
                  <c:v>2.6260319155785267E-2</c:v>
                </c:pt>
                <c:pt idx="2100">
                  <c:v>2.6302679918953804E-2</c:v>
                </c:pt>
                <c:pt idx="2101">
                  <c:v>2.6345109014660341E-2</c:v>
                </c:pt>
                <c:pt idx="2102">
                  <c:v>2.6387606553132683E-2</c:v>
                </c:pt>
                <c:pt idx="2103">
                  <c:v>2.6430172644776529E-2</c:v>
                </c:pt>
                <c:pt idx="2104">
                  <c:v>2.6472807400175623E-2</c:v>
                </c:pt>
                <c:pt idx="2105">
                  <c:v>2.6515510930092089E-2</c:v>
                </c:pt>
                <c:pt idx="2106">
                  <c:v>2.6558283345466741E-2</c:v>
                </c:pt>
                <c:pt idx="2107">
                  <c:v>2.6601124757419367E-2</c:v>
                </c:pt>
                <c:pt idx="2108">
                  <c:v>2.6644035277248953E-2</c:v>
                </c:pt>
                <c:pt idx="2109">
                  <c:v>2.6687015016434067E-2</c:v>
                </c:pt>
                <c:pt idx="2110">
                  <c:v>2.6730064086633101E-2</c:v>
                </c:pt>
                <c:pt idx="2111">
                  <c:v>2.6773182599684538E-2</c:v>
                </c:pt>
                <c:pt idx="2112">
                  <c:v>2.6816370667607281E-2</c:v>
                </c:pt>
                <c:pt idx="2113">
                  <c:v>2.6859628402600966E-2</c:v>
                </c:pt>
                <c:pt idx="2114">
                  <c:v>2.6902955917046154E-2</c:v>
                </c:pt>
                <c:pt idx="2115">
                  <c:v>2.6946353323504733E-2</c:v>
                </c:pt>
                <c:pt idx="2116">
                  <c:v>2.698982073472015E-2</c:v>
                </c:pt>
                <c:pt idx="2117">
                  <c:v>2.7033358263617722E-2</c:v>
                </c:pt>
                <c:pt idx="2118">
                  <c:v>2.707696602330496E-2</c:v>
                </c:pt>
                <c:pt idx="2119">
                  <c:v>2.7120644127071748E-2</c:v>
                </c:pt>
                <c:pt idx="2120">
                  <c:v>2.7164392688390812E-2</c:v>
                </c:pt>
                <c:pt idx="2121">
                  <c:v>2.7208211820917868E-2</c:v>
                </c:pt>
                <c:pt idx="2122">
                  <c:v>2.7252101638491975E-2</c:v>
                </c:pt>
                <c:pt idx="2123">
                  <c:v>2.7296062255135829E-2</c:v>
                </c:pt>
                <c:pt idx="2124">
                  <c:v>2.7340093785056103E-2</c:v>
                </c:pt>
                <c:pt idx="2125">
                  <c:v>2.7384196342643607E-2</c:v>
                </c:pt>
                <c:pt idx="2126">
                  <c:v>2.7428370042473744E-2</c:v>
                </c:pt>
                <c:pt idx="2127">
                  <c:v>2.7472614999306737E-2</c:v>
                </c:pt>
                <c:pt idx="2128">
                  <c:v>2.7516931328087888E-2</c:v>
                </c:pt>
                <c:pt idx="2129">
                  <c:v>2.7561319143947972E-2</c:v>
                </c:pt>
                <c:pt idx="2130">
                  <c:v>2.7605778562203448E-2</c:v>
                </c:pt>
                <c:pt idx="2131">
                  <c:v>2.7650309698356794E-2</c:v>
                </c:pt>
                <c:pt idx="2132">
                  <c:v>2.7694912668096802E-2</c:v>
                </c:pt>
                <c:pt idx="2133">
                  <c:v>2.7739587587298931E-2</c:v>
                </c:pt>
                <c:pt idx="2134">
                  <c:v>2.7784334572025494E-2</c:v>
                </c:pt>
                <c:pt idx="2135">
                  <c:v>2.7829153738526041E-2</c:v>
                </c:pt>
                <c:pt idx="2136">
                  <c:v>2.7874045203237701E-2</c:v>
                </c:pt>
                <c:pt idx="2137">
                  <c:v>2.7919009082785329E-2</c:v>
                </c:pt>
                <c:pt idx="2138">
                  <c:v>2.7964045493982025E-2</c:v>
                </c:pt>
                <c:pt idx="2139">
                  <c:v>2.800915455382921E-2</c:v>
                </c:pt>
                <c:pt idx="2140">
                  <c:v>2.8054336379517129E-2</c:v>
                </c:pt>
                <c:pt idx="2141">
                  <c:v>2.8099591088425007E-2</c:v>
                </c:pt>
                <c:pt idx="2142">
                  <c:v>2.8144918798121459E-2</c:v>
                </c:pt>
                <c:pt idx="2143">
                  <c:v>2.8190319626364705E-2</c:v>
                </c:pt>
                <c:pt idx="2144">
                  <c:v>2.8235793691102986E-2</c:v>
                </c:pt>
                <c:pt idx="2145">
                  <c:v>2.8281341110474735E-2</c:v>
                </c:pt>
                <c:pt idx="2146">
                  <c:v>2.8326962002808983E-2</c:v>
                </c:pt>
                <c:pt idx="2147">
                  <c:v>2.8372656486625684E-2</c:v>
                </c:pt>
                <c:pt idx="2148">
                  <c:v>2.8418424680635893E-2</c:v>
                </c:pt>
                <c:pt idx="2149">
                  <c:v>2.846426670374223E-2</c:v>
                </c:pt>
                <c:pt idx="2150">
                  <c:v>2.8510182675039082E-2</c:v>
                </c:pt>
                <c:pt idx="2151">
                  <c:v>2.8556172713812965E-2</c:v>
                </c:pt>
                <c:pt idx="2152">
                  <c:v>2.860223693954279E-2</c:v>
                </c:pt>
                <c:pt idx="2153">
                  <c:v>2.8648375471900259E-2</c:v>
                </c:pt>
                <c:pt idx="2154">
                  <c:v>2.8694588430750047E-2</c:v>
                </c:pt>
                <c:pt idx="2155">
                  <c:v>2.8740875936150205E-2</c:v>
                </c:pt>
                <c:pt idx="2156">
                  <c:v>2.87872381083525E-2</c:v>
                </c:pt>
                <c:pt idx="2157">
                  <c:v>2.8833675067802603E-2</c:v>
                </c:pt>
                <c:pt idx="2158">
                  <c:v>2.888018693514054E-2</c:v>
                </c:pt>
                <c:pt idx="2159">
                  <c:v>2.8926773831200906E-2</c:v>
                </c:pt>
                <c:pt idx="2160">
                  <c:v>2.8973435877013218E-2</c:v>
                </c:pt>
                <c:pt idx="2161">
                  <c:v>2.9020173193802238E-2</c:v>
                </c:pt>
                <c:pt idx="2162">
                  <c:v>2.9066985902988302E-2</c:v>
                </c:pt>
                <c:pt idx="2163">
                  <c:v>2.9113874126187524E-2</c:v>
                </c:pt>
                <c:pt idx="2164">
                  <c:v>2.9160837985212316E-2</c:v>
                </c:pt>
                <c:pt idx="2165">
                  <c:v>2.920787760207149E-2</c:v>
                </c:pt>
                <c:pt idx="2166">
                  <c:v>2.92549930989707E-2</c:v>
                </c:pt>
                <c:pt idx="2167">
                  <c:v>2.9302184598312773E-2</c:v>
                </c:pt>
                <c:pt idx="2168">
                  <c:v>2.9349452222697914E-2</c:v>
                </c:pt>
                <c:pt idx="2169">
                  <c:v>2.9396796094924162E-2</c:v>
                </c:pt>
                <c:pt idx="2170">
                  <c:v>2.9444216337987602E-2</c:v>
                </c:pt>
                <c:pt idx="2171">
                  <c:v>2.9491713075082734E-2</c:v>
                </c:pt>
                <c:pt idx="2172">
                  <c:v>2.9539286429602785E-2</c:v>
                </c:pt>
                <c:pt idx="2173">
                  <c:v>2.9586936525140051E-2</c:v>
                </c:pt>
                <c:pt idx="2174">
                  <c:v>2.9634663485486136E-2</c:v>
                </c:pt>
                <c:pt idx="2175">
                  <c:v>2.9682467434632404E-2</c:v>
                </c:pt>
                <c:pt idx="2176">
                  <c:v>2.9730348496770205E-2</c:v>
                </c:pt>
                <c:pt idx="2177">
                  <c:v>2.9778306796291173E-2</c:v>
                </c:pt>
                <c:pt idx="2178">
                  <c:v>2.9826342457787688E-2</c:v>
                </c:pt>
                <c:pt idx="2179">
                  <c:v>2.9874455606053053E-2</c:v>
                </c:pt>
                <c:pt idx="2180">
                  <c:v>2.9922646366081884E-2</c:v>
                </c:pt>
                <c:pt idx="2181">
                  <c:v>2.9970914863070422E-2</c:v>
                </c:pt>
                <c:pt idx="2182">
                  <c:v>3.001926122241692E-2</c:v>
                </c:pt>
                <c:pt idx="2183">
                  <c:v>3.0067685569721801E-2</c:v>
                </c:pt>
                <c:pt idx="2184">
                  <c:v>3.0116188030788221E-2</c:v>
                </c:pt>
                <c:pt idx="2185">
                  <c:v>3.0164768731622188E-2</c:v>
                </c:pt>
                <c:pt idx="2186">
                  <c:v>3.0213427798432956E-2</c:v>
                </c:pt>
                <c:pt idx="2187">
                  <c:v>3.0262165357633472E-2</c:v>
                </c:pt>
                <c:pt idx="2188">
                  <c:v>3.0310981535840473E-2</c:v>
                </c:pt>
                <c:pt idx="2189">
                  <c:v>3.0359876459875042E-2</c:v>
                </c:pt>
                <c:pt idx="2190">
                  <c:v>3.0408850256762782E-2</c:v>
                </c:pt>
                <c:pt idx="2191">
                  <c:v>3.0457903053734234E-2</c:v>
                </c:pt>
                <c:pt idx="2192">
                  <c:v>3.0507034978225142E-2</c:v>
                </c:pt>
                <c:pt idx="2193">
                  <c:v>3.0556246157876877E-2</c:v>
                </c:pt>
                <c:pt idx="2194">
                  <c:v>3.0605536720536619E-2</c:v>
                </c:pt>
                <c:pt idx="2195">
                  <c:v>3.0654906794257867E-2</c:v>
                </c:pt>
                <c:pt idx="2196">
                  <c:v>3.0704356507300648E-2</c:v>
                </c:pt>
                <c:pt idx="2197">
                  <c:v>3.0753885988131852E-2</c:v>
                </c:pt>
                <c:pt idx="2198">
                  <c:v>3.0803495365425673E-2</c:v>
                </c:pt>
                <c:pt idx="2199">
                  <c:v>3.0853184768063813E-2</c:v>
                </c:pt>
                <c:pt idx="2200">
                  <c:v>3.0902954325135901E-2</c:v>
                </c:pt>
                <c:pt idx="2201">
                  <c:v>3.0952804165939776E-2</c:v>
                </c:pt>
                <c:pt idx="2202">
                  <c:v>3.1002734419981907E-2</c:v>
                </c:pt>
                <c:pt idx="2203">
                  <c:v>3.1052745216977581E-2</c:v>
                </c:pt>
                <c:pt idx="2204">
                  <c:v>3.1102836686851414E-2</c:v>
                </c:pt>
                <c:pt idx="2205">
                  <c:v>3.1153008959737574E-2</c:v>
                </c:pt>
                <c:pt idx="2206">
                  <c:v>3.1203262165980111E-2</c:v>
                </c:pt>
                <c:pt idx="2207">
                  <c:v>3.1253596436133395E-2</c:v>
                </c:pt>
                <c:pt idx="2208">
                  <c:v>3.1304011900962367E-2</c:v>
                </c:pt>
                <c:pt idx="2209">
                  <c:v>3.1354508691442906E-2</c:v>
                </c:pt>
                <c:pt idx="2210">
                  <c:v>3.1405086938762164E-2</c:v>
                </c:pt>
                <c:pt idx="2211">
                  <c:v>3.1455746774318928E-2</c:v>
                </c:pt>
                <c:pt idx="2212">
                  <c:v>3.1506488329723921E-2</c:v>
                </c:pt>
                <c:pt idx="2213">
                  <c:v>3.1557311736800223E-2</c:v>
                </c:pt>
                <c:pt idx="2214">
                  <c:v>3.1608217127583466E-2</c:v>
                </c:pt>
                <c:pt idx="2215">
                  <c:v>3.1659204634322369E-2</c:v>
                </c:pt>
                <c:pt idx="2216">
                  <c:v>3.1710274389478932E-2</c:v>
                </c:pt>
                <c:pt idx="2217">
                  <c:v>3.1761426525728796E-2</c:v>
                </c:pt>
                <c:pt idx="2218">
                  <c:v>3.181266117596171E-2</c:v>
                </c:pt>
                <c:pt idx="2219">
                  <c:v>3.1863978473281721E-2</c:v>
                </c:pt>
                <c:pt idx="2220">
                  <c:v>3.1915378551007609E-2</c:v>
                </c:pt>
                <c:pt idx="2221">
                  <c:v>3.1966861542673204E-2</c:v>
                </c:pt>
                <c:pt idx="2222">
                  <c:v>3.2018427582027775E-2</c:v>
                </c:pt>
                <c:pt idx="2223">
                  <c:v>3.2070076803036272E-2</c:v>
                </c:pt>
                <c:pt idx="2224">
                  <c:v>3.2121809339879834E-2</c:v>
                </c:pt>
                <c:pt idx="2225">
                  <c:v>3.2173625326955974E-2</c:v>
                </c:pt>
                <c:pt idx="2226">
                  <c:v>3.2225524898879046E-2</c:v>
                </c:pt>
                <c:pt idx="2227">
                  <c:v>3.227750819048051E-2</c:v>
                </c:pt>
                <c:pt idx="2228">
                  <c:v>3.2329575336809413E-2</c:v>
                </c:pt>
                <c:pt idx="2229">
                  <c:v>3.2381726473132526E-2</c:v>
                </c:pt>
                <c:pt idx="2230">
                  <c:v>3.2433961734934909E-2</c:v>
                </c:pt>
                <c:pt idx="2231">
                  <c:v>3.2486281257920163E-2</c:v>
                </c:pt>
                <c:pt idx="2232">
                  <c:v>3.2538685178010743E-2</c:v>
                </c:pt>
                <c:pt idx="2233">
                  <c:v>3.2591173631348433E-2</c:v>
                </c:pt>
                <c:pt idx="2234">
                  <c:v>3.2643746754294586E-2</c:v>
                </c:pt>
                <c:pt idx="2235">
                  <c:v>3.2696404683430519E-2</c:v>
                </c:pt>
                <c:pt idx="2236">
                  <c:v>3.2749147555557905E-2</c:v>
                </c:pt>
                <c:pt idx="2237">
                  <c:v>3.2801975507699005E-2</c:v>
                </c:pt>
                <c:pt idx="2238">
                  <c:v>3.2854888677097245E-2</c:v>
                </c:pt>
                <c:pt idx="2239">
                  <c:v>3.2907887201217338E-2</c:v>
                </c:pt>
                <c:pt idx="2240">
                  <c:v>3.2960971217745771E-2</c:v>
                </c:pt>
                <c:pt idx="2241">
                  <c:v>3.3014140864591132E-2</c:v>
                </c:pt>
                <c:pt idx="2242">
                  <c:v>3.306739627988451E-2</c:v>
                </c:pt>
                <c:pt idx="2243">
                  <c:v>3.3120737601979727E-2</c:v>
                </c:pt>
                <c:pt idx="2244">
                  <c:v>3.3174164969453884E-2</c:v>
                </c:pt>
                <c:pt idx="2245">
                  <c:v>3.3227678521107556E-2</c:v>
                </c:pt>
                <c:pt idx="2246">
                  <c:v>3.3281278395965237E-2</c:v>
                </c:pt>
                <c:pt idx="2247">
                  <c:v>3.3334964733275678E-2</c:v>
                </c:pt>
                <c:pt idx="2248">
                  <c:v>3.3388737672512298E-2</c:v>
                </c:pt>
                <c:pt idx="2249">
                  <c:v>3.3442597353373411E-2</c:v>
                </c:pt>
                <c:pt idx="2250">
                  <c:v>3.3496543915782745E-2</c:v>
                </c:pt>
                <c:pt idx="2251">
                  <c:v>3.3550577499889767E-2</c:v>
                </c:pt>
                <c:pt idx="2252">
                  <c:v>3.3604698246069924E-2</c:v>
                </c:pt>
                <c:pt idx="2253">
                  <c:v>3.3658906294925198E-2</c:v>
                </c:pt>
                <c:pt idx="2254">
                  <c:v>3.3713201787284326E-2</c:v>
                </c:pt>
                <c:pt idx="2255">
                  <c:v>3.376758486420324E-2</c:v>
                </c:pt>
                <c:pt idx="2256">
                  <c:v>3.3822055666965382E-2</c:v>
                </c:pt>
                <c:pt idx="2257">
                  <c:v>3.387661433708216E-2</c:v>
                </c:pt>
                <c:pt idx="2258">
                  <c:v>3.3931261016293172E-2</c:v>
                </c:pt>
                <c:pt idx="2259">
                  <c:v>3.3985995846566718E-2</c:v>
                </c:pt>
                <c:pt idx="2260">
                  <c:v>3.4040818970100084E-2</c:v>
                </c:pt>
                <c:pt idx="2261">
                  <c:v>3.409573052931994E-2</c:v>
                </c:pt>
                <c:pt idx="2262">
                  <c:v>3.4150730666882734E-2</c:v>
                </c:pt>
                <c:pt idx="2263">
                  <c:v>3.4205819525674967E-2</c:v>
                </c:pt>
                <c:pt idx="2264">
                  <c:v>3.42609972488137E-2</c:v>
                </c:pt>
                <c:pt idx="2265">
                  <c:v>3.4316263979646836E-2</c:v>
                </c:pt>
                <c:pt idx="2266">
                  <c:v>3.4371619861753487E-2</c:v>
                </c:pt>
                <c:pt idx="2267">
                  <c:v>3.4427065038944396E-2</c:v>
                </c:pt>
                <c:pt idx="2268">
                  <c:v>3.4482599655262326E-2</c:v>
                </c:pt>
                <c:pt idx="2269">
                  <c:v>3.4538223854982321E-2</c:v>
                </c:pt>
                <c:pt idx="2270">
                  <c:v>3.4593937782612175E-2</c:v>
                </c:pt>
                <c:pt idx="2271">
                  <c:v>3.4649741582892871E-2</c:v>
                </c:pt>
                <c:pt idx="2272">
                  <c:v>3.470563540079874E-2</c:v>
                </c:pt>
                <c:pt idx="2273">
                  <c:v>3.47616193815381E-2</c:v>
                </c:pt>
                <c:pt idx="2274">
                  <c:v>3.4817693670553422E-2</c:v>
                </c:pt>
                <c:pt idx="2275">
                  <c:v>3.4873858413521829E-2</c:v>
                </c:pt>
                <c:pt idx="2276">
                  <c:v>3.4930113756355408E-2</c:v>
                </c:pt>
                <c:pt idx="2277">
                  <c:v>3.4986459845201684E-2</c:v>
                </c:pt>
                <c:pt idx="2278">
                  <c:v>3.5042896826443827E-2</c:v>
                </c:pt>
                <c:pt idx="2279">
                  <c:v>3.5099424846701241E-2</c:v>
                </c:pt>
                <c:pt idx="2280">
                  <c:v>3.5156044052829807E-2</c:v>
                </c:pt>
                <c:pt idx="2281">
                  <c:v>3.5212754591922253E-2</c:v>
                </c:pt>
                <c:pt idx="2282">
                  <c:v>3.5269556611308678E-2</c:v>
                </c:pt>
                <c:pt idx="2283">
                  <c:v>3.5326450258556734E-2</c:v>
                </c:pt>
                <c:pt idx="2284">
                  <c:v>3.538343568147221E-2</c:v>
                </c:pt>
                <c:pt idx="2285">
                  <c:v>3.5440513028099273E-2</c:v>
                </c:pt>
                <c:pt idx="2286">
                  <c:v>3.5497682446720906E-2</c:v>
                </c:pt>
                <c:pt idx="2287">
                  <c:v>3.5554944085859276E-2</c:v>
                </c:pt>
                <c:pt idx="2288">
                  <c:v>3.5612298094276205E-2</c:v>
                </c:pt>
                <c:pt idx="2289">
                  <c:v>3.5669744620973373E-2</c:v>
                </c:pt>
                <c:pt idx="2290">
                  <c:v>3.572728381519287E-2</c:v>
                </c:pt>
                <c:pt idx="2291">
                  <c:v>3.5784915826417595E-2</c:v>
                </c:pt>
                <c:pt idx="2292">
                  <c:v>3.5842640804371433E-2</c:v>
                </c:pt>
                <c:pt idx="2293">
                  <c:v>3.5900458899019924E-2</c:v>
                </c:pt>
                <c:pt idx="2294">
                  <c:v>3.5958370260570464E-2</c:v>
                </c:pt>
                <c:pt idx="2295">
                  <c:v>3.6016375039472741E-2</c:v>
                </c:pt>
                <c:pt idx="2296">
                  <c:v>3.6074473386419142E-2</c:v>
                </c:pt>
                <c:pt idx="2297">
                  <c:v>3.6132665452345177E-2</c:v>
                </c:pt>
                <c:pt idx="2298">
                  <c:v>3.6190951388429739E-2</c:v>
                </c:pt>
                <c:pt idx="2299">
                  <c:v>3.6249331346095696E-2</c:v>
                </c:pt>
                <c:pt idx="2300">
                  <c:v>3.6307805477010131E-2</c:v>
                </c:pt>
                <c:pt idx="2301">
                  <c:v>3.6366373933084735E-2</c:v>
                </c:pt>
                <c:pt idx="2302">
                  <c:v>3.6425036866476329E-2</c:v>
                </c:pt>
                <c:pt idx="2303">
                  <c:v>3.6483794429587137E-2</c:v>
                </c:pt>
                <c:pt idx="2304">
                  <c:v>3.6542646775065232E-2</c:v>
                </c:pt>
                <c:pt idx="2305">
                  <c:v>3.660159405580491E-2</c:v>
                </c:pt>
                <c:pt idx="2306">
                  <c:v>3.6660636424947164E-2</c:v>
                </c:pt>
                <c:pt idx="2307">
                  <c:v>3.6719774035879914E-2</c:v>
                </c:pt>
                <c:pt idx="2308">
                  <c:v>3.6779007042238632E-2</c:v>
                </c:pt>
                <c:pt idx="2309">
                  <c:v>3.6838335597906509E-2</c:v>
                </c:pt>
                <c:pt idx="2310">
                  <c:v>3.6897759857015017E-2</c:v>
                </c:pt>
                <c:pt idx="2311">
                  <c:v>3.695727997394431E-2</c:v>
                </c:pt>
                <c:pt idx="2312">
                  <c:v>3.7016896103323468E-2</c:v>
                </c:pt>
                <c:pt idx="2313">
                  <c:v>3.7076608400031096E-2</c:v>
                </c:pt>
                <c:pt idx="2314">
                  <c:v>3.7136417019195581E-2</c:v>
                </c:pt>
                <c:pt idx="2315">
                  <c:v>3.7196322116195578E-2</c:v>
                </c:pt>
                <c:pt idx="2316">
                  <c:v>3.7256323846660354E-2</c:v>
                </c:pt>
                <c:pt idx="2317">
                  <c:v>3.7316422366470287E-2</c:v>
                </c:pt>
                <c:pt idx="2318">
                  <c:v>3.7376617831757102E-2</c:v>
                </c:pt>
                <c:pt idx="2319">
                  <c:v>3.743691039890449E-2</c:v>
                </c:pt>
                <c:pt idx="2320">
                  <c:v>3.7497300224548356E-2</c:v>
                </c:pt>
                <c:pt idx="2321">
                  <c:v>3.7557787465577232E-2</c:v>
                </c:pt>
                <c:pt idx="2322">
                  <c:v>3.7618372279132818E-2</c:v>
                </c:pt>
                <c:pt idx="2323">
                  <c:v>3.7679054822610254E-2</c:v>
                </c:pt>
                <c:pt idx="2324">
                  <c:v>3.7739835253658566E-2</c:v>
                </c:pt>
                <c:pt idx="2325">
                  <c:v>3.7800713730181089E-2</c:v>
                </c:pt>
                <c:pt idx="2326">
                  <c:v>3.7861690410335928E-2</c:v>
                </c:pt>
                <c:pt idx="2327">
                  <c:v>3.7922765452536207E-2</c:v>
                </c:pt>
                <c:pt idx="2328">
                  <c:v>3.7983939015450691E-2</c:v>
                </c:pt>
                <c:pt idx="2329">
                  <c:v>3.8045211258004037E-2</c:v>
                </c:pt>
                <c:pt idx="2330">
                  <c:v>3.810658233937729E-2</c:v>
                </c:pt>
                <c:pt idx="2331">
                  <c:v>3.8168052419008273E-2</c:v>
                </c:pt>
                <c:pt idx="2332">
                  <c:v>3.8229621656591939E-2</c:v>
                </c:pt>
                <c:pt idx="2333">
                  <c:v>3.8291290212080956E-2</c:v>
                </c:pt>
                <c:pt idx="2334">
                  <c:v>3.8353058245685918E-2</c:v>
                </c:pt>
                <c:pt idx="2335">
                  <c:v>3.841492591787591E-2</c:v>
                </c:pt>
                <c:pt idx="2336">
                  <c:v>3.8476893389378826E-2</c:v>
                </c:pt>
                <c:pt idx="2337">
                  <c:v>3.8538960821181904E-2</c:v>
                </c:pt>
                <c:pt idx="2338">
                  <c:v>3.860112837453198E-2</c:v>
                </c:pt>
                <c:pt idx="2339">
                  <c:v>3.8663396210936077E-2</c:v>
                </c:pt>
                <c:pt idx="2340">
                  <c:v>3.8725764492161724E-2</c:v>
                </c:pt>
                <c:pt idx="2341">
                  <c:v>3.8788233380237333E-2</c:v>
                </c:pt>
                <c:pt idx="2342">
                  <c:v>3.8850803037452801E-2</c:v>
                </c:pt>
                <c:pt idx="2343">
                  <c:v>3.8913473626359732E-2</c:v>
                </c:pt>
                <c:pt idx="2344">
                  <c:v>3.8976245309771972E-2</c:v>
                </c:pt>
                <c:pt idx="2345">
                  <c:v>3.9039118250765975E-2</c:v>
                </c:pt>
                <c:pt idx="2346">
                  <c:v>3.9102092612681355E-2</c:v>
                </c:pt>
                <c:pt idx="2347">
                  <c:v>3.9165168559121048E-2</c:v>
                </c:pt>
                <c:pt idx="2348">
                  <c:v>3.9228346253952044E-2</c:v>
                </c:pt>
                <c:pt idx="2349">
                  <c:v>3.92916258613056E-2</c:v>
                </c:pt>
                <c:pt idx="2350">
                  <c:v>3.9355007545577733E-2</c:v>
                </c:pt>
                <c:pt idx="2351">
                  <c:v>3.9418491471429659E-2</c:v>
                </c:pt>
                <c:pt idx="2352">
                  <c:v>3.9482077803788262E-2</c:v>
                </c:pt>
                <c:pt idx="2353">
                  <c:v>3.9545766707846361E-2</c:v>
                </c:pt>
                <c:pt idx="2354">
                  <c:v>3.9609558349063344E-2</c:v>
                </c:pt>
                <c:pt idx="2355">
                  <c:v>3.9673452893165463E-2</c:v>
                </c:pt>
                <c:pt idx="2356">
                  <c:v>3.9737450506146292E-2</c:v>
                </c:pt>
                <c:pt idx="2357">
                  <c:v>3.9801551354267245E-2</c:v>
                </c:pt>
                <c:pt idx="2358">
                  <c:v>3.986575560405782E-2</c:v>
                </c:pt>
                <c:pt idx="2359">
                  <c:v>3.9930063422316232E-2</c:v>
                </c:pt>
                <c:pt idx="2360">
                  <c:v>3.9994474976109751E-2</c:v>
                </c:pt>
                <c:pt idx="2361">
                  <c:v>4.0058990432775075E-2</c:v>
                </c:pt>
                <c:pt idx="2362">
                  <c:v>4.012360995991892E-2</c:v>
                </c:pt>
                <c:pt idx="2363">
                  <c:v>4.0188333725418336E-2</c:v>
                </c:pt>
                <c:pt idx="2364">
                  <c:v>4.0253161897421175E-2</c:v>
                </c:pt>
                <c:pt idx="2365">
                  <c:v>4.0318094644346499E-2</c:v>
                </c:pt>
                <c:pt idx="2366">
                  <c:v>4.0383132134885154E-2</c:v>
                </c:pt>
                <c:pt idx="2367">
                  <c:v>4.0448274537999943E-2</c:v>
                </c:pt>
                <c:pt idx="2368">
                  <c:v>4.0513522022926365E-2</c:v>
                </c:pt>
                <c:pt idx="2369">
                  <c:v>4.0578874759172844E-2</c:v>
                </c:pt>
                <c:pt idx="2370">
                  <c:v>4.0644332916521267E-2</c:v>
                </c:pt>
                <c:pt idx="2371">
                  <c:v>4.0709896665027355E-2</c:v>
                </c:pt>
                <c:pt idx="2372">
                  <c:v>4.0775566175021233E-2</c:v>
                </c:pt>
                <c:pt idx="2373">
                  <c:v>4.0841341617107681E-2</c:v>
                </c:pt>
                <c:pt idx="2374">
                  <c:v>4.0907223162166738E-2</c:v>
                </c:pt>
                <c:pt idx="2375">
                  <c:v>4.0973210981354147E-2</c:v>
                </c:pt>
                <c:pt idx="2376">
                  <c:v>4.1039305246101603E-2</c:v>
                </c:pt>
                <c:pt idx="2377">
                  <c:v>4.1105506128117475E-2</c:v>
                </c:pt>
                <c:pt idx="2378">
                  <c:v>4.1171813799387058E-2</c:v>
                </c:pt>
                <c:pt idx="2379">
                  <c:v>4.123822843217307E-2</c:v>
                </c:pt>
                <c:pt idx="2380">
                  <c:v>4.1304750199016124E-2</c:v>
                </c:pt>
                <c:pt idx="2381">
                  <c:v>4.1371379272735161E-2</c:v>
                </c:pt>
                <c:pt idx="2382">
                  <c:v>4.1438115826427861E-2</c:v>
                </c:pt>
                <c:pt idx="2383">
                  <c:v>4.1504960033471226E-2</c:v>
                </c:pt>
                <c:pt idx="2384">
                  <c:v>4.1571912067521817E-2</c:v>
                </c:pt>
                <c:pt idx="2385">
                  <c:v>4.1638972102516367E-2</c:v>
                </c:pt>
                <c:pt idx="2386">
                  <c:v>4.1706140312672259E-2</c:v>
                </c:pt>
                <c:pt idx="2387">
                  <c:v>4.1773416872487756E-2</c:v>
                </c:pt>
                <c:pt idx="2388">
                  <c:v>4.1840801956742772E-2</c:v>
                </c:pt>
                <c:pt idx="2389">
                  <c:v>4.1908295740499042E-2</c:v>
                </c:pt>
                <c:pt idx="2390">
                  <c:v>4.1975898399100743E-2</c:v>
                </c:pt>
                <c:pt idx="2391">
                  <c:v>4.2043610108174874E-2</c:v>
                </c:pt>
                <c:pt idx="2392">
                  <c:v>4.2111431043631811E-2</c:v>
                </c:pt>
                <c:pt idx="2393">
                  <c:v>4.21793613816656E-2</c:v>
                </c:pt>
                <c:pt idx="2394">
                  <c:v>4.2247401298754525E-2</c:v>
                </c:pt>
                <c:pt idx="2395">
                  <c:v>4.231555097166164E-2</c:v>
                </c:pt>
                <c:pt idx="2396">
                  <c:v>4.238381057743499E-2</c:v>
                </c:pt>
                <c:pt idx="2397">
                  <c:v>4.2452180293408345E-2</c:v>
                </c:pt>
                <c:pt idx="2398">
                  <c:v>4.252066029720148E-2</c:v>
                </c:pt>
                <c:pt idx="2399">
                  <c:v>4.2589250766720689E-2</c:v>
                </c:pt>
                <c:pt idx="2400">
                  <c:v>4.2657951880159237E-2</c:v>
                </c:pt>
                <c:pt idx="2401">
                  <c:v>4.2726763815997902E-2</c:v>
                </c:pt>
                <c:pt idx="2402">
                  <c:v>4.2795686753005248E-2</c:v>
                </c:pt>
                <c:pt idx="2403">
                  <c:v>4.2864720870238363E-2</c:v>
                </c:pt>
                <c:pt idx="2404">
                  <c:v>4.2933866347043034E-2</c:v>
                </c:pt>
                <c:pt idx="2405">
                  <c:v>4.3003123363054417E-2</c:v>
                </c:pt>
                <c:pt idx="2406">
                  <c:v>4.3072492098197489E-2</c:v>
                </c:pt>
                <c:pt idx="2407">
                  <c:v>4.3141972732687342E-2</c:v>
                </c:pt>
                <c:pt idx="2408">
                  <c:v>4.3211565447029893E-2</c:v>
                </c:pt>
                <c:pt idx="2409">
                  <c:v>4.3281270422022178E-2</c:v>
                </c:pt>
                <c:pt idx="2410">
                  <c:v>4.3351087838752876E-2</c:v>
                </c:pt>
                <c:pt idx="2411">
                  <c:v>4.3421017878602787E-2</c:v>
                </c:pt>
                <c:pt idx="2412">
                  <c:v>4.3491060723245344E-2</c:v>
                </c:pt>
                <c:pt idx="2413">
                  <c:v>4.356121655464696E-2</c:v>
                </c:pt>
                <c:pt idx="2414">
                  <c:v>4.3631485555067615E-2</c:v>
                </c:pt>
                <c:pt idx="2415">
                  <c:v>4.3701867907061341E-2</c:v>
                </c:pt>
                <c:pt idx="2416">
                  <c:v>4.377236379347655E-2</c:v>
                </c:pt>
                <c:pt idx="2417">
                  <c:v>4.38429733974567E-2</c:v>
                </c:pt>
                <c:pt idx="2418">
                  <c:v>4.3913696902440645E-2</c:v>
                </c:pt>
                <c:pt idx="2419">
                  <c:v>4.3984534492163135E-2</c:v>
                </c:pt>
                <c:pt idx="2420">
                  <c:v>4.4055486350655301E-2</c:v>
                </c:pt>
                <c:pt idx="2421">
                  <c:v>4.4126552662245203E-2</c:v>
                </c:pt>
                <c:pt idx="2422">
                  <c:v>4.419773361155812E-2</c:v>
                </c:pt>
                <c:pt idx="2423">
                  <c:v>4.4269029383517268E-2</c:v>
                </c:pt>
                <c:pt idx="2424">
                  <c:v>4.4340440163344118E-2</c:v>
                </c:pt>
                <c:pt idx="2425">
                  <c:v>4.4411966136558872E-2</c:v>
                </c:pt>
                <c:pt idx="2426">
                  <c:v>4.4483607488981121E-2</c:v>
                </c:pt>
                <c:pt idx="2427">
                  <c:v>4.4555364406730059E-2</c:v>
                </c:pt>
                <c:pt idx="2428">
                  <c:v>4.4627237076225221E-2</c:v>
                </c:pt>
                <c:pt idx="2429">
                  <c:v>4.4699225684186814E-2</c:v>
                </c:pt>
                <c:pt idx="2430">
                  <c:v>4.4771330417636243E-2</c:v>
                </c:pt>
                <c:pt idx="2431">
                  <c:v>4.4843551463896583E-2</c:v>
                </c:pt>
                <c:pt idx="2432">
                  <c:v>4.4915889010593166E-2</c:v>
                </c:pt>
                <c:pt idx="2433">
                  <c:v>4.4988343245653838E-2</c:v>
                </c:pt>
                <c:pt idx="2434">
                  <c:v>4.5060914357309738E-2</c:v>
                </c:pt>
                <c:pt idx="2435">
                  <c:v>4.5133602534095575E-2</c:v>
                </c:pt>
                <c:pt idx="2436">
                  <c:v>4.5206407964850134E-2</c:v>
                </c:pt>
                <c:pt idx="2437">
                  <c:v>4.5279330838716936E-2</c:v>
                </c:pt>
                <c:pt idx="2438">
                  <c:v>4.5352371345144527E-2</c:v>
                </c:pt>
                <c:pt idx="2439">
                  <c:v>4.5425529673887077E-2</c:v>
                </c:pt>
                <c:pt idx="2440">
                  <c:v>4.5498806015004833E-2</c:v>
                </c:pt>
                <c:pt idx="2441">
                  <c:v>4.5572200558864698E-2</c:v>
                </c:pt>
                <c:pt idx="2442">
                  <c:v>4.5645713496140529E-2</c:v>
                </c:pt>
                <c:pt idx="2443">
                  <c:v>4.5719345017813905E-2</c:v>
                </c:pt>
                <c:pt idx="2444">
                  <c:v>4.5793095315174399E-2</c:v>
                </c:pt>
                <c:pt idx="2445">
                  <c:v>4.5866964579820126E-2</c:v>
                </c:pt>
                <c:pt idx="2446">
                  <c:v>4.5940953003658358E-2</c:v>
                </c:pt>
                <c:pt idx="2447">
                  <c:v>4.6015060778905867E-2</c:v>
                </c:pt>
                <c:pt idx="2448">
                  <c:v>4.6089288098089522E-2</c:v>
                </c:pt>
                <c:pt idx="2449">
                  <c:v>4.6163635154046721E-2</c:v>
                </c:pt>
                <c:pt idx="2450">
                  <c:v>4.6238102139926025E-2</c:v>
                </c:pt>
                <c:pt idx="2451">
                  <c:v>4.6312689249187411E-2</c:v>
                </c:pt>
                <c:pt idx="2452">
                  <c:v>4.6387396675603106E-2</c:v>
                </c:pt>
                <c:pt idx="2453">
                  <c:v>4.6462224613257726E-2</c:v>
                </c:pt>
                <c:pt idx="2454">
                  <c:v>4.6537173256549144E-2</c:v>
                </c:pt>
                <c:pt idx="2455">
                  <c:v>4.6612242800188719E-2</c:v>
                </c:pt>
                <c:pt idx="2456">
                  <c:v>4.6687433439201856E-2</c:v>
                </c:pt>
                <c:pt idx="2457">
                  <c:v>4.6762745368928701E-2</c:v>
                </c:pt>
                <c:pt idx="2458">
                  <c:v>4.6838178785024387E-2</c:v>
                </c:pt>
                <c:pt idx="2459">
                  <c:v>4.6913733883459693E-2</c:v>
                </c:pt>
                <c:pt idx="2460">
                  <c:v>4.6989410860521511E-2</c:v>
                </c:pt>
                <c:pt idx="2461">
                  <c:v>4.7065209912813447E-2</c:v>
                </c:pt>
                <c:pt idx="2462">
                  <c:v>4.7141131237256086E-2</c:v>
                </c:pt>
                <c:pt idx="2463">
                  <c:v>4.7217175031087834E-2</c:v>
                </c:pt>
                <c:pt idx="2464">
                  <c:v>4.7293341491865183E-2</c:v>
                </c:pt>
                <c:pt idx="2465">
                  <c:v>4.736963081746326E-2</c:v>
                </c:pt>
                <c:pt idx="2466">
                  <c:v>4.7446043206076496E-2</c:v>
                </c:pt>
                <c:pt idx="2467">
                  <c:v>4.7522578856218967E-2</c:v>
                </c:pt>
                <c:pt idx="2468">
                  <c:v>4.7599237966724973E-2</c:v>
                </c:pt>
                <c:pt idx="2469">
                  <c:v>4.7676020736749557E-2</c:v>
                </c:pt>
                <c:pt idx="2470">
                  <c:v>4.7752927365769082E-2</c:v>
                </c:pt>
                <c:pt idx="2471">
                  <c:v>4.7829958053581548E-2</c:v>
                </c:pt>
                <c:pt idx="2472">
                  <c:v>4.7907113000307415E-2</c:v>
                </c:pt>
                <c:pt idx="2473">
                  <c:v>4.798439240638986E-2</c:v>
                </c:pt>
                <c:pt idx="2474">
                  <c:v>4.8061796472595404E-2</c:v>
                </c:pt>
                <c:pt idx="2475">
                  <c:v>4.8139325400014477E-2</c:v>
                </c:pt>
                <c:pt idx="2476">
                  <c:v>4.8216979390061795E-2</c:v>
                </c:pt>
                <c:pt idx="2477">
                  <c:v>4.829475864447709E-2</c:v>
                </c:pt>
                <c:pt idx="2478">
                  <c:v>4.8372663365325454E-2</c:v>
                </c:pt>
                <c:pt idx="2479">
                  <c:v>4.8450693754997942E-2</c:v>
                </c:pt>
                <c:pt idx="2480">
                  <c:v>4.8528850016212079E-2</c:v>
                </c:pt>
                <c:pt idx="2481">
                  <c:v>4.8607132352012479E-2</c:v>
                </c:pt>
                <c:pt idx="2482">
                  <c:v>4.8685540965771129E-2</c:v>
                </c:pt>
                <c:pt idx="2483">
                  <c:v>4.8764076061188232E-2</c:v>
                </c:pt>
                <c:pt idx="2484">
                  <c:v>4.884273784229249E-2</c:v>
                </c:pt>
                <c:pt idx="2485">
                  <c:v>4.8921526513441775E-2</c:v>
                </c:pt>
                <c:pt idx="2486">
                  <c:v>4.9000442279323549E-2</c:v>
                </c:pt>
                <c:pt idx="2487">
                  <c:v>4.907948534495557E-2</c:v>
                </c:pt>
                <c:pt idx="2488">
                  <c:v>4.9158655915686175E-2</c:v>
                </c:pt>
                <c:pt idx="2489">
                  <c:v>4.9237954197195011E-2</c:v>
                </c:pt>
                <c:pt idx="2490">
                  <c:v>4.931738039549359E-2</c:v>
                </c:pt>
                <c:pt idx="2491">
                  <c:v>4.9396934716925557E-2</c:v>
                </c:pt>
                <c:pt idx="2492">
                  <c:v>4.9476617368167608E-2</c:v>
                </c:pt>
                <c:pt idx="2493">
                  <c:v>4.9556428556229715E-2</c:v>
                </c:pt>
                <c:pt idx="2494">
                  <c:v>4.9636368488455811E-2</c:v>
                </c:pt>
                <c:pt idx="2495">
                  <c:v>4.9716437372524257E-2</c:v>
                </c:pt>
                <c:pt idx="2496">
                  <c:v>4.9796635416448548E-2</c:v>
                </c:pt>
                <c:pt idx="2497">
                  <c:v>4.9876962828577558E-2</c:v>
                </c:pt>
                <c:pt idx="2498">
                  <c:v>4.9957419817596362E-2</c:v>
                </c:pt>
                <c:pt idx="2499">
                  <c:v>5.0038006592526635E-2</c:v>
                </c:pt>
                <c:pt idx="2500">
                  <c:v>5.0118723362727206E-2</c:v>
                </c:pt>
                <c:pt idx="2501">
                  <c:v>5.0199570337894704E-2</c:v>
                </c:pt>
                <c:pt idx="2502">
                  <c:v>5.0280547728063896E-2</c:v>
                </c:pt>
                <c:pt idx="2503">
                  <c:v>5.0361655743608465E-2</c:v>
                </c:pt>
                <c:pt idx="2504">
                  <c:v>5.04428945952414E-2</c:v>
                </c:pt>
                <c:pt idx="2505">
                  <c:v>5.0524264494015605E-2</c:v>
                </c:pt>
                <c:pt idx="2506">
                  <c:v>5.0605765651324401E-2</c:v>
                </c:pt>
                <c:pt idx="2507">
                  <c:v>5.0687398278902215E-2</c:v>
                </c:pt>
                <c:pt idx="2508">
                  <c:v>5.0769162588824891E-2</c:v>
                </c:pt>
                <c:pt idx="2509">
                  <c:v>5.0851058793510429E-2</c:v>
                </c:pt>
                <c:pt idx="2510">
                  <c:v>5.0933087105719539E-2</c:v>
                </c:pt>
                <c:pt idx="2511">
                  <c:v>5.1015247738556029E-2</c:v>
                </c:pt>
                <c:pt idx="2512">
                  <c:v>5.1097540905467552E-2</c:v>
                </c:pt>
                <c:pt idx="2513">
                  <c:v>5.1179966820246059E-2</c:v>
                </c:pt>
                <c:pt idx="2514">
                  <c:v>5.1262525697028348E-2</c:v>
                </c:pt>
                <c:pt idx="2515">
                  <c:v>5.1345217750296629E-2</c:v>
                </c:pt>
                <c:pt idx="2516">
                  <c:v>5.1428043194879196E-2</c:v>
                </c:pt>
                <c:pt idx="2517">
                  <c:v>5.1511002245950725E-2</c:v>
                </c:pt>
                <c:pt idx="2518">
                  <c:v>5.1594095119033095E-2</c:v>
                </c:pt>
                <c:pt idx="2519">
                  <c:v>5.1677322029995885E-2</c:v>
                </c:pt>
                <c:pt idx="2520">
                  <c:v>5.1760683195056743E-2</c:v>
                </c:pt>
                <c:pt idx="2521">
                  <c:v>5.1844178830782267E-2</c:v>
                </c:pt>
                <c:pt idx="2522">
                  <c:v>5.1927809154088303E-2</c:v>
                </c:pt>
                <c:pt idx="2523">
                  <c:v>5.2011574382240633E-2</c:v>
                </c:pt>
                <c:pt idx="2524">
                  <c:v>5.2095474732855508E-2</c:v>
                </c:pt>
                <c:pt idx="2525">
                  <c:v>5.2179510423900219E-2</c:v>
                </c:pt>
                <c:pt idx="2526">
                  <c:v>5.2263681673693635E-2</c:v>
                </c:pt>
                <c:pt idx="2527">
                  <c:v>5.23479887009069E-2</c:v>
                </c:pt>
                <c:pt idx="2528">
                  <c:v>5.2432431724563744E-2</c:v>
                </c:pt>
                <c:pt idx="2529">
                  <c:v>5.2517010964041301E-2</c:v>
                </c:pt>
                <c:pt idx="2530">
                  <c:v>5.2601726639070624E-2</c:v>
                </c:pt>
                <c:pt idx="2531">
                  <c:v>5.2686578969737073E-2</c:v>
                </c:pt>
                <c:pt idx="2532">
                  <c:v>5.2771568176481182E-2</c:v>
                </c:pt>
                <c:pt idx="2533">
                  <c:v>5.2856694480099012E-2</c:v>
                </c:pt>
                <c:pt idx="2534">
                  <c:v>5.2941958101742764E-2</c:v>
                </c:pt>
                <c:pt idx="2535">
                  <c:v>5.302735926292141E-2</c:v>
                </c:pt>
                <c:pt idx="2536">
                  <c:v>5.3112898185501307E-2</c:v>
                </c:pt>
                <c:pt idx="2537">
                  <c:v>5.3198575091706557E-2</c:v>
                </c:pt>
                <c:pt idx="2538">
                  <c:v>5.3284390204119875E-2</c:v>
                </c:pt>
                <c:pt idx="2539">
                  <c:v>5.3370343745682981E-2</c:v>
                </c:pt>
                <c:pt idx="2540">
                  <c:v>5.345643593969715E-2</c:v>
                </c:pt>
                <c:pt idx="2541">
                  <c:v>5.3542667009823984E-2</c:v>
                </c:pt>
                <c:pt idx="2542">
                  <c:v>5.3629037180085805E-2</c:v>
                </c:pt>
                <c:pt idx="2543">
                  <c:v>5.3715546674866325E-2</c:v>
                </c:pt>
                <c:pt idx="2544">
                  <c:v>5.3802195718911192E-2</c:v>
                </c:pt>
                <c:pt idx="2545">
                  <c:v>5.3888984537328682E-2</c:v>
                </c:pt>
                <c:pt idx="2546">
                  <c:v>5.3975913355590023E-2</c:v>
                </c:pt>
                <c:pt idx="2547">
                  <c:v>5.4062982399530363E-2</c:v>
                </c:pt>
                <c:pt idx="2548">
                  <c:v>5.4150191895348948E-2</c:v>
                </c:pt>
                <c:pt idx="2549">
                  <c:v>5.4237542069610019E-2</c:v>
                </c:pt>
                <c:pt idx="2550">
                  <c:v>5.4325033149243328E-2</c:v>
                </c:pt>
                <c:pt idx="2551">
                  <c:v>5.4412665361544543E-2</c:v>
                </c:pt>
                <c:pt idx="2552">
                  <c:v>5.4500438934176137E-2</c:v>
                </c:pt>
                <c:pt idx="2553">
                  <c:v>5.4588354095167747E-2</c:v>
                </c:pt>
                <c:pt idx="2554">
                  <c:v>5.4676411072916868E-2</c:v>
                </c:pt>
                <c:pt idx="2555">
                  <c:v>5.4764610096189381E-2</c:v>
                </c:pt>
                <c:pt idx="2556">
                  <c:v>5.485295139412031E-2</c:v>
                </c:pt>
                <c:pt idx="2557">
                  <c:v>5.4941435196214132E-2</c:v>
                </c:pt>
                <c:pt idx="2558">
                  <c:v>5.5030061732345682E-2</c:v>
                </c:pt>
                <c:pt idx="2559">
                  <c:v>5.5118831232760568E-2</c:v>
                </c:pt>
                <c:pt idx="2560">
                  <c:v>5.520774392807571E-2</c:v>
                </c:pt>
                <c:pt idx="2561">
                  <c:v>5.5296800049280219E-2</c:v>
                </c:pt>
                <c:pt idx="2562">
                  <c:v>5.538599982773567E-2</c:v>
                </c:pt>
                <c:pt idx="2563">
                  <c:v>5.5475343495176903E-2</c:v>
                </c:pt>
                <c:pt idx="2564">
                  <c:v>5.5564831283712562E-2</c:v>
                </c:pt>
                <c:pt idx="2565">
                  <c:v>5.5654463425825779E-2</c:v>
                </c:pt>
                <c:pt idx="2566">
                  <c:v>5.5744240154374541E-2</c:v>
                </c:pt>
                <c:pt idx="2567">
                  <c:v>5.5834161702592637E-2</c:v>
                </c:pt>
                <c:pt idx="2568">
                  <c:v>5.592422830409001E-2</c:v>
                </c:pt>
                <c:pt idx="2569">
                  <c:v>5.6014440192853371E-2</c:v>
                </c:pt>
                <c:pt idx="2570">
                  <c:v>5.6104797603247054E-2</c:v>
                </c:pt>
                <c:pt idx="2571">
                  <c:v>5.6195300770013244E-2</c:v>
                </c:pt>
                <c:pt idx="2572">
                  <c:v>5.6285949928272946E-2</c:v>
                </c:pt>
                <c:pt idx="2573">
                  <c:v>5.6376745313526391E-2</c:v>
                </c:pt>
                <c:pt idx="2574">
                  <c:v>5.6467687161653658E-2</c:v>
                </c:pt>
                <c:pt idx="2575">
                  <c:v>5.6558775708915369E-2</c:v>
                </c:pt>
                <c:pt idx="2576">
                  <c:v>5.6650011191953301E-2</c:v>
                </c:pt>
                <c:pt idx="2577">
                  <c:v>5.6741393847790825E-2</c:v>
                </c:pt>
                <c:pt idx="2578">
                  <c:v>5.6832923913833808E-2</c:v>
                </c:pt>
                <c:pt idx="2579">
                  <c:v>5.6924601627871031E-2</c:v>
                </c:pt>
                <c:pt idx="2580">
                  <c:v>5.7016427228074734E-2</c:v>
                </c:pt>
                <c:pt idx="2581">
                  <c:v>5.7108400953001556E-2</c:v>
                </c:pt>
                <c:pt idx="2582">
                  <c:v>5.7200523041592816E-2</c:v>
                </c:pt>
                <c:pt idx="2583">
                  <c:v>5.7292793733175307E-2</c:v>
                </c:pt>
                <c:pt idx="2584">
                  <c:v>5.738521326746187E-2</c:v>
                </c:pt>
                <c:pt idx="2585">
                  <c:v>5.7477781884552125E-2</c:v>
                </c:pt>
                <c:pt idx="2586">
                  <c:v>5.75704998249328E-2</c:v>
                </c:pt>
                <c:pt idx="2587">
                  <c:v>5.766336732947875E-2</c:v>
                </c:pt>
                <c:pt idx="2588">
                  <c:v>5.7756384639453311E-2</c:v>
                </c:pt>
                <c:pt idx="2589">
                  <c:v>5.7849551996508979E-2</c:v>
                </c:pt>
                <c:pt idx="2590">
                  <c:v>5.794286964268807E-2</c:v>
                </c:pt>
                <c:pt idx="2591">
                  <c:v>5.8036337820423417E-2</c:v>
                </c:pt>
                <c:pt idx="2592">
                  <c:v>5.81299567725388E-2</c:v>
                </c:pt>
                <c:pt idx="2593">
                  <c:v>5.8223726742249758E-2</c:v>
                </c:pt>
                <c:pt idx="2594">
                  <c:v>5.8317647973164258E-2</c:v>
                </c:pt>
                <c:pt idx="2595">
                  <c:v>5.8411720709283008E-2</c:v>
                </c:pt>
                <c:pt idx="2596">
                  <c:v>5.8505945195000596E-2</c:v>
                </c:pt>
                <c:pt idx="2597">
                  <c:v>5.8600321675105566E-2</c:v>
                </c:pt>
                <c:pt idx="2598">
                  <c:v>5.8694850394781548E-2</c:v>
                </c:pt>
                <c:pt idx="2599">
                  <c:v>5.878953159960762E-2</c:v>
                </c:pt>
                <c:pt idx="2600">
                  <c:v>5.8884365535558883E-2</c:v>
                </c:pt>
                <c:pt idx="2601">
                  <c:v>5.897935244900742E-2</c:v>
                </c:pt>
                <c:pt idx="2602">
                  <c:v>5.90744925867226E-2</c:v>
                </c:pt>
                <c:pt idx="2603">
                  <c:v>5.9169786195871911E-2</c:v>
                </c:pt>
                <c:pt idx="2604">
                  <c:v>5.9265233524021521E-2</c:v>
                </c:pt>
                <c:pt idx="2605">
                  <c:v>5.936083481913703E-2</c:v>
                </c:pt>
                <c:pt idx="2606">
                  <c:v>5.9456590329583878E-2</c:v>
                </c:pt>
                <c:pt idx="2607">
                  <c:v>5.9552500304128321E-2</c:v>
                </c:pt>
                <c:pt idx="2608">
                  <c:v>5.964856499193779E-2</c:v>
                </c:pt>
                <c:pt idx="2609">
                  <c:v>5.9744784642581671E-2</c:v>
                </c:pt>
                <c:pt idx="2610">
                  <c:v>5.9841159506031923E-2</c:v>
                </c:pt>
                <c:pt idx="2611">
                  <c:v>5.9937689832663843E-2</c:v>
                </c:pt>
                <c:pt idx="2612">
                  <c:v>6.0034375873256433E-2</c:v>
                </c:pt>
                <c:pt idx="2613">
                  <c:v>6.0131217878993344E-2</c:v>
                </c:pt>
                <c:pt idx="2614">
                  <c:v>6.0228216101463422E-2</c:v>
                </c:pt>
                <c:pt idx="2615">
                  <c:v>6.0325370792661259E-2</c:v>
                </c:pt>
                <c:pt idx="2616">
                  <c:v>6.0422682204988067E-2</c:v>
                </c:pt>
                <c:pt idx="2617">
                  <c:v>6.0520150591252118E-2</c:v>
                </c:pt>
                <c:pt idx="2618">
                  <c:v>6.0617776204669509E-2</c:v>
                </c:pt>
                <c:pt idx="2619">
                  <c:v>6.0715559298864866E-2</c:v>
                </c:pt>
                <c:pt idx="2620">
                  <c:v>6.0813500127871782E-2</c:v>
                </c:pt>
                <c:pt idx="2621">
                  <c:v>6.0911598946133814E-2</c:v>
                </c:pt>
                <c:pt idx="2622">
                  <c:v>6.1009856008504885E-2</c:v>
                </c:pt>
                <c:pt idx="2623">
                  <c:v>6.1108271570250006E-2</c:v>
                </c:pt>
                <c:pt idx="2624">
                  <c:v>6.120684588704596E-2</c:v>
                </c:pt>
                <c:pt idx="2625">
                  <c:v>6.1305579214982066E-2</c:v>
                </c:pt>
                <c:pt idx="2626">
                  <c:v>6.1404471810560558E-2</c:v>
                </c:pt>
                <c:pt idx="2627">
                  <c:v>6.1503523930697621E-2</c:v>
                </c:pt>
                <c:pt idx="2628">
                  <c:v>6.1602735832723757E-2</c:v>
                </c:pt>
                <c:pt idx="2629">
                  <c:v>6.1702107774384604E-2</c:v>
                </c:pt>
                <c:pt idx="2630">
                  <c:v>6.1801640013841551E-2</c:v>
                </c:pt>
                <c:pt idx="2631">
                  <c:v>6.1901332809672534E-2</c:v>
                </c:pt>
                <c:pt idx="2632">
                  <c:v>6.2001186420872441E-2</c:v>
                </c:pt>
                <c:pt idx="2633">
                  <c:v>6.2101201106854034E-2</c:v>
                </c:pt>
                <c:pt idx="2634">
                  <c:v>6.2201377127448609E-2</c:v>
                </c:pt>
                <c:pt idx="2635">
                  <c:v>6.230171474290639E-2</c:v>
                </c:pt>
                <c:pt idx="2636">
                  <c:v>6.2402214213897654E-2</c:v>
                </c:pt>
                <c:pt idx="2637">
                  <c:v>6.2502875801513008E-2</c:v>
                </c:pt>
                <c:pt idx="2638">
                  <c:v>6.2603699767264279E-2</c:v>
                </c:pt>
                <c:pt idx="2639">
                  <c:v>6.2704686373085114E-2</c:v>
                </c:pt>
                <c:pt idx="2640">
                  <c:v>6.280583588133179E-2</c:v>
                </c:pt>
                <c:pt idx="2641">
                  <c:v>6.290714855478359E-2</c:v>
                </c:pt>
                <c:pt idx="2642">
                  <c:v>6.3008624656643947E-2</c:v>
                </c:pt>
                <c:pt idx="2643">
                  <c:v>6.3110264450540646E-2</c:v>
                </c:pt>
                <c:pt idx="2644">
                  <c:v>6.32120682005268E-2</c:v>
                </c:pt>
                <c:pt idx="2645">
                  <c:v>6.3314036171081597E-2</c:v>
                </c:pt>
                <c:pt idx="2646">
                  <c:v>6.3416168627110636E-2</c:v>
                </c:pt>
                <c:pt idx="2647">
                  <c:v>6.3518465833947033E-2</c:v>
                </c:pt>
                <c:pt idx="2648">
                  <c:v>6.3620928057351797E-2</c:v>
                </c:pt>
                <c:pt idx="2649">
                  <c:v>6.3723555563514694E-2</c:v>
                </c:pt>
                <c:pt idx="2650">
                  <c:v>6.3826348619054826E-2</c:v>
                </c:pt>
                <c:pt idx="2651">
                  <c:v>6.392930749102152E-2</c:v>
                </c:pt>
                <c:pt idx="2652">
                  <c:v>6.4032432446894702E-2</c:v>
                </c:pt>
                <c:pt idx="2653">
                  <c:v>6.413572375458583E-2</c:v>
                </c:pt>
                <c:pt idx="2654">
                  <c:v>6.4239181682438654E-2</c:v>
                </c:pt>
                <c:pt idx="2655">
                  <c:v>6.4342806499229591E-2</c:v>
                </c:pt>
                <c:pt idx="2656">
                  <c:v>6.4446598474168795E-2</c:v>
                </c:pt>
                <c:pt idx="2657">
                  <c:v>6.4550557876900602E-2</c:v>
                </c:pt>
                <c:pt idx="2658">
                  <c:v>6.4654684977504331E-2</c:v>
                </c:pt>
                <c:pt idx="2659">
                  <c:v>6.4758980046494927E-2</c:v>
                </c:pt>
                <c:pt idx="2660">
                  <c:v>6.486344335482383E-2</c:v>
                </c:pt>
                <c:pt idx="2661">
                  <c:v>6.4968075173879369E-2</c:v>
                </c:pt>
                <c:pt idx="2662">
                  <c:v>6.5072875775487829E-2</c:v>
                </c:pt>
                <c:pt idx="2663">
                  <c:v>6.5177845431913892E-2</c:v>
                </c:pt>
                <c:pt idx="2664">
                  <c:v>6.5282984415861389E-2</c:v>
                </c:pt>
                <c:pt idx="2665">
                  <c:v>6.5388293000474176E-2</c:v>
                </c:pt>
                <c:pt idx="2666">
                  <c:v>6.5493771459336603E-2</c:v>
                </c:pt>
                <c:pt idx="2667">
                  <c:v>6.5599420066474429E-2</c:v>
                </c:pt>
                <c:pt idx="2668">
                  <c:v>6.5705239096355381E-2</c:v>
                </c:pt>
                <c:pt idx="2669">
                  <c:v>6.5811228823889956E-2</c:v>
                </c:pt>
                <c:pt idx="2670">
                  <c:v>6.5917389524432102E-2</c:v>
                </c:pt>
                <c:pt idx="2671">
                  <c:v>6.6023721473780037E-2</c:v>
                </c:pt>
                <c:pt idx="2672">
                  <c:v>6.6130224948176691E-2</c:v>
                </c:pt>
                <c:pt idx="2673">
                  <c:v>6.623690022431071E-2</c:v>
                </c:pt>
                <c:pt idx="2674">
                  <c:v>6.6343747579317158E-2</c:v>
                </c:pt>
                <c:pt idx="2675">
                  <c:v>6.6450767290777937E-2</c:v>
                </c:pt>
                <c:pt idx="2676">
                  <c:v>6.655795963672291E-2</c:v>
                </c:pt>
                <c:pt idx="2677">
                  <c:v>6.6665324895630318E-2</c:v>
                </c:pt>
                <c:pt idx="2678">
                  <c:v>6.677286334642768E-2</c:v>
                </c:pt>
                <c:pt idx="2679">
                  <c:v>6.6880575268492379E-2</c:v>
                </c:pt>
                <c:pt idx="2680">
                  <c:v>6.6988460941652631E-2</c:v>
                </c:pt>
                <c:pt idx="2681">
                  <c:v>6.7096520646187804E-2</c:v>
                </c:pt>
                <c:pt idx="2682">
                  <c:v>6.7204754662829588E-2</c:v>
                </c:pt>
                <c:pt idx="2683">
                  <c:v>6.7313163272762475E-2</c:v>
                </c:pt>
                <c:pt idx="2684">
                  <c:v>6.7421746757624412E-2</c:v>
                </c:pt>
                <c:pt idx="2685">
                  <c:v>6.7530505399507848E-2</c:v>
                </c:pt>
                <c:pt idx="2686">
                  <c:v>6.763943948096017E-2</c:v>
                </c:pt>
                <c:pt idx="2687">
                  <c:v>6.7748549284984555E-2</c:v>
                </c:pt>
                <c:pt idx="2688">
                  <c:v>6.7857835095040689E-2</c:v>
                </c:pt>
                <c:pt idx="2689">
                  <c:v>6.7967297195045601E-2</c:v>
                </c:pt>
                <c:pt idx="2690">
                  <c:v>6.8076935869374119E-2</c:v>
                </c:pt>
                <c:pt idx="2691">
                  <c:v>6.8186751402860027E-2</c:v>
                </c:pt>
                <c:pt idx="2692">
                  <c:v>6.8296744080796362E-2</c:v>
                </c:pt>
                <c:pt idx="2693">
                  <c:v>6.840691418893656E-2</c:v>
                </c:pt>
                <c:pt idx="2694">
                  <c:v>6.8517262013494909E-2</c:v>
                </c:pt>
                <c:pt idx="2695">
                  <c:v>6.8627787841147314E-2</c:v>
                </c:pt>
                <c:pt idx="2696">
                  <c:v>6.8738491959032297E-2</c:v>
                </c:pt>
                <c:pt idx="2697">
                  <c:v>6.8849374654751466E-2</c:v>
                </c:pt>
                <c:pt idx="2698">
                  <c:v>6.8960436216370338E-2</c:v>
                </c:pt>
                <c:pt idx="2699">
                  <c:v>6.9071676932419154E-2</c:v>
                </c:pt>
                <c:pt idx="2700">
                  <c:v>6.9183097091893644E-2</c:v>
                </c:pt>
                <c:pt idx="2701">
                  <c:v>6.9294696984255541E-2</c:v>
                </c:pt>
                <c:pt idx="2702">
                  <c:v>6.9406476899433731E-2</c:v>
                </c:pt>
                <c:pt idx="2703">
                  <c:v>6.9518437127824656E-2</c:v>
                </c:pt>
                <c:pt idx="2704">
                  <c:v>6.9630577960293136E-2</c:v>
                </c:pt>
                <c:pt idx="2705">
                  <c:v>6.9742899688173376E-2</c:v>
                </c:pt>
                <c:pt idx="2706">
                  <c:v>6.985540260326939E-2</c:v>
                </c:pt>
                <c:pt idx="2707">
                  <c:v>6.9968086997855977E-2</c:v>
                </c:pt>
                <c:pt idx="2708">
                  <c:v>7.0080953164679313E-2</c:v>
                </c:pt>
                <c:pt idx="2709">
                  <c:v>7.0194001396957972E-2</c:v>
                </c:pt>
                <c:pt idx="2710">
                  <c:v>7.0307231988383317E-2</c:v>
                </c:pt>
                <c:pt idx="2711">
                  <c:v>7.0420645233120638E-2</c:v>
                </c:pt>
                <c:pt idx="2712">
                  <c:v>7.0534241425809663E-2</c:v>
                </c:pt>
                <c:pt idx="2713">
                  <c:v>7.0648020861565408E-2</c:v>
                </c:pt>
                <c:pt idx="2714">
                  <c:v>7.0761983835978995E-2</c:v>
                </c:pt>
                <c:pt idx="2715">
                  <c:v>7.0876130645118246E-2</c:v>
                </c:pt>
                <c:pt idx="2716">
                  <c:v>7.0990461585528714E-2</c:v>
                </c:pt>
                <c:pt idx="2717">
                  <c:v>7.1104976954234247E-2</c:v>
                </c:pt>
                <c:pt idx="2718">
                  <c:v>7.1219677048737814E-2</c:v>
                </c:pt>
                <c:pt idx="2719">
                  <c:v>7.1334562167022303E-2</c:v>
                </c:pt>
                <c:pt idx="2720">
                  <c:v>7.1449632607551342E-2</c:v>
                </c:pt>
                <c:pt idx="2721">
                  <c:v>7.1564888669269827E-2</c:v>
                </c:pt>
                <c:pt idx="2722">
                  <c:v>7.1680330651605145E-2</c:v>
                </c:pt>
                <c:pt idx="2723">
                  <c:v>7.1795958854467518E-2</c:v>
                </c:pt>
                <c:pt idx="2724">
                  <c:v>7.1911773578250918E-2</c:v>
                </c:pt>
                <c:pt idx="2725">
                  <c:v>7.2027775123834042E-2</c:v>
                </c:pt>
                <c:pt idx="2726">
                  <c:v>7.2143963792580895E-2</c:v>
                </c:pt>
                <c:pt idx="2727">
                  <c:v>7.2260339886341493E-2</c:v>
                </c:pt>
                <c:pt idx="2728">
                  <c:v>7.2376903707452866E-2</c:v>
                </c:pt>
                <c:pt idx="2729">
                  <c:v>7.2493655558739822E-2</c:v>
                </c:pt>
                <c:pt idx="2730">
                  <c:v>7.2610595743515444E-2</c:v>
                </c:pt>
                <c:pt idx="2731">
                  <c:v>7.2727724565582325E-2</c:v>
                </c:pt>
                <c:pt idx="2732">
                  <c:v>7.2845042329232987E-2</c:v>
                </c:pt>
                <c:pt idx="2733">
                  <c:v>7.2962549339250837E-2</c:v>
                </c:pt>
                <c:pt idx="2734">
                  <c:v>7.308024590091089E-2</c:v>
                </c:pt>
                <c:pt idx="2735">
                  <c:v>7.3198132319980777E-2</c:v>
                </c:pt>
                <c:pt idx="2736">
                  <c:v>7.3316208902721114E-2</c:v>
                </c:pt>
                <c:pt idx="2737">
                  <c:v>7.3434475955886702E-2</c:v>
                </c:pt>
                <c:pt idx="2738">
                  <c:v>7.3552933786727212E-2</c:v>
                </c:pt>
                <c:pt idx="2739">
                  <c:v>7.3671582702987751E-2</c:v>
                </c:pt>
                <c:pt idx="2740">
                  <c:v>7.3790423012910097E-2</c:v>
                </c:pt>
                <c:pt idx="2741">
                  <c:v>7.3909455025233023E-2</c:v>
                </c:pt>
                <c:pt idx="2742">
                  <c:v>7.402867904919351E-2</c:v>
                </c:pt>
                <c:pt idx="2743">
                  <c:v>7.4148095394527283E-2</c:v>
                </c:pt>
                <c:pt idx="2744">
                  <c:v>7.4267704371469734E-2</c:v>
                </c:pt>
                <c:pt idx="2745">
                  <c:v>7.4387506290756661E-2</c:v>
                </c:pt>
                <c:pt idx="2746">
                  <c:v>7.4507501463625198E-2</c:v>
                </c:pt>
                <c:pt idx="2747">
                  <c:v>7.4627690201814409E-2</c:v>
                </c:pt>
                <c:pt idx="2748">
                  <c:v>7.4748072817566319E-2</c:v>
                </c:pt>
                <c:pt idx="2749">
                  <c:v>7.4868649623626687E-2</c:v>
                </c:pt>
                <c:pt idx="2750">
                  <c:v>7.4989420933245551E-2</c:v>
                </c:pt>
                <c:pt idx="2751">
                  <c:v>7.511038706017853E-2</c:v>
                </c:pt>
                <c:pt idx="2752">
                  <c:v>7.5231548318687155E-2</c:v>
                </c:pt>
                <c:pt idx="2753">
                  <c:v>7.5352905023540001E-2</c:v>
                </c:pt>
                <c:pt idx="2754">
                  <c:v>7.5474457490013344E-2</c:v>
                </c:pt>
                <c:pt idx="2755">
                  <c:v>7.5596206033892124E-2</c:v>
                </c:pt>
                <c:pt idx="2756">
                  <c:v>7.5718150971470555E-2</c:v>
                </c:pt>
                <c:pt idx="2757">
                  <c:v>7.5840292619553093E-2</c:v>
                </c:pt>
                <c:pt idx="2758">
                  <c:v>7.5962631295455385E-2</c:v>
                </c:pt>
                <c:pt idx="2759">
                  <c:v>7.6085167317004682E-2</c:v>
                </c:pt>
                <c:pt idx="2760">
                  <c:v>7.620790100254117E-2</c:v>
                </c:pt>
                <c:pt idx="2761">
                  <c:v>7.6330832670918433E-2</c:v>
                </c:pt>
                <c:pt idx="2762">
                  <c:v>7.6453962641504405E-2</c:v>
                </c:pt>
                <c:pt idx="2763">
                  <c:v>7.6577291234182207E-2</c:v>
                </c:pt>
                <c:pt idx="2764">
                  <c:v>7.6700818769350976E-2</c:v>
                </c:pt>
                <c:pt idx="2765">
                  <c:v>7.6824545567926644E-2</c:v>
                </c:pt>
                <c:pt idx="2766">
                  <c:v>7.6948471951342939E-2</c:v>
                </c:pt>
                <c:pt idx="2767">
                  <c:v>7.7072598241551923E-2</c:v>
                </c:pt>
                <c:pt idx="2768">
                  <c:v>7.7196924761025104E-2</c:v>
                </c:pt>
                <c:pt idx="2769">
                  <c:v>7.7321451832754212E-2</c:v>
                </c:pt>
                <c:pt idx="2770">
                  <c:v>7.7446179780251853E-2</c:v>
                </c:pt>
                <c:pt idx="2771">
                  <c:v>7.7571108927552646E-2</c:v>
                </c:pt>
                <c:pt idx="2772">
                  <c:v>7.7696239599213845E-2</c:v>
                </c:pt>
                <c:pt idx="2773">
                  <c:v>7.7821572120316262E-2</c:v>
                </c:pt>
                <c:pt idx="2774">
                  <c:v>7.7947106816465009E-2</c:v>
                </c:pt>
                <c:pt idx="2775">
                  <c:v>7.8072844013790679E-2</c:v>
                </c:pt>
                <c:pt idx="2776">
                  <c:v>7.8198784038949615E-2</c:v>
                </c:pt>
                <c:pt idx="2777">
                  <c:v>7.8324927219125387E-2</c:v>
                </c:pt>
                <c:pt idx="2778">
                  <c:v>7.8451273882029229E-2</c:v>
                </c:pt>
                <c:pt idx="2779">
                  <c:v>7.8577824355900897E-2</c:v>
                </c:pt>
                <c:pt idx="2780">
                  <c:v>7.8704578969509845E-2</c:v>
                </c:pt>
                <c:pt idx="2781">
                  <c:v>7.8831538052155731E-2</c:v>
                </c:pt>
                <c:pt idx="2782">
                  <c:v>7.8958701933669453E-2</c:v>
                </c:pt>
                <c:pt idx="2783">
                  <c:v>7.908607094441393E-2</c:v>
                </c:pt>
                <c:pt idx="2784">
                  <c:v>7.9213645415285097E-2</c:v>
                </c:pt>
                <c:pt idx="2785">
                  <c:v>7.9341425677712463E-2</c:v>
                </c:pt>
                <c:pt idx="2786">
                  <c:v>7.9469412063660358E-2</c:v>
                </c:pt>
                <c:pt idx="2787">
                  <c:v>7.9597604905628588E-2</c:v>
                </c:pt>
                <c:pt idx="2788">
                  <c:v>7.9726004536653114E-2</c:v>
                </c:pt>
                <c:pt idx="2789">
                  <c:v>7.9854611290307437E-2</c:v>
                </c:pt>
                <c:pt idx="2790">
                  <c:v>7.9983425500702809E-2</c:v>
                </c:pt>
                <c:pt idx="2791">
                  <c:v>8.0112447502489775E-2</c:v>
                </c:pt>
                <c:pt idx="2792">
                  <c:v>8.024167763085846E-2</c:v>
                </c:pt>
                <c:pt idx="2793">
                  <c:v>8.0371116221539793E-2</c:v>
                </c:pt>
                <c:pt idx="2794">
                  <c:v>8.0500763610806214E-2</c:v>
                </c:pt>
                <c:pt idx="2795">
                  <c:v>8.0630620135472772E-2</c:v>
                </c:pt>
                <c:pt idx="2796">
                  <c:v>8.0760686132897538E-2</c:v>
                </c:pt>
                <c:pt idx="2797">
                  <c:v>8.089096194098308E-2</c:v>
                </c:pt>
                <c:pt idx="2798">
                  <c:v>8.1021447898176918E-2</c:v>
                </c:pt>
                <c:pt idx="2799">
                  <c:v>8.1152144343472385E-2</c:v>
                </c:pt>
                <c:pt idx="2800">
                  <c:v>8.1283051616409904E-2</c:v>
                </c:pt>
                <c:pt idx="2801">
                  <c:v>8.1414170057077448E-2</c:v>
                </c:pt>
                <c:pt idx="2802">
                  <c:v>8.1545500006111646E-2</c:v>
                </c:pt>
                <c:pt idx="2803">
                  <c:v>8.167704180469855E-2</c:v>
                </c:pt>
                <c:pt idx="2804">
                  <c:v>8.1808795794574715E-2</c:v>
                </c:pt>
                <c:pt idx="2805">
                  <c:v>8.1940762318027757E-2</c:v>
                </c:pt>
                <c:pt idx="2806">
                  <c:v>8.2072941717897641E-2</c:v>
                </c:pt>
                <c:pt idx="2807">
                  <c:v>8.2205334337577277E-2</c:v>
                </c:pt>
                <c:pt idx="2808">
                  <c:v>8.2337940521013425E-2</c:v>
                </c:pt>
                <c:pt idx="2809">
                  <c:v>8.2470760612707833E-2</c:v>
                </c:pt>
                <c:pt idx="2810">
                  <c:v>8.2603794957717844E-2</c:v>
                </c:pt>
                <c:pt idx="2811">
                  <c:v>8.2737043901657495E-2</c:v>
                </c:pt>
                <c:pt idx="2812">
                  <c:v>8.2870507790698267E-2</c:v>
                </c:pt>
                <c:pt idx="2813">
                  <c:v>8.3004186971570096E-2</c:v>
                </c:pt>
                <c:pt idx="2814">
                  <c:v>8.3138081791562193E-2</c:v>
                </c:pt>
                <c:pt idx="2815">
                  <c:v>8.32721925985241E-2</c:v>
                </c:pt>
                <c:pt idx="2816">
                  <c:v>8.340651974086627E-2</c:v>
                </c:pt>
                <c:pt idx="2817">
                  <c:v>8.3541063567561399E-2</c:v>
                </c:pt>
                <c:pt idx="2818">
                  <c:v>8.3675824428145015E-2</c:v>
                </c:pt>
                <c:pt idx="2819">
                  <c:v>8.3810802672716386E-2</c:v>
                </c:pt>
                <c:pt idx="2820">
                  <c:v>8.3945998651939718E-2</c:v>
                </c:pt>
                <c:pt idx="2821">
                  <c:v>8.4081412717044779E-2</c:v>
                </c:pt>
                <c:pt idx="2822">
                  <c:v>8.421704521982791E-2</c:v>
                </c:pt>
                <c:pt idx="2823">
                  <c:v>8.4352896512652903E-2</c:v>
                </c:pt>
                <c:pt idx="2824">
                  <c:v>8.4488966948452093E-2</c:v>
                </c:pt>
                <c:pt idx="2825">
                  <c:v>8.4625256880726904E-2</c:v>
                </c:pt>
                <c:pt idx="2826">
                  <c:v>8.4761766663549218E-2</c:v>
                </c:pt>
                <c:pt idx="2827">
                  <c:v>8.4898496651562003E-2</c:v>
                </c:pt>
                <c:pt idx="2828">
                  <c:v>8.5035447199980158E-2</c:v>
                </c:pt>
                <c:pt idx="2829">
                  <c:v>8.517261866459179E-2</c:v>
                </c:pt>
                <c:pt idx="2830">
                  <c:v>8.5310011401758923E-2</c:v>
                </c:pt>
                <c:pt idx="2831">
                  <c:v>8.5447625768418259E-2</c:v>
                </c:pt>
                <c:pt idx="2832">
                  <c:v>8.5585462122082331E-2</c:v>
                </c:pt>
                <c:pt idx="2833">
                  <c:v>8.5723520820840601E-2</c:v>
                </c:pt>
                <c:pt idx="2834">
                  <c:v>8.5861802223359804E-2</c:v>
                </c:pt>
                <c:pt idx="2835">
                  <c:v>8.6000306688885586E-2</c:v>
                </c:pt>
                <c:pt idx="2836">
                  <c:v>8.6139034577242798E-2</c:v>
                </c:pt>
                <c:pt idx="2837">
                  <c:v>8.627798624883698E-2</c:v>
                </c:pt>
                <c:pt idx="2838">
                  <c:v>8.6417162064654926E-2</c:v>
                </c:pt>
                <c:pt idx="2839">
                  <c:v>8.6556562386265662E-2</c:v>
                </c:pt>
                <c:pt idx="2840">
                  <c:v>8.6696187575821648E-2</c:v>
                </c:pt>
                <c:pt idx="2841">
                  <c:v>8.6836037996059406E-2</c:v>
                </c:pt>
                <c:pt idx="2842">
                  <c:v>8.6976114010300656E-2</c:v>
                </c:pt>
                <c:pt idx="2843">
                  <c:v>8.7116415982453094E-2</c:v>
                </c:pt>
                <c:pt idx="2844">
                  <c:v>8.7256944277011625E-2</c:v>
                </c:pt>
                <c:pt idx="2845">
                  <c:v>8.7397699259058881E-2</c:v>
                </c:pt>
                <c:pt idx="2846">
                  <c:v>8.7538681294266646E-2</c:v>
                </c:pt>
                <c:pt idx="2847">
                  <c:v>8.7679890748896427E-2</c:v>
                </c:pt>
                <c:pt idx="2848">
                  <c:v>8.7821327989800593E-2</c:v>
                </c:pt>
                <c:pt idx="2849">
                  <c:v>8.796299338442326E-2</c:v>
                </c:pt>
                <c:pt idx="2850">
                  <c:v>8.8104887300801391E-2</c:v>
                </c:pt>
                <c:pt idx="2851">
                  <c:v>8.8247010107565457E-2</c:v>
                </c:pt>
                <c:pt idx="2852">
                  <c:v>8.8389362173940597E-2</c:v>
                </c:pt>
                <c:pt idx="2853">
                  <c:v>8.8531943869747762E-2</c:v>
                </c:pt>
                <c:pt idx="2854">
                  <c:v>8.8674755565404148E-2</c:v>
                </c:pt>
                <c:pt idx="2855">
                  <c:v>8.8817797631924753E-2</c:v>
                </c:pt>
                <c:pt idx="2856">
                  <c:v>8.8961070440922899E-2</c:v>
                </c:pt>
                <c:pt idx="2857">
                  <c:v>8.9104574364611389E-2</c:v>
                </c:pt>
                <c:pt idx="2858">
                  <c:v>8.9248309775803461E-2</c:v>
                </c:pt>
                <c:pt idx="2859">
                  <c:v>8.9392277047913832E-2</c:v>
                </c:pt>
                <c:pt idx="2860">
                  <c:v>8.9536476554959374E-2</c:v>
                </c:pt>
                <c:pt idx="2861">
                  <c:v>8.968090867156045E-2</c:v>
                </c:pt>
                <c:pt idx="2862">
                  <c:v>8.9825573772941689E-2</c:v>
                </c:pt>
                <c:pt idx="2863">
                  <c:v>8.997047223493293E-2</c:v>
                </c:pt>
                <c:pt idx="2864">
                  <c:v>9.0115604433970459E-2</c:v>
                </c:pt>
                <c:pt idx="2865">
                  <c:v>9.0260970747097491E-2</c:v>
                </c:pt>
                <c:pt idx="2866">
                  <c:v>9.040657155196577E-2</c:v>
                </c:pt>
                <c:pt idx="2867">
                  <c:v>9.0552407226836024E-2</c:v>
                </c:pt>
                <c:pt idx="2868">
                  <c:v>9.0698478150579229E-2</c:v>
                </c:pt>
                <c:pt idx="2869">
                  <c:v>9.084478470267747E-2</c:v>
                </c:pt>
                <c:pt idx="2870">
                  <c:v>9.0991327263225147E-2</c:v>
                </c:pt>
                <c:pt idx="2871">
                  <c:v>9.1138106212929532E-2</c:v>
                </c:pt>
                <c:pt idx="2872">
                  <c:v>9.1285121933112182E-2</c:v>
                </c:pt>
                <c:pt idx="2873">
                  <c:v>9.1432374805709843E-2</c:v>
                </c:pt>
                <c:pt idx="2874">
                  <c:v>9.1579865213275102E-2</c:v>
                </c:pt>
                <c:pt idx="2875">
                  <c:v>9.1727593538977928E-2</c:v>
                </c:pt>
                <c:pt idx="2876">
                  <c:v>9.1875560166606238E-2</c:v>
                </c:pt>
                <c:pt idx="2877">
                  <c:v>9.2023765480567052E-2</c:v>
                </c:pt>
                <c:pt idx="2878">
                  <c:v>9.217220986588745E-2</c:v>
                </c:pt>
                <c:pt idx="2879">
                  <c:v>9.2320893708215793E-2</c:v>
                </c:pt>
                <c:pt idx="2880">
                  <c:v>9.2469817393822207E-2</c:v>
                </c:pt>
                <c:pt idx="2881">
                  <c:v>9.2618981309600237E-2</c:v>
                </c:pt>
                <c:pt idx="2882">
                  <c:v>9.2768385843067361E-2</c:v>
                </c:pt>
                <c:pt idx="2883">
                  <c:v>9.2918031382366123E-2</c:v>
                </c:pt>
                <c:pt idx="2884">
                  <c:v>9.3067918316265361E-2</c:v>
                </c:pt>
                <c:pt idx="2885">
                  <c:v>9.3218047034160784E-2</c:v>
                </c:pt>
                <c:pt idx="2886">
                  <c:v>9.3368417926076544E-2</c:v>
                </c:pt>
                <c:pt idx="2887">
                  <c:v>9.3519031382665707E-2</c:v>
                </c:pt>
                <c:pt idx="2888">
                  <c:v>9.3669887795211612E-2</c:v>
                </c:pt>
                <c:pt idx="2889">
                  <c:v>9.3820987555628677E-2</c:v>
                </c:pt>
                <c:pt idx="2890">
                  <c:v>9.3972331056463784E-2</c:v>
                </c:pt>
                <c:pt idx="2891">
                  <c:v>9.4123918690896674E-2</c:v>
                </c:pt>
                <c:pt idx="2892">
                  <c:v>9.4275750852741522E-2</c:v>
                </c:pt>
                <c:pt idx="2893">
                  <c:v>9.4427827936447883E-2</c:v>
                </c:pt>
                <c:pt idx="2894">
                  <c:v>9.4580150337101307E-2</c:v>
                </c:pt>
                <c:pt idx="2895">
                  <c:v>9.4732718450424927E-2</c:v>
                </c:pt>
                <c:pt idx="2896">
                  <c:v>9.4885532672780104E-2</c:v>
                </c:pt>
                <c:pt idx="2897">
                  <c:v>9.5038593401167576E-2</c:v>
                </c:pt>
                <c:pt idx="2898">
                  <c:v>9.5191901033228471E-2</c:v>
                </c:pt>
                <c:pt idx="2899">
                  <c:v>9.5345455967245502E-2</c:v>
                </c:pt>
                <c:pt idx="2900">
                  <c:v>9.5499258602143561E-2</c:v>
                </c:pt>
                <c:pt idx="2901">
                  <c:v>9.5653309337491332E-2</c:v>
                </c:pt>
                <c:pt idx="2902">
                  <c:v>9.5807608573501984E-2</c:v>
                </c:pt>
                <c:pt idx="2903">
                  <c:v>9.5962156711034072E-2</c:v>
                </c:pt>
                <c:pt idx="2904">
                  <c:v>9.6116954151593076E-2</c:v>
                </c:pt>
                <c:pt idx="2905">
                  <c:v>9.6272001297331961E-2</c:v>
                </c:pt>
                <c:pt idx="2906">
                  <c:v>9.6427298551052476E-2</c:v>
                </c:pt>
                <c:pt idx="2907">
                  <c:v>9.6582846316206075E-2</c:v>
                </c:pt>
                <c:pt idx="2908">
                  <c:v>9.6738644996895107E-2</c:v>
                </c:pt>
                <c:pt idx="2909">
                  <c:v>9.6894694997873676E-2</c:v>
                </c:pt>
                <c:pt idx="2910">
                  <c:v>9.7050996724548963E-2</c:v>
                </c:pt>
                <c:pt idx="2911">
                  <c:v>9.7207550582981916E-2</c:v>
                </c:pt>
                <c:pt idx="2912">
                  <c:v>9.73643569798886E-2</c:v>
                </c:pt>
                <c:pt idx="2913">
                  <c:v>9.7521416322641274E-2</c:v>
                </c:pt>
                <c:pt idx="2914">
                  <c:v>9.767872901926905E-2</c:v>
                </c:pt>
                <c:pt idx="2915">
                  <c:v>9.7836295478459526E-2</c:v>
                </c:pt>
                <c:pt idx="2916">
                  <c:v>9.7994116109559395E-2</c:v>
                </c:pt>
                <c:pt idx="2917">
                  <c:v>9.8152191322575716E-2</c:v>
                </c:pt>
                <c:pt idx="2918">
                  <c:v>9.8310521528176875E-2</c:v>
                </c:pt>
                <c:pt idx="2919">
                  <c:v>9.8469107137693884E-2</c:v>
                </c:pt>
                <c:pt idx="2920">
                  <c:v>9.8627948563121015E-2</c:v>
                </c:pt>
                <c:pt idx="2921">
                  <c:v>9.8787046217117355E-2</c:v>
                </c:pt>
                <c:pt idx="2922">
                  <c:v>9.8946400513007626E-2</c:v>
                </c:pt>
                <c:pt idx="2923">
                  <c:v>9.9106011864783086E-2</c:v>
                </c:pt>
                <c:pt idx="2924">
                  <c:v>9.9265880687103056E-2</c:v>
                </c:pt>
                <c:pt idx="2925">
                  <c:v>9.942600739529564E-2</c:v>
                </c:pt>
                <c:pt idx="2926">
                  <c:v>9.9586392405358923E-2</c:v>
                </c:pt>
                <c:pt idx="2927">
                  <c:v>9.974703613396195E-2</c:v>
                </c:pt>
                <c:pt idx="2928">
                  <c:v>9.9907938998446175E-2</c:v>
                </c:pt>
                <c:pt idx="2929">
                  <c:v>0.10006910141682585</c:v>
                </c:pt>
                <c:pt idx="2930">
                  <c:v>0.10023052380778993</c:v>
                </c:pt>
                <c:pt idx="2931">
                  <c:v>0.10039220659070253</c:v>
                </c:pt>
                <c:pt idx="2932">
                  <c:v>0.10055415018560429</c:v>
                </c:pt>
                <c:pt idx="2933">
                  <c:v>0.10071635501321345</c:v>
                </c:pt>
                <c:pt idx="2934">
                  <c:v>0.10087882149492693</c:v>
                </c:pt>
                <c:pt idx="2935">
                  <c:v>0.10104155005282132</c:v>
                </c:pt>
                <c:pt idx="2936">
                  <c:v>0.10120454110965418</c:v>
                </c:pt>
                <c:pt idx="2937">
                  <c:v>0.10136779508886493</c:v>
                </c:pt>
                <c:pt idx="2938">
                  <c:v>0.10153131241457612</c:v>
                </c:pt>
                <c:pt idx="2939">
                  <c:v>0.10169509351159435</c:v>
                </c:pt>
                <c:pt idx="2940">
                  <c:v>0.10185913880541166</c:v>
                </c:pt>
                <c:pt idx="2941">
                  <c:v>0.10202344872220627</c:v>
                </c:pt>
                <c:pt idx="2942">
                  <c:v>0.10218802368884398</c:v>
                </c:pt>
                <c:pt idx="2943">
                  <c:v>0.1023528641328791</c:v>
                </c:pt>
                <c:pt idx="2944">
                  <c:v>0.10251797048255572</c:v>
                </c:pt>
                <c:pt idx="2945">
                  <c:v>0.10268334316680863</c:v>
                </c:pt>
                <c:pt idx="2946">
                  <c:v>0.10284898261526464</c:v>
                </c:pt>
                <c:pt idx="2947">
                  <c:v>0.10301488925824351</c:v>
                </c:pt>
                <c:pt idx="2948">
                  <c:v>0.10318106352675917</c:v>
                </c:pt>
                <c:pt idx="2949">
                  <c:v>0.10334750585252094</c:v>
                </c:pt>
                <c:pt idx="2950">
                  <c:v>0.10351421666793434</c:v>
                </c:pt>
                <c:pt idx="2951">
                  <c:v>0.10368119640610257</c:v>
                </c:pt>
                <c:pt idx="2952">
                  <c:v>0.10384844550082738</c:v>
                </c:pt>
                <c:pt idx="2953">
                  <c:v>0.1040159643866103</c:v>
                </c:pt>
                <c:pt idx="2954">
                  <c:v>0.1041837534986538</c:v>
                </c:pt>
                <c:pt idx="2955">
                  <c:v>0.10435181327286235</c:v>
                </c:pt>
                <c:pt idx="2956">
                  <c:v>0.10452014414584358</c:v>
                </c:pt>
                <c:pt idx="2957">
                  <c:v>0.10468874655490942</c:v>
                </c:pt>
                <c:pt idx="2958">
                  <c:v>0.10485762093807721</c:v>
                </c:pt>
                <c:pt idx="2959">
                  <c:v>0.10502676773407095</c:v>
                </c:pt>
                <c:pt idx="2960">
                  <c:v>0.10519618738232227</c:v>
                </c:pt>
                <c:pt idx="2961">
                  <c:v>0.1053658803229716</c:v>
                </c:pt>
                <c:pt idx="2962">
                  <c:v>0.10553584699686948</c:v>
                </c:pt>
                <c:pt idx="2963">
                  <c:v>0.10570608784557754</c:v>
                </c:pt>
                <c:pt idx="2964">
                  <c:v>0.10587660331136969</c:v>
                </c:pt>
                <c:pt idx="2965">
                  <c:v>0.10604739383723327</c:v>
                </c:pt>
                <c:pt idx="2966">
                  <c:v>0.10621845986687024</c:v>
                </c:pt>
                <c:pt idx="2967">
                  <c:v>0.10638980184469825</c:v>
                </c:pt>
                <c:pt idx="2968">
                  <c:v>0.10656142021585187</c:v>
                </c:pt>
                <c:pt idx="2969">
                  <c:v>0.10673331542618378</c:v>
                </c:pt>
                <c:pt idx="2970">
                  <c:v>0.10690548792226574</c:v>
                </c:pt>
                <c:pt idx="2971">
                  <c:v>0.10707793815139004</c:v>
                </c:pt>
                <c:pt idx="2972">
                  <c:v>0.10725066656157034</c:v>
                </c:pt>
                <c:pt idx="2973">
                  <c:v>0.10742367360154312</c:v>
                </c:pt>
                <c:pt idx="2974">
                  <c:v>0.10759695972076862</c:v>
                </c:pt>
                <c:pt idx="2975">
                  <c:v>0.10777052536943219</c:v>
                </c:pt>
                <c:pt idx="2976">
                  <c:v>0.10794437099844532</c:v>
                </c:pt>
                <c:pt idx="2977">
                  <c:v>0.10811849705944693</c:v>
                </c:pt>
                <c:pt idx="2978">
                  <c:v>0.10829290400480436</c:v>
                </c:pt>
                <c:pt idx="2979">
                  <c:v>0.10846759228761492</c:v>
                </c:pt>
                <c:pt idx="2980">
                  <c:v>0.10864256236170652</c:v>
                </c:pt>
                <c:pt idx="2981">
                  <c:v>0.10881781468163931</c:v>
                </c:pt>
                <c:pt idx="2982">
                  <c:v>0.10899334970270669</c:v>
                </c:pt>
                <c:pt idx="2983">
                  <c:v>0.10916916788093645</c:v>
                </c:pt>
                <c:pt idx="2984">
                  <c:v>0.10934526967309195</c:v>
                </c:pt>
                <c:pt idx="2985">
                  <c:v>0.1095216555366736</c:v>
                </c:pt>
                <c:pt idx="2986">
                  <c:v>0.10969832592991949</c:v>
                </c:pt>
                <c:pt idx="2987">
                  <c:v>0.10987528131180709</c:v>
                </c:pt>
                <c:pt idx="2988">
                  <c:v>0.11005252214205417</c:v>
                </c:pt>
                <c:pt idx="2989">
                  <c:v>0.11023004888112019</c:v>
                </c:pt>
                <c:pt idx="2990">
                  <c:v>0.11040786199020727</c:v>
                </c:pt>
                <c:pt idx="2991">
                  <c:v>0.11058596193126156</c:v>
                </c:pt>
                <c:pt idx="2992">
                  <c:v>0.11076434916697431</c:v>
                </c:pt>
                <c:pt idx="2993">
                  <c:v>0.11094302416078319</c:v>
                </c:pt>
                <c:pt idx="2994">
                  <c:v>0.11112198737687341</c:v>
                </c:pt>
                <c:pt idx="2995">
                  <c:v>0.11130123928017914</c:v>
                </c:pt>
                <c:pt idx="2996">
                  <c:v>0.11148078033638421</c:v>
                </c:pt>
                <c:pt idx="2997">
                  <c:v>0.11166061101192393</c:v>
                </c:pt>
                <c:pt idx="2998">
                  <c:v>0.11184073177398585</c:v>
                </c:pt>
                <c:pt idx="2999">
                  <c:v>0.1120211430905113</c:v>
                </c:pt>
                <c:pt idx="3000">
                  <c:v>0.11220184543019632</c:v>
                </c:pt>
                <c:pt idx="3001">
                  <c:v>0.11238283926249307</c:v>
                </c:pt>
                <c:pt idx="3002">
                  <c:v>0.11256412505761096</c:v>
                </c:pt>
                <c:pt idx="3003">
                  <c:v>0.11274570328651792</c:v>
                </c:pt>
                <c:pt idx="3004">
                  <c:v>0.11292757442094155</c:v>
                </c:pt>
                <c:pt idx="3005">
                  <c:v>0.11310973893337056</c:v>
                </c:pt>
                <c:pt idx="3006">
                  <c:v>0.11329219729705563</c:v>
                </c:pt>
                <c:pt idx="3007">
                  <c:v>0.11347494998601085</c:v>
                </c:pt>
                <c:pt idx="3008">
                  <c:v>0.11365799747501519</c:v>
                </c:pt>
                <c:pt idx="3009">
                  <c:v>0.11384134023961326</c:v>
                </c:pt>
                <c:pt idx="3010">
                  <c:v>0.11402497875611683</c:v>
                </c:pt>
                <c:pt idx="3011">
                  <c:v>0.11420891350160607</c:v>
                </c:pt>
                <c:pt idx="3012">
                  <c:v>0.11439314495393064</c:v>
                </c:pt>
                <c:pt idx="3013">
                  <c:v>0.11457767359171113</c:v>
                </c:pt>
                <c:pt idx="3014">
                  <c:v>0.11476249989434005</c:v>
                </c:pt>
                <c:pt idx="3015">
                  <c:v>0.11494762434198348</c:v>
                </c:pt>
                <c:pt idx="3016">
                  <c:v>0.11513304741558171</c:v>
                </c:pt>
                <c:pt idx="3017">
                  <c:v>0.1153187695968511</c:v>
                </c:pt>
                <c:pt idx="3018">
                  <c:v>0.11550479136828501</c:v>
                </c:pt>
                <c:pt idx="3019">
                  <c:v>0.11569111321315509</c:v>
                </c:pt>
                <c:pt idx="3020">
                  <c:v>0.11587773561551258</c:v>
                </c:pt>
                <c:pt idx="3021">
                  <c:v>0.11606465906018952</c:v>
                </c:pt>
                <c:pt idx="3022">
                  <c:v>0.11625188403280004</c:v>
                </c:pt>
                <c:pt idx="3023">
                  <c:v>0.11643941101974166</c:v>
                </c:pt>
                <c:pt idx="3024">
                  <c:v>0.11662724050819641</c:v>
                </c:pt>
                <c:pt idx="3025">
                  <c:v>0.11681537298613247</c:v>
                </c:pt>
                <c:pt idx="3026">
                  <c:v>0.11700380894230475</c:v>
                </c:pt>
                <c:pt idx="3027">
                  <c:v>0.11719254886625684</c:v>
                </c:pt>
                <c:pt idx="3028">
                  <c:v>0.11738159324832206</c:v>
                </c:pt>
                <c:pt idx="3029">
                  <c:v>0.11757094257962454</c:v>
                </c:pt>
                <c:pt idx="3030">
                  <c:v>0.11776059735208071</c:v>
                </c:pt>
                <c:pt idx="3031">
                  <c:v>0.11795055805840055</c:v>
                </c:pt>
                <c:pt idx="3032">
                  <c:v>0.11814082519208874</c:v>
                </c:pt>
                <c:pt idx="3033">
                  <c:v>0.11833139924744615</c:v>
                </c:pt>
                <c:pt idx="3034">
                  <c:v>0.11852500982735854</c:v>
                </c:pt>
                <c:pt idx="3035">
                  <c:v>0.1187162036144964</c:v>
                </c:pt>
                <c:pt idx="3036">
                  <c:v>0.11890770581809676</c:v>
                </c:pt>
                <c:pt idx="3037">
                  <c:v>0.11909951693566899</c:v>
                </c:pt>
                <c:pt idx="3038">
                  <c:v>0.11929163746552507</c:v>
                </c:pt>
                <c:pt idx="3039">
                  <c:v>0.11948406790678079</c:v>
                </c:pt>
                <c:pt idx="3040">
                  <c:v>0.11967680875935713</c:v>
                </c:pt>
                <c:pt idx="3041">
                  <c:v>0.11986986052398141</c:v>
                </c:pt>
                <c:pt idx="3042">
                  <c:v>0.12006322370218875</c:v>
                </c:pt>
                <c:pt idx="3043">
                  <c:v>0.1202568987963233</c:v>
                </c:pt>
                <c:pt idx="3044">
                  <c:v>0.12045088630953947</c:v>
                </c:pt>
                <c:pt idx="3045">
                  <c:v>0.12064518674580334</c:v>
                </c:pt>
                <c:pt idx="3046">
                  <c:v>0.12083980060989405</c:v>
                </c:pt>
                <c:pt idx="3047">
                  <c:v>0.1210347284074049</c:v>
                </c:pt>
                <c:pt idx="3048">
                  <c:v>0.12122997064474475</c:v>
                </c:pt>
                <c:pt idx="3049">
                  <c:v>0.12142832378743183</c:v>
                </c:pt>
                <c:pt idx="3050">
                  <c:v>0.12162420093711145</c:v>
                </c:pt>
                <c:pt idx="3051">
                  <c:v>0.1218203940580288</c:v>
                </c:pt>
                <c:pt idx="3052">
                  <c:v>0.12201690365988005</c:v>
                </c:pt>
                <c:pt idx="3053">
                  <c:v>0.12221373025318344</c:v>
                </c:pt>
                <c:pt idx="3054">
                  <c:v>0.12241087434928091</c:v>
                </c:pt>
                <c:pt idx="3055">
                  <c:v>0.12260833646033918</c:v>
                </c:pt>
                <c:pt idx="3056">
                  <c:v>0.12280611709935091</c:v>
                </c:pt>
                <c:pt idx="3057">
                  <c:v>0.12300421678013666</c:v>
                </c:pt>
                <c:pt idx="3058">
                  <c:v>0.12320547289553739</c:v>
                </c:pt>
                <c:pt idx="3059">
                  <c:v>0.12340421678084336</c:v>
                </c:pt>
                <c:pt idx="3060">
                  <c:v>0.12360328126174472</c:v>
                </c:pt>
                <c:pt idx="3061">
                  <c:v>0.12380266685539737</c:v>
                </c:pt>
                <c:pt idx="3062">
                  <c:v>0.12400237407979109</c:v>
                </c:pt>
                <c:pt idx="3063">
                  <c:v>0.12420240345375141</c:v>
                </c:pt>
                <c:pt idx="3064">
                  <c:v>0.12440275549694076</c:v>
                </c:pt>
                <c:pt idx="3065">
                  <c:v>0.1246062998629133</c:v>
                </c:pt>
                <c:pt idx="3066">
                  <c:v>0.1248073034351276</c:v>
                </c:pt>
                <c:pt idx="3067">
                  <c:v>0.12500863124805917</c:v>
                </c:pt>
                <c:pt idx="3068">
                  <c:v>0.12521028382474367</c:v>
                </c:pt>
                <c:pt idx="3069">
                  <c:v>0.12541226168906056</c:v>
                </c:pt>
                <c:pt idx="3070">
                  <c:v>0.12561745778129108</c:v>
                </c:pt>
                <c:pt idx="3071">
                  <c:v>0.12582009246167478</c:v>
                </c:pt>
                <c:pt idx="3072">
                  <c:v>0.12602305401393141</c:v>
                </c:pt>
                <c:pt idx="3073">
                  <c:v>0.12622634296534091</c:v>
                </c:pt>
                <c:pt idx="3074">
                  <c:v>0.12642995984403402</c:v>
                </c:pt>
                <c:pt idx="3075">
                  <c:v>0.12663682106598673</c:v>
                </c:pt>
                <c:pt idx="3076">
                  <c:v>0.12684110009069202</c:v>
                </c:pt>
                <c:pt idx="3077">
                  <c:v>0.12704570863977716</c:v>
                </c:pt>
                <c:pt idx="3078">
                  <c:v>0.12725064724480104</c:v>
                </c:pt>
                <c:pt idx="3079">
                  <c:v>0.12745885125290016</c:v>
                </c:pt>
                <c:pt idx="3080">
                  <c:v>0.12766445630208587</c:v>
                </c:pt>
                <c:pt idx="3081">
                  <c:v>0.12787039301467382</c:v>
                </c:pt>
                <c:pt idx="3082">
                  <c:v>0.12807666192567324</c:v>
                </c:pt>
                <c:pt idx="3083">
                  <c:v>0.12828621743626789</c:v>
                </c:pt>
                <c:pt idx="3084">
                  <c:v>0.12849315711747913</c:v>
                </c:pt>
                <c:pt idx="3085">
                  <c:v>0.12870043061499989</c:v>
                </c:pt>
                <c:pt idx="3086">
                  <c:v>0.1289080384673123</c:v>
                </c:pt>
                <c:pt idx="3087">
                  <c:v>0.1291189542533315</c:v>
                </c:pt>
                <c:pt idx="3088">
                  <c:v>0.12932723722998715</c:v>
                </c:pt>
                <c:pt idx="3089">
                  <c:v>0.12953585618983454</c:v>
                </c:pt>
                <c:pt idx="3090">
                  <c:v>0.12974779919393875</c:v>
                </c:pt>
                <c:pt idx="3091">
                  <c:v>0.12995709656617127</c:v>
                </c:pt>
                <c:pt idx="3092">
                  <c:v>0.13016673155792646</c:v>
                </c:pt>
                <c:pt idx="3093">
                  <c:v>0.13037970678295127</c:v>
                </c:pt>
                <c:pt idx="3094">
                  <c:v>0.13059002349114707</c:v>
                </c:pt>
                <c:pt idx="3095">
                  <c:v>0.1308006794631657</c:v>
                </c:pt>
                <c:pt idx="3096">
                  <c:v>0.13101469193631193</c:v>
                </c:pt>
                <c:pt idx="3097">
                  <c:v>0.13122603294491847</c:v>
                </c:pt>
                <c:pt idx="3098">
                  <c:v>0.13144074136972919</c:v>
                </c:pt>
                <c:pt idx="3099">
                  <c:v>0.13165276964260847</c:v>
                </c:pt>
                <c:pt idx="3100">
                  <c:v>0.13186513994025137</c:v>
                </c:pt>
                <c:pt idx="3101">
                  <c:v>0.13208089405434473</c:v>
                </c:pt>
                <c:pt idx="3102">
                  <c:v>0.13229395496342708</c:v>
                </c:pt>
                <c:pt idx="3103">
                  <c:v>0.13251041069286379</c:v>
                </c:pt>
                <c:pt idx="3104">
                  <c:v>0.13272416445919949</c:v>
                </c:pt>
                <c:pt idx="3105">
                  <c:v>0.1329382630337082</c:v>
                </c:pt>
                <c:pt idx="3106">
                  <c:v>0.13315577296228331</c:v>
                </c:pt>
                <c:pt idx="3107">
                  <c:v>0.13337056776845133</c:v>
                </c:pt>
                <c:pt idx="3108">
                  <c:v>0.13358878502213989</c:v>
                </c:pt>
                <c:pt idx="3109">
                  <c:v>0.13380427832405761</c:v>
                </c:pt>
                <c:pt idx="3110">
                  <c:v>0.13402320520302494</c:v>
                </c:pt>
                <c:pt idx="3111">
                  <c:v>0.13423939927214551</c:v>
                </c:pt>
                <c:pt idx="3112">
                  <c:v>0.13445903808403703</c:v>
                </c:pt>
                <c:pt idx="3113">
                  <c:v>0.13467593519919996</c:v>
                </c:pt>
                <c:pt idx="3114">
                  <c:v>0.13489628825916533</c:v>
                </c:pt>
                <c:pt idx="3115">
                  <c:v>0.13511389070662083</c:v>
                </c:pt>
                <c:pt idx="3116">
                  <c:v>0.13533496033733841</c:v>
                </c:pt>
                <c:pt idx="3117">
                  <c:v>0.13555327041077139</c:v>
                </c:pt>
                <c:pt idx="3118">
                  <c:v>0.13577505894247269</c:v>
                </c:pt>
                <c:pt idx="3119">
                  <c:v>0.13599407894302695</c:v>
                </c:pt>
                <c:pt idx="3120">
                  <c:v>0.13621658871352121</c:v>
                </c:pt>
                <c:pt idx="3121">
                  <c:v>0.13643946254838021</c:v>
                </c:pt>
                <c:pt idx="3122">
                  <c:v>0.13665955430452253</c:v>
                </c:pt>
                <c:pt idx="3123">
                  <c:v>0.13688315290749467</c:v>
                </c:pt>
                <c:pt idx="3124">
                  <c:v>0.13710396038464981</c:v>
                </c:pt>
                <c:pt idx="3125">
                  <c:v>0.13732828611262371</c:v>
                </c:pt>
                <c:pt idx="3126">
                  <c:v>0.13755297887618209</c:v>
                </c:pt>
                <c:pt idx="3127">
                  <c:v>0.13777486685578866</c:v>
                </c:pt>
                <c:pt idx="3128">
                  <c:v>0.13800029030247268</c:v>
                </c:pt>
                <c:pt idx="3129">
                  <c:v>0.13822608258079827</c:v>
                </c:pt>
                <c:pt idx="3130">
                  <c:v>0.13844905635020235</c:v>
                </c:pt>
                <c:pt idx="3131">
                  <c:v>0.13867558288718884</c:v>
                </c:pt>
                <c:pt idx="3132">
                  <c:v>0.13890248006066291</c:v>
                </c:pt>
                <c:pt idx="3133">
                  <c:v>0.13912654493308377</c:v>
                </c:pt>
                <c:pt idx="3134">
                  <c:v>0.13935417995825042</c:v>
                </c:pt>
                <c:pt idx="3135">
                  <c:v>0.13958218743358258</c:v>
                </c:pt>
                <c:pt idx="3136">
                  <c:v>0.13981056796847297</c:v>
                </c:pt>
                <c:pt idx="3137">
                  <c:v>0.14003609768587802</c:v>
                </c:pt>
                <c:pt idx="3138">
                  <c:v>0.14026522089623517</c:v>
                </c:pt>
                <c:pt idx="3139">
                  <c:v>0.14049471899168547</c:v>
                </c:pt>
                <c:pt idx="3140">
                  <c:v>0.14072459258560563</c:v>
                </c:pt>
                <c:pt idx="3141">
                  <c:v>0.14095159672455548</c:v>
                </c:pt>
                <c:pt idx="3142">
                  <c:v>0.1411822178492525</c:v>
                </c:pt>
                <c:pt idx="3143">
                  <c:v>0.14141321630988887</c:v>
                </c:pt>
                <c:pt idx="3144">
                  <c:v>0.14164459272385133</c:v>
                </c:pt>
                <c:pt idx="3145">
                  <c:v>0.14187634770953667</c:v>
                </c:pt>
                <c:pt idx="3146">
                  <c:v>0.14210520975530574</c:v>
                </c:pt>
                <c:pt idx="3147">
                  <c:v>0.14233771838990542</c:v>
                </c:pt>
                <c:pt idx="3148">
                  <c:v>0.14257060744873626</c:v>
                </c:pt>
                <c:pt idx="3149">
                  <c:v>0.14280387755423793</c:v>
                </c:pt>
                <c:pt idx="3150">
                  <c:v>0.14303752932986846</c:v>
                </c:pt>
                <c:pt idx="3151">
                  <c:v>0.14327156340010608</c:v>
                </c:pt>
                <c:pt idx="3152">
                  <c:v>0.14350598039045065</c:v>
                </c:pt>
                <c:pt idx="3153">
                  <c:v>0.14374078092742557</c:v>
                </c:pt>
                <c:pt idx="3154">
                  <c:v>0.14397596563857923</c:v>
                </c:pt>
                <c:pt idx="3155">
                  <c:v>0.14421153515248689</c:v>
                </c:pt>
                <c:pt idx="3156">
                  <c:v>0.14444749009875213</c:v>
                </c:pt>
                <c:pt idx="3157">
                  <c:v>0.14468383110800892</c:v>
                </c:pt>
                <c:pt idx="3158">
                  <c:v>0.14492055881192281</c:v>
                </c:pt>
                <c:pt idx="3159">
                  <c:v>0.145157673843193</c:v>
                </c:pt>
                <c:pt idx="3160">
                  <c:v>0.14539517683555384</c:v>
                </c:pt>
                <c:pt idx="3161">
                  <c:v>0.1456330684237766</c:v>
                </c:pt>
                <c:pt idx="3162">
                  <c:v>0.14587134924367112</c:v>
                </c:pt>
                <c:pt idx="3163">
                  <c:v>0.14611001993208761</c:v>
                </c:pt>
                <c:pt idx="3164">
                  <c:v>0.14634908112691811</c:v>
                </c:pt>
                <c:pt idx="3165">
                  <c:v>0.14658853346709855</c:v>
                </c:pt>
                <c:pt idx="3166">
                  <c:v>0.14682837759261019</c:v>
                </c:pt>
                <c:pt idx="3167">
                  <c:v>0.14706861414448136</c:v>
                </c:pt>
                <c:pt idx="3168">
                  <c:v>0.14730924376478935</c:v>
                </c:pt>
                <c:pt idx="3169">
                  <c:v>0.14755026709666186</c:v>
                </c:pt>
                <c:pt idx="3170">
                  <c:v>0.1477950878527606</c:v>
                </c:pt>
                <c:pt idx="3171">
                  <c:v>0.14803690610936332</c:v>
                </c:pt>
                <c:pt idx="3172">
                  <c:v>0.14827912002234453</c:v>
                </c:pt>
                <c:pt idx="3173">
                  <c:v>0.1485217302390664</c:v>
                </c:pt>
                <c:pt idx="3174">
                  <c:v>0.14876473740795015</c:v>
                </c:pt>
                <c:pt idx="3175">
                  <c:v>0.14900814217847805</c:v>
                </c:pt>
                <c:pt idx="3176">
                  <c:v>0.14925538189380233</c:v>
                </c:pt>
                <c:pt idx="3177">
                  <c:v>0.14949958944333935</c:v>
                </c:pt>
                <c:pt idx="3178">
                  <c:v>0.14974419655855029</c:v>
                </c:pt>
                <c:pt idx="3179">
                  <c:v>0.14998920389319342</c:v>
                </c:pt>
                <c:pt idx="3180">
                  <c:v>0.15023807142170648</c:v>
                </c:pt>
                <c:pt idx="3181">
                  <c:v>0.15048388682081323</c:v>
                </c:pt>
                <c:pt idx="3182">
                  <c:v>0.15073010441631318</c:v>
                </c:pt>
                <c:pt idx="3183">
                  <c:v>0.15098020127385303</c:v>
                </c:pt>
                <c:pt idx="3184">
                  <c:v>0.15122723092540638</c:v>
                </c:pt>
                <c:pt idx="3185">
                  <c:v>0.15147466476007931</c:v>
                </c:pt>
                <c:pt idx="3186">
                  <c:v>0.15172599701915329</c:v>
                </c:pt>
                <c:pt idx="3187">
                  <c:v>0.15197424692118675</c:v>
                </c:pt>
                <c:pt idx="3188">
                  <c:v>0.1522264081051066</c:v>
                </c:pt>
                <c:pt idx="3189">
                  <c:v>0.1524754767659916</c:v>
                </c:pt>
                <c:pt idx="3190">
                  <c:v>0.15272495294616714</c:v>
                </c:pt>
                <c:pt idx="3191">
                  <c:v>0.15297835972875826</c:v>
                </c:pt>
                <c:pt idx="3192">
                  <c:v>0.15322865871220215</c:v>
                </c:pt>
                <c:pt idx="3193">
                  <c:v>0.15348290126167408</c:v>
                </c:pt>
                <c:pt idx="3194">
                  <c:v>0.15373402576209316</c:v>
                </c:pt>
                <c:pt idx="3195">
                  <c:v>0.15398910683490832</c:v>
                </c:pt>
                <c:pt idx="3196">
                  <c:v>0.15424105957495959</c:v>
                </c:pt>
                <c:pt idx="3197">
                  <c:v>0.15449698193667161</c:v>
                </c:pt>
                <c:pt idx="3198">
                  <c:v>0.1547497656479917</c:v>
                </c:pt>
                <c:pt idx="3199">
                  <c:v>0.15500653207327525</c:v>
                </c:pt>
                <c:pt idx="3200">
                  <c:v>0.15526372453472678</c:v>
                </c:pt>
                <c:pt idx="3201">
                  <c:v>0.15551776276919119</c:v>
                </c:pt>
                <c:pt idx="3202">
                  <c:v>0.15577580348316022</c:v>
                </c:pt>
                <c:pt idx="3203">
                  <c:v>0.15603427234764317</c:v>
                </c:pt>
                <c:pt idx="3204">
                  <c:v>0.15628957133123977</c:v>
                </c:pt>
                <c:pt idx="3205">
                  <c:v>0.15654889265797514</c:v>
                </c:pt>
                <c:pt idx="3206">
                  <c:v>0.15680864426006366</c:v>
                </c:pt>
                <c:pt idx="3207">
                  <c:v>0.15706521024967879</c:v>
                </c:pt>
                <c:pt idx="3208">
                  <c:v>0.15732581854464678</c:v>
                </c:pt>
                <c:pt idx="3209">
                  <c:v>0.15758685925035232</c:v>
                </c:pt>
                <c:pt idx="3210">
                  <c:v>0.15784469853392433</c:v>
                </c:pt>
                <c:pt idx="3211">
                  <c:v>0.15810660018413231</c:v>
                </c:pt>
                <c:pt idx="3212">
                  <c:v>0.15836893639105984</c:v>
                </c:pt>
                <c:pt idx="3213">
                  <c:v>0.15863170787573908</c:v>
                </c:pt>
                <c:pt idx="3214">
                  <c:v>0.15889491536039874</c:v>
                </c:pt>
                <c:pt idx="3215">
                  <c:v>0.15915855956846575</c:v>
                </c:pt>
                <c:pt idx="3216">
                  <c:v>0.15941897042485761</c:v>
                </c:pt>
                <c:pt idx="3217">
                  <c:v>0.15968348416409961</c:v>
                </c:pt>
                <c:pt idx="3218">
                  <c:v>0.15994843679413401</c:v>
                </c:pt>
                <c:pt idx="3219">
                  <c:v>0.16021382904318424</c:v>
                </c:pt>
                <c:pt idx="3220">
                  <c:v>0.16047966164068223</c:v>
                </c:pt>
                <c:pt idx="3221">
                  <c:v>0.16074593531727002</c:v>
                </c:pt>
                <c:pt idx="3222">
                  <c:v>0.16101265080480212</c:v>
                </c:pt>
                <c:pt idx="3223">
                  <c:v>0.16127980883634718</c:v>
                </c:pt>
                <c:pt idx="3224">
                  <c:v>0.16154741014619034</c:v>
                </c:pt>
                <c:pt idx="3225">
                  <c:v>0.161815455469835</c:v>
                </c:pt>
                <c:pt idx="3226">
                  <c:v>0.16208394554400501</c:v>
                </c:pt>
                <c:pt idx="3227">
                  <c:v>0.16235288110664653</c:v>
                </c:pt>
                <c:pt idx="3228">
                  <c:v>0.16262226289693024</c:v>
                </c:pt>
                <c:pt idx="3229">
                  <c:v>0.1628920916552532</c:v>
                </c:pt>
                <c:pt idx="3230">
                  <c:v>0.163162368123241</c:v>
                </c:pt>
                <c:pt idx="3231">
                  <c:v>0.16343309304374976</c:v>
                </c:pt>
                <c:pt idx="3232">
                  <c:v>0.16370426716086822</c:v>
                </c:pt>
                <c:pt idx="3233">
                  <c:v>0.16397966694781646</c:v>
                </c:pt>
                <c:pt idx="3234">
                  <c:v>0.16425174796018549</c:v>
                </c:pt>
                <c:pt idx="3235">
                  <c:v>0.16452428041924103</c:v>
                </c:pt>
                <c:pt idx="3236">
                  <c:v>0.16479726507403969</c:v>
                </c:pt>
                <c:pt idx="3237">
                  <c:v>0.16507070267488119</c:v>
                </c:pt>
                <c:pt idx="3238">
                  <c:v>0.16534840121711519</c:v>
                </c:pt>
                <c:pt idx="3239">
                  <c:v>0.16562275328303974</c:v>
                </c:pt>
                <c:pt idx="3240">
                  <c:v>0.16589756056386526</c:v>
                </c:pt>
                <c:pt idx="3241">
                  <c:v>0.16617665012962238</c:v>
                </c:pt>
                <c:pt idx="3242">
                  <c:v>0.16645237645619038</c:v>
                </c:pt>
                <c:pt idx="3243">
                  <c:v>0.16672856027788244</c:v>
                </c:pt>
                <c:pt idx="3244">
                  <c:v>0.16700904783495751</c:v>
                </c:pt>
                <c:pt idx="3245">
                  <c:v>0.16728615530599647</c:v>
                </c:pt>
                <c:pt idx="3246">
                  <c:v>0.16756372256380453</c:v>
                </c:pt>
                <c:pt idx="3247">
                  <c:v>0.16784561511489474</c:v>
                </c:pt>
                <c:pt idx="3248">
                  <c:v>0.16812411064871413</c:v>
                </c:pt>
                <c:pt idx="3249">
                  <c:v>0.16840694594101607</c:v>
                </c:pt>
                <c:pt idx="3250">
                  <c:v>0.16868637285530655</c:v>
                </c:pt>
                <c:pt idx="3251">
                  <c:v>0.16897015404165627</c:v>
                </c:pt>
                <c:pt idx="3252">
                  <c:v>0.16925051545125983</c:v>
                </c:pt>
                <c:pt idx="3253">
                  <c:v>0.1695352456950375</c:v>
                </c:pt>
                <c:pt idx="3254">
                  <c:v>0.16981654472521307</c:v>
                </c:pt>
                <c:pt idx="3255">
                  <c:v>0.17010222720037821</c:v>
                </c:pt>
                <c:pt idx="3256">
                  <c:v>0.17038839027934283</c:v>
                </c:pt>
                <c:pt idx="3257">
                  <c:v>0.17067110487796375</c:v>
                </c:pt>
                <c:pt idx="3258">
                  <c:v>0.17095822498018695</c:v>
                </c:pt>
                <c:pt idx="3259">
                  <c:v>0.17124582810473063</c:v>
                </c:pt>
                <c:pt idx="3260">
                  <c:v>0.17152996539529808</c:v>
                </c:pt>
                <c:pt idx="3261">
                  <c:v>0.1718185303590854</c:v>
                </c:pt>
                <c:pt idx="3262">
                  <c:v>0.17210758077588456</c:v>
                </c:pt>
                <c:pt idx="3263">
                  <c:v>0.17239711746237352</c:v>
                </c:pt>
                <c:pt idx="3264">
                  <c:v>0.17268316501401046</c:v>
                </c:pt>
                <c:pt idx="3265">
                  <c:v>0.17297367000620881</c:v>
                </c:pt>
                <c:pt idx="3266">
                  <c:v>0.17326466371512997</c:v>
                </c:pt>
                <c:pt idx="3267">
                  <c:v>0.17355614696294241</c:v>
                </c:pt>
                <c:pt idx="3268">
                  <c:v>0.17384812057319771</c:v>
                </c:pt>
                <c:pt idx="3269">
                  <c:v>0.17414058537083285</c:v>
                </c:pt>
                <c:pt idx="3270">
                  <c:v>0.17442952574767426</c:v>
                </c:pt>
                <c:pt idx="3271">
                  <c:v>0.17472296864358353</c:v>
                </c:pt>
                <c:pt idx="3272">
                  <c:v>0.17501690519865279</c:v>
                </c:pt>
                <c:pt idx="3273">
                  <c:v>0.17531133624336517</c:v>
                </c:pt>
                <c:pt idx="3274">
                  <c:v>0.17560626260960088</c:v>
                </c:pt>
                <c:pt idx="3275">
                  <c:v>0.17590168513063961</c:v>
                </c:pt>
                <c:pt idx="3276">
                  <c:v>0.17619760464116288</c:v>
                </c:pt>
                <c:pt idx="3277">
                  <c:v>0.17649402197725639</c:v>
                </c:pt>
                <c:pt idx="3278">
                  <c:v>0.17679093797641243</c:v>
                </c:pt>
                <c:pt idx="3279">
                  <c:v>0.17709243113450629</c:v>
                </c:pt>
                <c:pt idx="3280">
                  <c:v>0.1773903538377469</c:v>
                </c:pt>
                <c:pt idx="3281">
                  <c:v>0.17768877773653008</c:v>
                </c:pt>
                <c:pt idx="3282">
                  <c:v>0.17798770367401739</c:v>
                </c:pt>
                <c:pt idx="3283">
                  <c:v>0.17828713249478884</c:v>
                </c:pt>
                <c:pt idx="3284">
                  <c:v>0.17858706504484523</c:v>
                </c:pt>
                <c:pt idx="3285">
                  <c:v>0.17889162125599151</c:v>
                </c:pt>
                <c:pt idx="3286">
                  <c:v>0.17919257073785386</c:v>
                </c:pt>
                <c:pt idx="3287">
                  <c:v>0.1794940265072103</c:v>
                </c:pt>
                <c:pt idx="3288">
                  <c:v>0.17980012941910201</c:v>
                </c:pt>
                <c:pt idx="3289">
                  <c:v>0.18010260728479274</c:v>
                </c:pt>
                <c:pt idx="3290">
                  <c:v>0.18040559400917858</c:v>
                </c:pt>
                <c:pt idx="3291">
                  <c:v>0.18071325147679659</c:v>
                </c:pt>
                <c:pt idx="3292">
                  <c:v>0.18101726548827329</c:v>
                </c:pt>
                <c:pt idx="3293">
                  <c:v>0.18132179094270409</c:v>
                </c:pt>
                <c:pt idx="3294">
                  <c:v>0.18163101086092101</c:v>
                </c:pt>
                <c:pt idx="3295">
                  <c:v>0.18193656881956077</c:v>
                </c:pt>
                <c:pt idx="3296">
                  <c:v>0.1822468371587303</c:v>
                </c:pt>
                <c:pt idx="3297">
                  <c:v>0.1825534311223207</c:v>
                </c:pt>
                <c:pt idx="3298">
                  <c:v>0.18286475143715086</c:v>
                </c:pt>
                <c:pt idx="3299">
                  <c:v>0.18317238491830287</c:v>
                </c:pt>
                <c:pt idx="3300">
                  <c:v>0.18348476077555395</c:v>
                </c:pt>
                <c:pt idx="3301">
                  <c:v>0.18379766934780048</c:v>
                </c:pt>
                <c:pt idx="3302">
                  <c:v>0.18410687227731379</c:v>
                </c:pt>
                <c:pt idx="3303">
                  <c:v>0.18442084177702353</c:v>
                </c:pt>
                <c:pt idx="3304">
                  <c:v>0.18473534670947148</c:v>
                </c:pt>
                <c:pt idx="3305">
                  <c:v>0.1850461270941734</c:v>
                </c:pt>
                <c:pt idx="3306">
                  <c:v>0.1853616983665998</c:v>
                </c:pt>
                <c:pt idx="3307">
                  <c:v>0.18567780780337223</c:v>
                </c:pt>
                <c:pt idx="3308">
                  <c:v>0.18599445632225758</c:v>
                </c:pt>
                <c:pt idx="3309">
                  <c:v>0.18630735490781716</c:v>
                </c:pt>
                <c:pt idx="3310">
                  <c:v>0.18662507703458575</c:v>
                </c:pt>
                <c:pt idx="3311">
                  <c:v>0.18694334099369309</c:v>
                </c:pt>
                <c:pt idx="3312">
                  <c:v>0.1872621477091613</c:v>
                </c:pt>
                <c:pt idx="3313">
                  <c:v>0.18758149810658842</c:v>
                </c:pt>
                <c:pt idx="3314">
                  <c:v>0.18790139311315082</c:v>
                </c:pt>
                <c:pt idx="3315">
                  <c:v>0.18822183365760611</c:v>
                </c:pt>
                <c:pt idx="3316">
                  <c:v>0.18854282067029579</c:v>
                </c:pt>
                <c:pt idx="3317">
                  <c:v>0.18886435508314789</c:v>
                </c:pt>
                <c:pt idx="3318">
                  <c:v>0.1891864378296797</c:v>
                </c:pt>
                <c:pt idx="3319">
                  <c:v>0.18950906984500063</c:v>
                </c:pt>
                <c:pt idx="3320">
                  <c:v>0.18983225206581461</c:v>
                </c:pt>
                <c:pt idx="3321">
                  <c:v>0.19015598543042309</c:v>
                </c:pt>
                <c:pt idx="3322">
                  <c:v>0.19048027087872771</c:v>
                </c:pt>
                <c:pt idx="3323">
                  <c:v>0.19080510935223291</c:v>
                </c:pt>
                <c:pt idx="3324">
                  <c:v>0.1911305017940487</c:v>
                </c:pt>
                <c:pt idx="3325">
                  <c:v>0.19146085764730578</c:v>
                </c:pt>
                <c:pt idx="3326">
                  <c:v>0.19178736837961008</c:v>
                </c:pt>
                <c:pt idx="3327">
                  <c:v>0.19211443593203748</c:v>
                </c:pt>
                <c:pt idx="3328">
                  <c:v>0.19244649244740053</c:v>
                </c:pt>
                <c:pt idx="3329">
                  <c:v>0.19277468404724266</c:v>
                </c:pt>
                <c:pt idx="3330">
                  <c:v>0.19310343533370114</c:v>
                </c:pt>
                <c:pt idx="3331">
                  <c:v>0.19343720126612818</c:v>
                </c:pt>
                <c:pt idx="3332">
                  <c:v>0.19376708238656401</c:v>
                </c:pt>
                <c:pt idx="3333">
                  <c:v>0.19409752607486649</c:v>
                </c:pt>
                <c:pt idx="3334">
                  <c:v>0.19443301022438558</c:v>
                </c:pt>
                <c:pt idx="3335">
                  <c:v>0.19476458956301707</c:v>
                </c:pt>
                <c:pt idx="3336">
                  <c:v>0.19510122668563959</c:v>
                </c:pt>
                <c:pt idx="3337">
                  <c:v>0.19543394557753943</c:v>
                </c:pt>
                <c:pt idx="3338">
                  <c:v>0.19577173963573866</c:v>
                </c:pt>
                <c:pt idx="3339">
                  <c:v>0.19610560199725963</c:v>
                </c:pt>
                <c:pt idx="3340">
                  <c:v>0.19644455696712673</c:v>
                </c:pt>
                <c:pt idx="3341">
                  <c:v>0.19678409779721631</c:v>
                </c:pt>
                <c:pt idx="3342">
                  <c:v>0.19711968659937235</c:v>
                </c:pt>
                <c:pt idx="3343">
                  <c:v>0.1974603943443374</c:v>
                </c:pt>
                <c:pt idx="3344">
                  <c:v>0.19780169097907549</c:v>
                </c:pt>
                <c:pt idx="3345">
                  <c:v>0.19814357752144171</c:v>
                </c:pt>
                <c:pt idx="3346">
                  <c:v>0.19848148473335392</c:v>
                </c:pt>
                <c:pt idx="3347">
                  <c:v>0.19882454625220805</c:v>
                </c:pt>
                <c:pt idx="3348">
                  <c:v>0.19916820072917049</c:v>
                </c:pt>
                <c:pt idx="3349">
                  <c:v>0.19951244918912825</c:v>
                </c:pt>
                <c:pt idx="3350">
                  <c:v>0.19985729265873997</c:v>
                </c:pt>
                <c:pt idx="3351">
                  <c:v>0.20020273216643861</c:v>
                </c:pt>
                <c:pt idx="3352">
                  <c:v>0.2005487687424348</c:v>
                </c:pt>
                <c:pt idx="3353">
                  <c:v>0.20089077768436406</c:v>
                </c:pt>
                <c:pt idx="3354">
                  <c:v>0.2012380034994509</c:v>
                </c:pt>
                <c:pt idx="3355">
                  <c:v>0.20159047120904278</c:v>
                </c:pt>
                <c:pt idx="3356">
                  <c:v>0.20193890639599438</c:v>
                </c:pt>
                <c:pt idx="3357">
                  <c:v>0.20228794382906787</c:v>
                </c:pt>
                <c:pt idx="3358">
                  <c:v>0.20263758454920414</c:v>
                </c:pt>
                <c:pt idx="3359">
                  <c:v>0.20298782959914308</c:v>
                </c:pt>
                <c:pt idx="3360">
                  <c:v>0.20333868002342689</c:v>
                </c:pt>
                <c:pt idx="3361">
                  <c:v>0.20369013686840334</c:v>
                </c:pt>
                <c:pt idx="3362">
                  <c:v>0.20404689948162746</c:v>
                </c:pt>
                <c:pt idx="3363">
                  <c:v>0.2043995804349551</c:v>
                </c:pt>
                <c:pt idx="3364">
                  <c:v>0.20475287097291822</c:v>
                </c:pt>
                <c:pt idx="3365">
                  <c:v>0.20510677214914172</c:v>
                </c:pt>
                <c:pt idx="3366">
                  <c:v>0.20546601599445941</c:v>
                </c:pt>
                <c:pt idx="3367">
                  <c:v>0.20582114979252955</c:v>
                </c:pt>
                <c:pt idx="3368">
                  <c:v>0.20617689741480769</c:v>
                </c:pt>
                <c:pt idx="3369">
                  <c:v>0.20653801558105289</c:v>
                </c:pt>
                <c:pt idx="3370">
                  <c:v>0.20689500225626617</c:v>
                </c:pt>
                <c:pt idx="3371">
                  <c:v>0.20725737818080905</c:v>
                </c:pt>
                <c:pt idx="3372">
                  <c:v>0.20761560822452299</c:v>
                </c:pt>
                <c:pt idx="3373">
                  <c:v>0.20797924628807904</c:v>
                </c:pt>
                <c:pt idx="3374">
                  <c:v>0.20834352126252245</c:v>
                </c:pt>
                <c:pt idx="3375">
                  <c:v>0.20870362862943259</c:v>
                </c:pt>
                <c:pt idx="3376">
                  <c:v>0.20906917235719447</c:v>
                </c:pt>
                <c:pt idx="3377">
                  <c:v>0.20943053396183375</c:v>
                </c:pt>
                <c:pt idx="3378">
                  <c:v>0.20979735086192461</c:v>
                </c:pt>
                <c:pt idx="3379">
                  <c:v>0.21016481024062469</c:v>
                </c:pt>
                <c:pt idx="3380">
                  <c:v>0.21053291322323325</c:v>
                </c:pt>
                <c:pt idx="3381">
                  <c:v>0.21089680480272324</c:v>
                </c:pt>
                <c:pt idx="3382">
                  <c:v>0.21126618987143003</c:v>
                </c:pt>
                <c:pt idx="3383">
                  <c:v>0.21163622191688514</c:v>
                </c:pt>
                <c:pt idx="3384">
                  <c:v>0.21200690207226608</c:v>
                </c:pt>
                <c:pt idx="3385">
                  <c:v>0.21237823147273541</c:v>
                </c:pt>
                <c:pt idx="3386">
                  <c:v>0.21275021125544369</c:v>
                </c:pt>
                <c:pt idx="3387">
                  <c:v>0.21312284255953334</c:v>
                </c:pt>
                <c:pt idx="3388">
                  <c:v>0.21349612652614197</c:v>
                </c:pt>
                <c:pt idx="3389">
                  <c:v>0.21387006429840591</c:v>
                </c:pt>
                <c:pt idx="3390">
                  <c:v>0.2142446570214635</c:v>
                </c:pt>
                <c:pt idx="3391">
                  <c:v>0.21461990584245899</c:v>
                </c:pt>
                <c:pt idx="3392">
                  <c:v>0.21499581191054584</c:v>
                </c:pt>
                <c:pt idx="3393">
                  <c:v>0.21537237637689013</c:v>
                </c:pt>
                <c:pt idx="3394">
                  <c:v>0.21575456827000578</c:v>
                </c:pt>
                <c:pt idx="3395">
                  <c:v>0.21613246169564956</c:v>
                </c:pt>
                <c:pt idx="3396">
                  <c:v>0.21651101700040107</c:v>
                </c:pt>
                <c:pt idx="3397">
                  <c:v>0.21689023534353954</c:v>
                </c:pt>
                <c:pt idx="3398">
                  <c:v>0.21727512077331806</c:v>
                </c:pt>
                <c:pt idx="3399">
                  <c:v>0.21765567744173328</c:v>
                </c:pt>
                <c:pt idx="3400">
                  <c:v>0.21803690065391731</c:v>
                </c:pt>
                <c:pt idx="3401">
                  <c:v>0.21842382091375678</c:v>
                </c:pt>
                <c:pt idx="3402">
                  <c:v>0.21880638952673745</c:v>
                </c:pt>
                <c:pt idx="3403">
                  <c:v>0.21919467529321227</c:v>
                </c:pt>
                <c:pt idx="3404">
                  <c:v>0.21957859405513516</c:v>
                </c:pt>
                <c:pt idx="3405">
                  <c:v>0.21996825014734794</c:v>
                </c:pt>
                <c:pt idx="3406">
                  <c:v>0.22035352382311563</c:v>
                </c:pt>
                <c:pt idx="3407">
                  <c:v>0.22074455507717616</c:v>
                </c:pt>
                <c:pt idx="3408">
                  <c:v>0.2211362802409097</c:v>
                </c:pt>
                <c:pt idx="3409">
                  <c:v>0.22152359971759292</c:v>
                </c:pt>
                <c:pt idx="3410">
                  <c:v>0.22191670734527538</c:v>
                </c:pt>
                <c:pt idx="3411">
                  <c:v>0.22231051256728707</c:v>
                </c:pt>
                <c:pt idx="3412">
                  <c:v>0.22269988870807655</c:v>
                </c:pt>
                <c:pt idx="3413">
                  <c:v>0.22309508373491244</c:v>
                </c:pt>
                <c:pt idx="3414">
                  <c:v>0.22349098006029927</c:v>
                </c:pt>
                <c:pt idx="3415">
                  <c:v>0.22388757892873554</c:v>
                </c:pt>
                <c:pt idx="3416">
                  <c:v>0.22428488158692839</c:v>
                </c:pt>
                <c:pt idx="3417">
                  <c:v>0.2246828892837972</c:v>
                </c:pt>
                <c:pt idx="3418">
                  <c:v>0.22508160327047758</c:v>
                </c:pt>
                <c:pt idx="3419">
                  <c:v>0.22548102480032556</c:v>
                </c:pt>
                <c:pt idx="3420">
                  <c:v>0.22588115512892107</c:v>
                </c:pt>
                <c:pt idx="3421">
                  <c:v>0.22628199551407241</c:v>
                </c:pt>
                <c:pt idx="3422">
                  <c:v>0.22668354721581968</c:v>
                </c:pt>
                <c:pt idx="3423">
                  <c:v>0.2270858114964393</c:v>
                </c:pt>
                <c:pt idx="3424">
                  <c:v>0.22748878962044738</c:v>
                </c:pt>
                <c:pt idx="3425">
                  <c:v>0.227897730333356</c:v>
                </c:pt>
                <c:pt idx="3426">
                  <c:v>0.22830214925865233</c:v>
                </c:pt>
                <c:pt idx="3427">
                  <c:v>0.2287072858508904</c:v>
                </c:pt>
                <c:pt idx="3428">
                  <c:v>0.22911314138361533</c:v>
                </c:pt>
                <c:pt idx="3429">
                  <c:v>0.2295250020802698</c:v>
                </c:pt>
                <c:pt idx="3430">
                  <c:v>0.22993230870212236</c:v>
                </c:pt>
                <c:pt idx="3431">
                  <c:v>0.23034564195866775</c:v>
                </c:pt>
                <c:pt idx="3432">
                  <c:v>0.23075440485784776</c:v>
                </c:pt>
                <c:pt idx="3433">
                  <c:v>0.23116389313262567</c:v>
                </c:pt>
                <c:pt idx="3434">
                  <c:v>0.23157944032250746</c:v>
                </c:pt>
                <c:pt idx="3435">
                  <c:v>0.23199573451255742</c:v>
                </c:pt>
                <c:pt idx="3436">
                  <c:v>0.23240742560525787</c:v>
                </c:pt>
                <c:pt idx="3437">
                  <c:v>0.23282520820663721</c:v>
                </c:pt>
                <c:pt idx="3438">
                  <c:v>0.23323837125282945</c:v>
                </c:pt>
                <c:pt idx="3439">
                  <c:v>0.23365764758717952</c:v>
                </c:pt>
                <c:pt idx="3440">
                  <c:v>0.23407767762532028</c:v>
                </c:pt>
                <c:pt idx="3441">
                  <c:v>0.23449846272213232</c:v>
                </c:pt>
                <c:pt idx="3442">
                  <c:v>0.23491459506420961</c:v>
                </c:pt>
                <c:pt idx="3443">
                  <c:v>0.23533688462906463</c:v>
                </c:pt>
                <c:pt idx="3444">
                  <c:v>0.23575993331438436</c:v>
                </c:pt>
                <c:pt idx="3445">
                  <c:v>0.23618374248478674</c:v>
                </c:pt>
                <c:pt idx="3446">
                  <c:v>0.23660831350734265</c:v>
                </c:pt>
                <c:pt idx="3447">
                  <c:v>0.23703364775158056</c:v>
                </c:pt>
                <c:pt idx="3448">
                  <c:v>0.23745974658949076</c:v>
                </c:pt>
                <c:pt idx="3449">
                  <c:v>0.23788661139552994</c:v>
                </c:pt>
                <c:pt idx="3450">
                  <c:v>0.2383142435466255</c:v>
                </c:pt>
                <c:pt idx="3451">
                  <c:v>0.23874264442218004</c:v>
                </c:pt>
                <c:pt idx="3452">
                  <c:v>0.23917181540407589</c:v>
                </c:pt>
                <c:pt idx="3453">
                  <c:v>0.23960175787667937</c:v>
                </c:pt>
                <c:pt idx="3454">
                  <c:v>0.2400380002424243</c:v>
                </c:pt>
                <c:pt idx="3455">
                  <c:v>0.24046949979503124</c:v>
                </c:pt>
                <c:pt idx="3456">
                  <c:v>0.24090177502425475</c:v>
                </c:pt>
                <c:pt idx="3457">
                  <c:v>0.24134038432821003</c:v>
                </c:pt>
                <c:pt idx="3458">
                  <c:v>0.24177422508575017</c:v>
                </c:pt>
                <c:pt idx="3459">
                  <c:v>0.24220884572852766</c:v>
                </c:pt>
                <c:pt idx="3460">
                  <c:v>0.24264983481308749</c:v>
                </c:pt>
                <c:pt idx="3461">
                  <c:v>0.24308602947833313</c:v>
                </c:pt>
                <c:pt idx="3462">
                  <c:v>0.24352861564931502</c:v>
                </c:pt>
                <c:pt idx="3463">
                  <c:v>0.24396639003750989</c:v>
                </c:pt>
                <c:pt idx="3464">
                  <c:v>0.24441057907892336</c:v>
                </c:pt>
                <c:pt idx="3465">
                  <c:v>0.2448555768542959</c:v>
                </c:pt>
                <c:pt idx="3466">
                  <c:v>0.24529573662799523</c:v>
                </c:pt>
                <c:pt idx="3467">
                  <c:v>0.24574234600766773</c:v>
                </c:pt>
                <c:pt idx="3468">
                  <c:v>0.24618976852800364</c:v>
                </c:pt>
                <c:pt idx="3469">
                  <c:v>0.24663232668491603</c:v>
                </c:pt>
                <c:pt idx="3470">
                  <c:v>0.24708136959101015</c:v>
                </c:pt>
                <c:pt idx="3471">
                  <c:v>0.24753123006848363</c:v>
                </c:pt>
                <c:pt idx="3472">
                  <c:v>0.2479819096058867</c:v>
                </c:pt>
                <c:pt idx="3473">
                  <c:v>0.24843340969447997</c:v>
                </c:pt>
                <c:pt idx="3474">
                  <c:v>0.24888573182823906</c:v>
                </c:pt>
                <c:pt idx="3475">
                  <c:v>0.24933887750385961</c:v>
                </c:pt>
                <c:pt idx="3476">
                  <c:v>0.24979284822076261</c:v>
                </c:pt>
                <c:pt idx="3477">
                  <c:v>0.25024764548109851</c:v>
                </c:pt>
                <c:pt idx="3478">
                  <c:v>0.25070327078975324</c:v>
                </c:pt>
                <c:pt idx="3479">
                  <c:v>0.25115972565435241</c:v>
                </c:pt>
                <c:pt idx="3480">
                  <c:v>0.25162280534776971</c:v>
                </c:pt>
                <c:pt idx="3481">
                  <c:v>0.25208093440680934</c:v>
                </c:pt>
                <c:pt idx="3482">
                  <c:v>0.25253989758036588</c:v>
                </c:pt>
                <c:pt idx="3483">
                  <c:v>0.2529996963871099</c:v>
                </c:pt>
                <c:pt idx="3484">
                  <c:v>0.25346616855549736</c:v>
                </c:pt>
                <c:pt idx="3485">
                  <c:v>0.25392765382166088</c:v>
                </c:pt>
                <c:pt idx="3486">
                  <c:v>0.25439583692615958</c:v>
                </c:pt>
                <c:pt idx="3487">
                  <c:v>0.25485901483737278</c:v>
                </c:pt>
                <c:pt idx="3488">
                  <c:v>0.2553289151533889</c:v>
                </c:pt>
                <c:pt idx="3489">
                  <c:v>0.25579379191796975</c:v>
                </c:pt>
                <c:pt idx="3490">
                  <c:v>0.25626541574392675</c:v>
                </c:pt>
                <c:pt idx="3491">
                  <c:v>0.25673199759296428</c:v>
                </c:pt>
                <c:pt idx="3492">
                  <c:v>0.2572053512503869</c:v>
                </c:pt>
                <c:pt idx="3493">
                  <c:v>0.25767957766105848</c:v>
                </c:pt>
                <c:pt idx="3494">
                  <c:v>0.25814873427142387</c:v>
                </c:pt>
                <c:pt idx="3495">
                  <c:v>0.25862470005937421</c:v>
                </c:pt>
                <c:pt idx="3496">
                  <c:v>0.25910154341673014</c:v>
                </c:pt>
                <c:pt idx="3497">
                  <c:v>0.2595792659615242</c:v>
                </c:pt>
                <c:pt idx="3498">
                  <c:v>0.26005786931477193</c:v>
                </c:pt>
                <c:pt idx="3499">
                  <c:v>0.2605373551004776</c:v>
                </c:pt>
                <c:pt idx="3500">
                  <c:v>0.26101772494564029</c:v>
                </c:pt>
                <c:pt idx="3501">
                  <c:v>0.26149898048025833</c:v>
                </c:pt>
                <c:pt idx="3502">
                  <c:v>0.26198112333733553</c:v>
                </c:pt>
                <c:pt idx="3503">
                  <c:v>0.26246415515288674</c:v>
                </c:pt>
                <c:pt idx="3504">
                  <c:v>0.26294807756594302</c:v>
                </c:pt>
                <c:pt idx="3505">
                  <c:v>0.26343289221855765</c:v>
                </c:pt>
                <c:pt idx="3506">
                  <c:v>0.26391860075581125</c:v>
                </c:pt>
                <c:pt idx="3507">
                  <c:v>0.26441129305074212</c:v>
                </c:pt>
                <c:pt idx="3508">
                  <c:v>0.26489880552991446</c:v>
                </c:pt>
                <c:pt idx="3509">
                  <c:v>0.26538721686788597</c:v>
                </c:pt>
                <c:pt idx="3510">
                  <c:v>0.26588265082574075</c:v>
                </c:pt>
                <c:pt idx="3511">
                  <c:v>0.2663728761439465</c:v>
                </c:pt>
                <c:pt idx="3512">
                  <c:v>0.26686400532279081</c:v>
                </c:pt>
                <c:pt idx="3513">
                  <c:v>0.26736219619997947</c:v>
                </c:pt>
                <c:pt idx="3514">
                  <c:v>0.26785514945323324</c:v>
                </c:pt>
                <c:pt idx="3515">
                  <c:v>0.26835519063227575</c:v>
                </c:pt>
                <c:pt idx="3516">
                  <c:v>0.26884997473462796</c:v>
                </c:pt>
                <c:pt idx="3517">
                  <c:v>0.26935187308762309</c:v>
                </c:pt>
                <c:pt idx="3518">
                  <c:v>0.26985470840167608</c:v>
                </c:pt>
                <c:pt idx="3519">
                  <c:v>0.2703522572634941</c:v>
                </c:pt>
                <c:pt idx="3520">
                  <c:v>0.2708569601290346</c:v>
                </c:pt>
                <c:pt idx="3521">
                  <c:v>0.27136260519119321</c:v>
                </c:pt>
                <c:pt idx="3522">
                  <c:v>0.2718629342614271</c:v>
                </c:pt>
                <c:pt idx="3523">
                  <c:v>0.27237045731059573</c:v>
                </c:pt>
                <c:pt idx="3524">
                  <c:v>0.27287892782119794</c:v>
                </c:pt>
                <c:pt idx="3525">
                  <c:v>0.27338834756198721</c:v>
                </c:pt>
                <c:pt idx="3526">
                  <c:v>0.27389241162657013</c:v>
                </c:pt>
                <c:pt idx="3527">
                  <c:v>0.27440372337368457</c:v>
                </c:pt>
                <c:pt idx="3528">
                  <c:v>0.27491598965510389</c:v>
                </c:pt>
                <c:pt idx="3529">
                  <c:v>0.27542921225278538</c:v>
                </c:pt>
                <c:pt idx="3530">
                  <c:v>0.27594339295201314</c:v>
                </c:pt>
                <c:pt idx="3531">
                  <c:v>0.27645853354140387</c:v>
                </c:pt>
                <c:pt idx="3532">
                  <c:v>0.27697463581291365</c:v>
                </c:pt>
                <c:pt idx="3533">
                  <c:v>0.27749170156184344</c:v>
                </c:pt>
                <c:pt idx="3534">
                  <c:v>0.27800973258684603</c:v>
                </c:pt>
                <c:pt idx="3535">
                  <c:v>0.27852873068993184</c:v>
                </c:pt>
                <c:pt idx="3536">
                  <c:v>0.27904869767647544</c:v>
                </c:pt>
                <c:pt idx="3537">
                  <c:v>0.27956963535522178</c:v>
                </c:pt>
                <c:pt idx="3538">
                  <c:v>0.28009154553829224</c:v>
                </c:pt>
                <c:pt idx="3539">
                  <c:v>0.28061443004119119</c:v>
                </c:pt>
                <c:pt idx="3540">
                  <c:v>0.28113829068281238</c:v>
                </c:pt>
                <c:pt idx="3541">
                  <c:v>0.28166312928544507</c:v>
                </c:pt>
                <c:pt idx="3542">
                  <c:v>0.28218894767478053</c:v>
                </c:pt>
                <c:pt idx="3543">
                  <c:v>0.28271574767991792</c:v>
                </c:pt>
                <c:pt idx="3544">
                  <c:v>0.28325005313178314</c:v>
                </c:pt>
                <c:pt idx="3545">
                  <c:v>0.28377883404497811</c:v>
                </c:pt>
                <c:pt idx="3546">
                  <c:v>0.28430860210451625</c:v>
                </c:pt>
                <c:pt idx="3547">
                  <c:v>0.28483935915323622</c:v>
                </c:pt>
                <c:pt idx="3548">
                  <c:v>0.28537110703741703</c:v>
                </c:pt>
                <c:pt idx="3549">
                  <c:v>0.28591043086195167</c:v>
                </c:pt>
                <c:pt idx="3550">
                  <c:v>0.2864441782595305</c:v>
                </c:pt>
                <c:pt idx="3551">
                  <c:v>0.28697892207505588</c:v>
                </c:pt>
                <c:pt idx="3552">
                  <c:v>0.28751466416867499</c:v>
                </c:pt>
                <c:pt idx="3553">
                  <c:v>0.28805803910911321</c:v>
                </c:pt>
                <c:pt idx="3554">
                  <c:v>0.28859579573541966</c:v>
                </c:pt>
                <c:pt idx="3555">
                  <c:v>0.28913455626423828</c:v>
                </c:pt>
                <c:pt idx="3556">
                  <c:v>0.289674322569689</c:v>
                </c:pt>
                <c:pt idx="3557">
                  <c:v>0.2902217790558751</c:v>
                </c:pt>
                <c:pt idx="3558">
                  <c:v>0.29076357502611927</c:v>
                </c:pt>
                <c:pt idx="3559">
                  <c:v>0.29130638243966145</c:v>
                </c:pt>
                <c:pt idx="3560">
                  <c:v>0.29185692336133967</c:v>
                </c:pt>
                <c:pt idx="3561">
                  <c:v>0.29240177187505018</c:v>
                </c:pt>
                <c:pt idx="3562">
                  <c:v>0.29294763753065162</c:v>
                </c:pt>
                <c:pt idx="3563">
                  <c:v>0.29350128026590128</c:v>
                </c:pt>
                <c:pt idx="3564">
                  <c:v>0.2940491985214741</c:v>
                </c:pt>
                <c:pt idx="3565">
                  <c:v>0.29459813964963733</c:v>
                </c:pt>
                <c:pt idx="3566">
                  <c:v>0.29515490167444802</c:v>
                </c:pt>
                <c:pt idx="3567">
                  <c:v>0.29570590696717702</c:v>
                </c:pt>
                <c:pt idx="3568">
                  <c:v>0.29625794089548318</c:v>
                </c:pt>
                <c:pt idx="3569">
                  <c:v>0.29681783978430643</c:v>
                </c:pt>
                <c:pt idx="3570">
                  <c:v>0.29737194950692913</c:v>
                </c:pt>
                <c:pt idx="3571">
                  <c:v>0.29792709366058501</c:v>
                </c:pt>
                <c:pt idx="3572">
                  <c:v>0.29849014708688881</c:v>
                </c:pt>
                <c:pt idx="3573">
                  <c:v>0.29904737873013537</c:v>
                </c:pt>
                <c:pt idx="3574">
                  <c:v>0.2996056506325237</c:v>
                </c:pt>
                <c:pt idx="3575">
                  <c:v>0.3001718763693505</c:v>
                </c:pt>
                <c:pt idx="3576">
                  <c:v>0.30073224752249617</c:v>
                </c:pt>
                <c:pt idx="3577">
                  <c:v>0.30129366479572839</c:v>
                </c:pt>
                <c:pt idx="3578">
                  <c:v>0.30186308071625595</c:v>
                </c:pt>
                <c:pt idx="3579">
                  <c:v>0.30242660906767604</c:v>
                </c:pt>
                <c:pt idx="3580">
                  <c:v>0.30299118943314857</c:v>
                </c:pt>
                <c:pt idx="3581">
                  <c:v>0.30355682377660953</c:v>
                </c:pt>
                <c:pt idx="3582">
                  <c:v>0.30413051684898262</c:v>
                </c:pt>
                <c:pt idx="3583">
                  <c:v>0.30469827812793648</c:v>
                </c:pt>
                <c:pt idx="3584">
                  <c:v>0.30526709932311713</c:v>
                </c:pt>
                <c:pt idx="3585">
                  <c:v>0.30584402465105509</c:v>
                </c:pt>
                <c:pt idx="3586">
                  <c:v>0.30641498476513829</c:v>
                </c:pt>
                <c:pt idx="3587">
                  <c:v>0.30698701076714346</c:v>
                </c:pt>
                <c:pt idx="3588">
                  <c:v>0.3075601046469067</c:v>
                </c:pt>
                <c:pt idx="3589">
                  <c:v>0.30814136353339489</c:v>
                </c:pt>
                <c:pt idx="3590">
                  <c:v>0.30871661239849046</c:v>
                </c:pt>
                <c:pt idx="3591">
                  <c:v>0.30929293515789541</c:v>
                </c:pt>
                <c:pt idx="3592">
                  <c:v>0.30987033381639256</c:v>
                </c:pt>
                <c:pt idx="3593">
                  <c:v>0.3104559588128355</c:v>
                </c:pt>
                <c:pt idx="3594">
                  <c:v>0.31103552864377737</c:v>
                </c:pt>
                <c:pt idx="3595">
                  <c:v>0.31161618043555595</c:v>
                </c:pt>
                <c:pt idx="3596">
                  <c:v>0.31219791620801274</c:v>
                </c:pt>
                <c:pt idx="3597">
                  <c:v>0.31278073798476003</c:v>
                </c:pt>
                <c:pt idx="3598">
                  <c:v>0.3133646477931879</c:v>
                </c:pt>
                <c:pt idx="3599">
                  <c:v>0.313956876705485</c:v>
                </c:pt>
                <c:pt idx="3600">
                  <c:v>0.3145429821700122</c:v>
                </c:pt>
                <c:pt idx="3601">
                  <c:v>0.31513018179632102</c:v>
                </c:pt>
                <c:pt idx="3602">
                  <c:v>0.31571847762703004</c:v>
                </c:pt>
                <c:pt idx="3603">
                  <c:v>0.31630787170857144</c:v>
                </c:pt>
                <c:pt idx="3604">
                  <c:v>0.31689836609119731</c:v>
                </c:pt>
                <c:pt idx="3605">
                  <c:v>0.31748996282898773</c:v>
                </c:pt>
                <c:pt idx="3606">
                  <c:v>0.31808266397985674</c:v>
                </c:pt>
                <c:pt idx="3607">
                  <c:v>0.31867647160556095</c:v>
                </c:pt>
                <c:pt idx="3608">
                  <c:v>0.31927138777170522</c:v>
                </c:pt>
                <c:pt idx="3609">
                  <c:v>0.31986741454775103</c:v>
                </c:pt>
                <c:pt idx="3610">
                  <c:v>0.32046455400702301</c:v>
                </c:pt>
                <c:pt idx="3611">
                  <c:v>0.32106280822671629</c:v>
                </c:pt>
                <c:pt idx="3612">
                  <c:v>0.32166217928790403</c:v>
                </c:pt>
                <c:pt idx="3613">
                  <c:v>0.32226266927554403</c:v>
                </c:pt>
                <c:pt idx="3614">
                  <c:v>0.32286428027848663</c:v>
                </c:pt>
                <c:pt idx="3615">
                  <c:v>0.32346701438948172</c:v>
                </c:pt>
                <c:pt idx="3616">
                  <c:v>0.32407087370518578</c:v>
                </c:pt>
                <c:pt idx="3617">
                  <c:v>0.32466838447427859</c:v>
                </c:pt>
                <c:pt idx="3618">
                  <c:v>0.32527448654885777</c:v>
                </c:pt>
                <c:pt idx="3619">
                  <c:v>0.32588172011557598</c:v>
                </c:pt>
                <c:pt idx="3620">
                  <c:v>0.32649008728674145</c:v>
                </c:pt>
                <c:pt idx="3621">
                  <c:v>0.32709205851891504</c:v>
                </c:pt>
                <c:pt idx="3622">
                  <c:v>0.32770268519132018</c:v>
                </c:pt>
                <c:pt idx="3623">
                  <c:v>0.32831445180253876</c:v>
                </c:pt>
                <c:pt idx="3624">
                  <c:v>0.32892736048064752</c:v>
                </c:pt>
                <c:pt idx="3625">
                  <c:v>0.32953382547359611</c:v>
                </c:pt>
                <c:pt idx="3626">
                  <c:v>0.33014901052029222</c:v>
                </c:pt>
                <c:pt idx="3627">
                  <c:v>0.33075772794971064</c:v>
                </c:pt>
                <c:pt idx="3628">
                  <c:v>0.33137519781952263</c:v>
                </c:pt>
                <c:pt idx="3629">
                  <c:v>0.33199382040326364</c:v>
                </c:pt>
                <c:pt idx="3630">
                  <c:v>0.33260593922991166</c:v>
                </c:pt>
                <c:pt idx="3631">
                  <c:v>0.33322685940392566</c:v>
                </c:pt>
                <c:pt idx="3632">
                  <c:v>0.33384125166561945</c:v>
                </c:pt>
                <c:pt idx="3633">
                  <c:v>0.33445677672270641</c:v>
                </c:pt>
                <c:pt idx="3634">
                  <c:v>0.3350811521036261</c:v>
                </c:pt>
                <c:pt idx="3635">
                  <c:v>0.33569896324664189</c:v>
                </c:pt>
                <c:pt idx="3636">
                  <c:v>0.33632565758396499</c:v>
                </c:pt>
                <c:pt idx="3637">
                  <c:v>0.33694576330352877</c:v>
                </c:pt>
                <c:pt idx="3638">
                  <c:v>0.33756701235276354</c:v>
                </c:pt>
                <c:pt idx="3639">
                  <c:v>0.3381894068397015</c:v>
                </c:pt>
                <c:pt idx="3640">
                  <c:v>0.3388207504225334</c:v>
                </c:pt>
                <c:pt idx="3641">
                  <c:v>0.33944545650875124</c:v>
                </c:pt>
                <c:pt idx="3642">
                  <c:v>0.34007131440663835</c:v>
                </c:pt>
                <c:pt idx="3643">
                  <c:v>0.34069832623986585</c:v>
                </c:pt>
                <c:pt idx="3644">
                  <c:v>0.3413264941360199</c:v>
                </c:pt>
                <c:pt idx="3645">
                  <c:v>0.34195582022660986</c:v>
                </c:pt>
                <c:pt idx="3646">
                  <c:v>0.3425863066470749</c:v>
                </c:pt>
                <c:pt idx="3647">
                  <c:v>0.34321795553679141</c:v>
                </c:pt>
                <c:pt idx="3648">
                  <c:v>0.34385076903908035</c:v>
                </c:pt>
                <c:pt idx="3649">
                  <c:v>0.34448474930121448</c:v>
                </c:pt>
                <c:pt idx="3650">
                  <c:v>0.34511989847442581</c:v>
                </c:pt>
                <c:pt idx="3651">
                  <c:v>0.34575621871391232</c:v>
                </c:pt>
                <c:pt idx="3652">
                  <c:v>0.34639371217884579</c:v>
                </c:pt>
                <c:pt idx="3653">
                  <c:v>0.34703238103237932</c:v>
                </c:pt>
                <c:pt idx="3654">
                  <c:v>0.34767222744165394</c:v>
                </c:pt>
                <c:pt idx="3655">
                  <c:v>0.34830523346108816</c:v>
                </c:pt>
                <c:pt idx="3656">
                  <c:v>0.34894742671204254</c:v>
                </c:pt>
                <c:pt idx="3657">
                  <c:v>0.34959080401690124</c:v>
                </c:pt>
                <c:pt idx="3658">
                  <c:v>0.35022730318426337</c:v>
                </c:pt>
                <c:pt idx="3659">
                  <c:v>0.35087304028149263</c:v>
                </c:pt>
                <c:pt idx="3660">
                  <c:v>0.35151996796664842</c:v>
                </c:pt>
                <c:pt idx="3661">
                  <c:v>0.35215997955834666</c:v>
                </c:pt>
                <c:pt idx="3662">
                  <c:v>0.35280928005802997</c:v>
                </c:pt>
                <c:pt idx="3663">
                  <c:v>0.35345163909726751</c:v>
                </c:pt>
                <c:pt idx="3664">
                  <c:v>0.35409516767812038</c:v>
                </c:pt>
                <c:pt idx="3665">
                  <c:v>0.35474803621132855</c:v>
                </c:pt>
                <c:pt idx="3666">
                  <c:v>0.35539392513940493</c:v>
                </c:pt>
                <c:pt idx="3667">
                  <c:v>0.35604099003595713</c:v>
                </c:pt>
                <c:pt idx="3668">
                  <c:v>0.3566974462097337</c:v>
                </c:pt>
                <c:pt idx="3669">
                  <c:v>0.3573468844240803</c:v>
                </c:pt>
                <c:pt idx="3670">
                  <c:v>0.35799750506907974</c:v>
                </c:pt>
                <c:pt idx="3671">
                  <c:v>0.35864931029758101</c:v>
                </c:pt>
                <c:pt idx="3672">
                  <c:v>0.35930230226635257</c:v>
                </c:pt>
                <c:pt idx="3673">
                  <c:v>0.35995648313608963</c:v>
                </c:pt>
                <c:pt idx="3674">
                  <c:v>0.36061185507142124</c:v>
                </c:pt>
                <c:pt idx="3675">
                  <c:v>0.36126842024091799</c:v>
                </c:pt>
                <c:pt idx="3676">
                  <c:v>0.3619261808170986</c:v>
                </c:pt>
                <c:pt idx="3677">
                  <c:v>0.36258513897643713</c:v>
                </c:pt>
                <c:pt idx="3678">
                  <c:v>0.36324529689937041</c:v>
                </c:pt>
                <c:pt idx="3679">
                  <c:v>0.36390665677030531</c:v>
                </c:pt>
                <c:pt idx="3680">
                  <c:v>0.36456922077762582</c:v>
                </c:pt>
                <c:pt idx="3681">
                  <c:v>0.36522458141011288</c:v>
                </c:pt>
                <c:pt idx="3682">
                  <c:v>0.36588954495977327</c:v>
                </c:pt>
                <c:pt idx="3683">
                  <c:v>0.36655571920702873</c:v>
                </c:pt>
                <c:pt idx="3684">
                  <c:v>0.36721465082903687</c:v>
                </c:pt>
                <c:pt idx="3685">
                  <c:v>0.36788323769348019</c:v>
                </c:pt>
                <c:pt idx="3686">
                  <c:v>0.36854455570277866</c:v>
                </c:pt>
                <c:pt idx="3687">
                  <c:v>0.36921556392194604</c:v>
                </c:pt>
                <c:pt idx="3688">
                  <c:v>0.36987927696107703</c:v>
                </c:pt>
                <c:pt idx="3689">
                  <c:v>0.37055271530414868</c:v>
                </c:pt>
                <c:pt idx="3690">
                  <c:v>0.37121883204695405</c:v>
                </c:pt>
                <c:pt idx="3691">
                  <c:v>0.37188614622131699</c:v>
                </c:pt>
                <c:pt idx="3692">
                  <c:v>0.37255465997977666</c:v>
                </c:pt>
                <c:pt idx="3693">
                  <c:v>0.37323296938651535</c:v>
                </c:pt>
                <c:pt idx="3694">
                  <c:v>0.37390390423493841</c:v>
                </c:pt>
                <c:pt idx="3695">
                  <c:v>0.37457604517609111</c:v>
                </c:pt>
                <c:pt idx="3696">
                  <c:v>0.37524939437808202</c:v>
                </c:pt>
                <c:pt idx="3697">
                  <c:v>0.37592395401291739</c:v>
                </c:pt>
                <c:pt idx="3698">
                  <c:v>0.37659972625650789</c:v>
                </c:pt>
                <c:pt idx="3699">
                  <c:v>0.3772767132886754</c:v>
                </c:pt>
                <c:pt idx="3700">
                  <c:v>0.37794621465977007</c:v>
                </c:pt>
                <c:pt idx="3701">
                  <c:v>0.37862562218012291</c:v>
                </c:pt>
                <c:pt idx="3702">
                  <c:v>0.37930625102393611</c:v>
                </c:pt>
                <c:pt idx="3703">
                  <c:v>0.37998810338669753</c:v>
                </c:pt>
                <c:pt idx="3704">
                  <c:v>0.38066241629087721</c:v>
                </c:pt>
                <c:pt idx="3705">
                  <c:v>0.38134670653724601</c:v>
                </c:pt>
                <c:pt idx="3706">
                  <c:v>0.38202343036857822</c:v>
                </c:pt>
                <c:pt idx="3707">
                  <c:v>0.38271016721492296</c:v>
                </c:pt>
                <c:pt idx="3708">
                  <c:v>0.38338931059339648</c:v>
                </c:pt>
                <c:pt idx="3709">
                  <c:v>0.38407850278725009</c:v>
                </c:pt>
                <c:pt idx="3710">
                  <c:v>0.3847600743636736</c:v>
                </c:pt>
                <c:pt idx="3711">
                  <c:v>0.3854428554319338</c:v>
                </c:pt>
                <c:pt idx="3712">
                  <c:v>0.38613573913995686</c:v>
                </c:pt>
                <c:pt idx="3713">
                  <c:v>0.38682096141230271</c:v>
                </c:pt>
                <c:pt idx="3714">
                  <c:v>0.38750739965487596</c:v>
                </c:pt>
                <c:pt idx="3715">
                  <c:v>0.38819505602549254</c:v>
                </c:pt>
                <c:pt idx="3716">
                  <c:v>0.3888839326857978</c:v>
                </c:pt>
                <c:pt idx="3717">
                  <c:v>0.38957403180127276</c:v>
                </c:pt>
                <c:pt idx="3718">
                  <c:v>0.39026535554124142</c:v>
                </c:pt>
                <c:pt idx="3719">
                  <c:v>0.39095790607887743</c:v>
                </c:pt>
                <c:pt idx="3720">
                  <c:v>0.39165168559121055</c:v>
                </c:pt>
                <c:pt idx="3721">
                  <c:v>0.39233766224660177</c:v>
                </c:pt>
                <c:pt idx="3722">
                  <c:v>0.39303389022345331</c:v>
                </c:pt>
                <c:pt idx="3723">
                  <c:v>0.39373135370085044</c:v>
                </c:pt>
                <c:pt idx="3724">
                  <c:v>0.39442097288818168</c:v>
                </c:pt>
                <c:pt idx="3725">
                  <c:v>0.39512089783142901</c:v>
                </c:pt>
                <c:pt idx="3726">
                  <c:v>0.39581295080079237</c:v>
                </c:pt>
                <c:pt idx="3727">
                  <c:v>0.39651534589681675</c:v>
                </c:pt>
                <c:pt idx="3728">
                  <c:v>0.39720984123743802</c:v>
                </c:pt>
                <c:pt idx="3729">
                  <c:v>0.3979055529843929</c:v>
                </c:pt>
                <c:pt idx="3730">
                  <c:v>0.39861166153524163</c:v>
                </c:pt>
                <c:pt idx="3731">
                  <c:v>0.3993098285658957</c:v>
                </c:pt>
                <c:pt idx="3732">
                  <c:v>0.40000921843383652</c:v>
                </c:pt>
                <c:pt idx="3733">
                  <c:v>0.40070983328085968</c:v>
                </c:pt>
                <c:pt idx="3734">
                  <c:v>0.4014116752525122</c:v>
                </c:pt>
                <c:pt idx="3735">
                  <c:v>0.40211474649809875</c:v>
                </c:pt>
                <c:pt idx="3736">
                  <c:v>0.40281904917068861</c:v>
                </c:pt>
                <c:pt idx="3737">
                  <c:v>0.40352458542712233</c:v>
                </c:pt>
                <c:pt idx="3738">
                  <c:v>0.4042313574280178</c:v>
                </c:pt>
                <c:pt idx="3739">
                  <c:v>0.4049300433716162</c:v>
                </c:pt>
                <c:pt idx="3740">
                  <c:v>0.40563927702753716</c:v>
                </c:pt>
                <c:pt idx="3741">
                  <c:v>0.40634975290390313</c:v>
                </c:pt>
                <c:pt idx="3742">
                  <c:v>0.40705210034756767</c:v>
                </c:pt>
                <c:pt idx="3743">
                  <c:v>0.40776505077939046</c:v>
                </c:pt>
                <c:pt idx="3744">
                  <c:v>0.40846984446754697</c:v>
                </c:pt>
                <c:pt idx="3745">
                  <c:v>0.40918527807359167</c:v>
                </c:pt>
                <c:pt idx="3746">
                  <c:v>0.40989252652639957</c:v>
                </c:pt>
                <c:pt idx="3747">
                  <c:v>0.41060099740924294</c:v>
                </c:pt>
                <c:pt idx="3748">
                  <c:v>0.41132016372274388</c:v>
                </c:pt>
                <c:pt idx="3749">
                  <c:v>0.41203110217774191</c:v>
                </c:pt>
                <c:pt idx="3750">
                  <c:v>0.41274326944068906</c:v>
                </c:pt>
                <c:pt idx="3751">
                  <c:v>0.41345666763549482</c:v>
                </c:pt>
                <c:pt idx="3752">
                  <c:v>0.41417129888973975</c:v>
                </c:pt>
                <c:pt idx="3753">
                  <c:v>0.4148871653346819</c:v>
                </c:pt>
                <c:pt idx="3754">
                  <c:v>0.41560426910526294</c:v>
                </c:pt>
                <c:pt idx="3755">
                  <c:v>0.41631302626806821</c:v>
                </c:pt>
                <c:pt idx="3756">
                  <c:v>0.41703259454065617</c:v>
                </c:pt>
                <c:pt idx="3757">
                  <c:v>0.41775340653723619</c:v>
                </c:pt>
                <c:pt idx="3758">
                  <c:v>0.41846582876477245</c:v>
                </c:pt>
                <c:pt idx="3759">
                  <c:v>0.41918911800758246</c:v>
                </c:pt>
                <c:pt idx="3760">
                  <c:v>0.41990398864786127</c:v>
                </c:pt>
                <c:pt idx="3761">
                  <c:v>0.42062976365056226</c:v>
                </c:pt>
                <c:pt idx="3762">
                  <c:v>0.42134709111815122</c:v>
                </c:pt>
                <c:pt idx="3763">
                  <c:v>0.42206564189122209</c:v>
                </c:pt>
                <c:pt idx="3764">
                  <c:v>0.42279515316204858</c:v>
                </c:pt>
                <c:pt idx="3765">
                  <c:v>0.42351617341010345</c:v>
                </c:pt>
                <c:pt idx="3766">
                  <c:v>0.42423842326118061</c:v>
                </c:pt>
                <c:pt idx="3767">
                  <c:v>0.42496190481220242</c:v>
                </c:pt>
                <c:pt idx="3768">
                  <c:v>0.42568662016366748</c:v>
                </c:pt>
                <c:pt idx="3769">
                  <c:v>0.42641257141965666</c:v>
                </c:pt>
                <c:pt idx="3770">
                  <c:v>0.42713976068783838</c:v>
                </c:pt>
                <c:pt idx="3771">
                  <c:v>0.42786819007947624</c:v>
                </c:pt>
                <c:pt idx="3772">
                  <c:v>0.42858799299257938</c:v>
                </c:pt>
                <c:pt idx="3773">
                  <c:v>0.42931889214955826</c:v>
                </c:pt>
                <c:pt idx="3774">
                  <c:v>0.43004113557962509</c:v>
                </c:pt>
                <c:pt idx="3775">
                  <c:v>0.43077451287577062</c:v>
                </c:pt>
                <c:pt idx="3776">
                  <c:v>0.43149920509745932</c:v>
                </c:pt>
                <c:pt idx="3777">
                  <c:v>0.4322350689349892</c:v>
                </c:pt>
                <c:pt idx="3778">
                  <c:v>0.43296221825101333</c:v>
                </c:pt>
                <c:pt idx="3779">
                  <c:v>0.43369059085076844</c:v>
                </c:pt>
                <c:pt idx="3780">
                  <c:v>0.43443019180185699</c:v>
                </c:pt>
                <c:pt idx="3781">
                  <c:v>0.4351610339743982</c:v>
                </c:pt>
                <c:pt idx="3782">
                  <c:v>0.43589310564316508</c:v>
                </c:pt>
                <c:pt idx="3783">
                  <c:v>0.43662640887654008</c:v>
                </c:pt>
                <c:pt idx="3784">
                  <c:v>0.43736094574638479</c:v>
                </c:pt>
                <c:pt idx="3785">
                  <c:v>0.43809671832804675</c:v>
                </c:pt>
                <c:pt idx="3786">
                  <c:v>0.43882362429667626</c:v>
                </c:pt>
                <c:pt idx="3787">
                  <c:v>0.43956185754334171</c:v>
                </c:pt>
                <c:pt idx="3788">
                  <c:v>0.4403013327202413</c:v>
                </c:pt>
                <c:pt idx="3789">
                  <c:v>0.44103189666505105</c:v>
                </c:pt>
                <c:pt idx="3790">
                  <c:v>0.44177384488964777</c:v>
                </c:pt>
                <c:pt idx="3791">
                  <c:v>0.44250685208006973</c:v>
                </c:pt>
                <c:pt idx="3792">
                  <c:v>0.44325128162304694</c:v>
                </c:pt>
                <c:pt idx="3793">
                  <c:v>0.44398674023009643</c:v>
                </c:pt>
                <c:pt idx="3794">
                  <c:v>0.44472341913674823</c:v>
                </c:pt>
                <c:pt idx="3795">
                  <c:v>0.44547157761181594</c:v>
                </c:pt>
                <c:pt idx="3796">
                  <c:v>0.44621072021451935</c:v>
                </c:pt>
                <c:pt idx="3797">
                  <c:v>0.44695108922944443</c:v>
                </c:pt>
                <c:pt idx="3798">
                  <c:v>0.44769268669149864</c:v>
                </c:pt>
                <c:pt idx="3799">
                  <c:v>0.44843551463896608</c:v>
                </c:pt>
                <c:pt idx="3800">
                  <c:v>0.44917957511351281</c:v>
                </c:pt>
                <c:pt idx="3801">
                  <c:v>0.44991451037647434</c:v>
                </c:pt>
                <c:pt idx="3802">
                  <c:v>0.45066102485440479</c:v>
                </c:pt>
                <c:pt idx="3803">
                  <c:v>0.45140877797623957</c:v>
                </c:pt>
                <c:pt idx="3804">
                  <c:v>0.45214736059959509</c:v>
                </c:pt>
                <c:pt idx="3805">
                  <c:v>0.45289757990362078</c:v>
                </c:pt>
                <c:pt idx="3806">
                  <c:v>0.45363859846373</c:v>
                </c:pt>
                <c:pt idx="3807">
                  <c:v>0.45439129208371992</c:v>
                </c:pt>
                <c:pt idx="3808">
                  <c:v>0.45513475461460323</c:v>
                </c:pt>
                <c:pt idx="3809">
                  <c:v>0.45587943357842531</c:v>
                </c:pt>
                <c:pt idx="3810">
                  <c:v>0.45662533096548041</c:v>
                </c:pt>
                <c:pt idx="3811">
                  <c:v>0.45737244876931921</c:v>
                </c:pt>
                <c:pt idx="3812">
                  <c:v>0.45812078898675385</c:v>
                </c:pt>
                <c:pt idx="3813">
                  <c:v>0.45887035361786382</c:v>
                </c:pt>
                <c:pt idx="3814">
                  <c:v>0.45962114466600124</c:v>
                </c:pt>
                <c:pt idx="3815">
                  <c:v>0.46037316413779578</c:v>
                </c:pt>
                <c:pt idx="3816">
                  <c:v>0.46112641404316063</c:v>
                </c:pt>
                <c:pt idx="3817">
                  <c:v>0.46187026131707071</c:v>
                </c:pt>
                <c:pt idx="3818">
                  <c:v>0.46262596073165196</c:v>
                </c:pt>
                <c:pt idx="3819">
                  <c:v>0.4633828966008246</c:v>
                </c:pt>
                <c:pt idx="3820">
                  <c:v>0.46413038382757194</c:v>
                </c:pt>
                <c:pt idx="3821">
                  <c:v>0.46487907683286278</c:v>
                </c:pt>
                <c:pt idx="3822">
                  <c:v>0.46563969918861248</c:v>
                </c:pt>
                <c:pt idx="3823">
                  <c:v>0.46639082688444061</c:v>
                </c:pt>
                <c:pt idx="3824">
                  <c:v>0.46714316623128654</c:v>
                </c:pt>
                <c:pt idx="3825">
                  <c:v>0.46789671918367565</c:v>
                </c:pt>
                <c:pt idx="3826">
                  <c:v>0.46865148769928638</c:v>
                </c:pt>
                <c:pt idx="3827">
                  <c:v>0.46940747373895475</c:v>
                </c:pt>
                <c:pt idx="3828">
                  <c:v>0.47016467926668032</c:v>
                </c:pt>
                <c:pt idx="3829">
                  <c:v>0.4709231062496303</c:v>
                </c:pt>
                <c:pt idx="3830">
                  <c:v>0.47168275665814557</c:v>
                </c:pt>
                <c:pt idx="3831">
                  <c:v>0.4724327541743325</c:v>
                </c:pt>
                <c:pt idx="3832">
                  <c:v>0.47319483980984656</c:v>
                </c:pt>
                <c:pt idx="3833">
                  <c:v>0.47394724160855606</c:v>
                </c:pt>
                <c:pt idx="3834">
                  <c:v>0.47471177027772632</c:v>
                </c:pt>
                <c:pt idx="3835">
                  <c:v>0.47546658406641668</c:v>
                </c:pt>
                <c:pt idx="3836">
                  <c:v>0.47622259804412959</c:v>
                </c:pt>
                <c:pt idx="3837">
                  <c:v>0.47699079711176379</c:v>
                </c:pt>
                <c:pt idx="3838">
                  <c:v>0.47774923465909425</c:v>
                </c:pt>
                <c:pt idx="3839">
                  <c:v>0.47850887815739201</c:v>
                </c:pt>
                <c:pt idx="3840">
                  <c:v>0.47926972952417535</c:v>
                </c:pt>
                <c:pt idx="3841">
                  <c:v>0.48003179068001112</c:v>
                </c:pt>
                <c:pt idx="3842">
                  <c:v>0.48078399296051449</c:v>
                </c:pt>
                <c:pt idx="3843">
                  <c:v>0.48154846186562689</c:v>
                </c:pt>
                <c:pt idx="3844">
                  <c:v>0.48231414631184594</c:v>
                </c:pt>
                <c:pt idx="3845">
                  <c:v>0.48308104823193854</c:v>
                </c:pt>
                <c:pt idx="3846">
                  <c:v>0.48383802865115882</c:v>
                </c:pt>
                <c:pt idx="3847">
                  <c:v>0.48460735361503104</c:v>
                </c:pt>
                <c:pt idx="3848">
                  <c:v>0.48536672573082684</c:v>
                </c:pt>
                <c:pt idx="3849">
                  <c:v>0.48612728777080766</c:v>
                </c:pt>
                <c:pt idx="3850">
                  <c:v>0.48690025276312993</c:v>
                </c:pt>
                <c:pt idx="3851">
                  <c:v>0.48766321781589711</c:v>
                </c:pt>
                <c:pt idx="3852">
                  <c:v>0.48842737842292505</c:v>
                </c:pt>
                <c:pt idx="3853">
                  <c:v>0.48919273645762845</c:v>
                </c:pt>
                <c:pt idx="3854">
                  <c:v>0.48995929379635783</c:v>
                </c:pt>
                <c:pt idx="3855">
                  <c:v>0.49072705231840358</c:v>
                </c:pt>
                <c:pt idx="3856">
                  <c:v>0.49148469692234437</c:v>
                </c:pt>
                <c:pt idx="3857">
                  <c:v>0.49225484572714295</c:v>
                </c:pt>
                <c:pt idx="3858">
                  <c:v>0.49302620134302877</c:v>
                </c:pt>
                <c:pt idx="3859">
                  <c:v>0.49378739565519125</c:v>
                </c:pt>
                <c:pt idx="3860">
                  <c:v>0.49456115275275664</c:v>
                </c:pt>
                <c:pt idx="3861">
                  <c:v>0.49532471691114488</c:v>
                </c:pt>
                <c:pt idx="3862">
                  <c:v>0.49610088296698562</c:v>
                </c:pt>
                <c:pt idx="3863">
                  <c:v>0.49686682434970442</c:v>
                </c:pt>
                <c:pt idx="3864">
                  <c:v>0.49763394828666124</c:v>
                </c:pt>
                <c:pt idx="3865">
                  <c:v>0.49840225660362869</c:v>
                </c:pt>
                <c:pt idx="3866">
                  <c:v>0.49917175112919782</c:v>
                </c:pt>
                <c:pt idx="3867">
                  <c:v>0.49994243369478286</c:v>
                </c:pt>
                <c:pt idx="3868">
                  <c:v>0.50071430613462575</c:v>
                </c:pt>
                <c:pt idx="3869">
                  <c:v>0.50148737028580015</c:v>
                </c:pt>
                <c:pt idx="3870">
                  <c:v>0.50225006311998843</c:v>
                </c:pt>
                <c:pt idx="3871">
                  <c:v>0.5030254983611353</c:v>
                </c:pt>
                <c:pt idx="3872">
                  <c:v>0.50380213081430325</c:v>
                </c:pt>
                <c:pt idx="3873">
                  <c:v>0.50456834407866102</c:v>
                </c:pt>
                <c:pt idx="3874">
                  <c:v>0.50534735856625546</c:v>
                </c:pt>
                <c:pt idx="3875">
                  <c:v>0.5061159219080098</c:v>
                </c:pt>
                <c:pt idx="3876">
                  <c:v>0.50688565412816089</c:v>
                </c:pt>
                <c:pt idx="3877">
                  <c:v>0.50765655700441092</c:v>
                </c:pt>
                <c:pt idx="3878">
                  <c:v>0.50842863231716573</c:v>
                </c:pt>
                <c:pt idx="3879">
                  <c:v>0.50921360679115113</c:v>
                </c:pt>
                <c:pt idx="3880">
                  <c:v>0.50997630738735533</c:v>
                </c:pt>
                <c:pt idx="3881">
                  <c:v>0.51075191071915704</c:v>
                </c:pt>
                <c:pt idx="3882">
                  <c:v>0.51152869363620523</c:v>
                </c:pt>
                <c:pt idx="3883">
                  <c:v>0.51230665793248586</c:v>
                </c:pt>
                <c:pt idx="3884">
                  <c:v>0.51307399130345888</c:v>
                </c:pt>
                <c:pt idx="3885">
                  <c:v>0.51385430578346769</c:v>
                </c:pt>
                <c:pt idx="3886">
                  <c:v>0.51462395722277776</c:v>
                </c:pt>
                <c:pt idx="3887">
                  <c:v>0.51540662898627942</c:v>
                </c:pt>
                <c:pt idx="3888">
                  <c:v>0.51617860549667272</c:v>
                </c:pt>
                <c:pt idx="3889">
                  <c:v>0.51695173827417429</c:v>
                </c:pt>
                <c:pt idx="3890">
                  <c:v>0.51773795027025749</c:v>
                </c:pt>
                <c:pt idx="3891">
                  <c:v>0.51851341863575728</c:v>
                </c:pt>
                <c:pt idx="3892">
                  <c:v>0.51929004849846927</c:v>
                </c:pt>
                <c:pt idx="3893">
                  <c:v>0.52006784159808495</c:v>
                </c:pt>
                <c:pt idx="3894">
                  <c:v>0.52083480687420791</c:v>
                </c:pt>
                <c:pt idx="3895">
                  <c:v>0.52161491371430202</c:v>
                </c:pt>
                <c:pt idx="3896">
                  <c:v>0.52239618899911977</c:v>
                </c:pt>
                <c:pt idx="3897">
                  <c:v>0.52316658798420235</c:v>
                </c:pt>
                <c:pt idx="3898">
                  <c:v>0.52395018736813093</c:v>
                </c:pt>
                <c:pt idx="3899">
                  <c:v>0.5247228780980453</c:v>
                </c:pt>
                <c:pt idx="3900">
                  <c:v>0.52550880849469994</c:v>
                </c:pt>
                <c:pt idx="3901">
                  <c:v>0.52628379778681544</c:v>
                </c:pt>
                <c:pt idx="3902">
                  <c:v>0.52705992998727647</c:v>
                </c:pt>
                <c:pt idx="3903">
                  <c:v>0.52783720678157675</c:v>
                </c:pt>
                <c:pt idx="3904">
                  <c:v>0.52861562985769539</c:v>
                </c:pt>
                <c:pt idx="3905">
                  <c:v>0.52939520090610104</c:v>
                </c:pt>
                <c:pt idx="3906">
                  <c:v>0.53017592161975524</c:v>
                </c:pt>
                <c:pt idx="3907">
                  <c:v>0.53095779369411633</c:v>
                </c:pt>
                <c:pt idx="3908">
                  <c:v>0.53174081882714308</c:v>
                </c:pt>
                <c:pt idx="3909">
                  <c:v>0.53251273701922941</c:v>
                </c:pt>
                <c:pt idx="3910">
                  <c:v>0.53329805529065322</c:v>
                </c:pt>
                <c:pt idx="3911">
                  <c:v>0.53408453170298997</c:v>
                </c:pt>
                <c:pt idx="3912">
                  <c:v>0.53485985221918209</c:v>
                </c:pt>
                <c:pt idx="3913">
                  <c:v>0.535636298253653</c:v>
                </c:pt>
                <c:pt idx="3914">
                  <c:v>0.5364138714402964</c:v>
                </c:pt>
                <c:pt idx="3915">
                  <c:v>0.53720494287390241</c:v>
                </c:pt>
                <c:pt idx="3916">
                  <c:v>0.53798479323257475</c:v>
                </c:pt>
                <c:pt idx="3917">
                  <c:v>0.53876577568541351</c:v>
                </c:pt>
                <c:pt idx="3918">
                  <c:v>0.53954789187585839</c:v>
                </c:pt>
                <c:pt idx="3919">
                  <c:v>0.54031870200861121</c:v>
                </c:pt>
                <c:pt idx="3920">
                  <c:v>0.54110307255312728</c:v>
                </c:pt>
                <c:pt idx="3921">
                  <c:v>0.54188858175367904</c:v>
                </c:pt>
                <c:pt idx="3922">
                  <c:v>0.54266273584811275</c:v>
                </c:pt>
                <c:pt idx="3923">
                  <c:v>0.54345050918267157</c:v>
                </c:pt>
                <c:pt idx="3924">
                  <c:v>0.54422689468141072</c:v>
                </c:pt>
                <c:pt idx="3925">
                  <c:v>0.5450169386760656</c:v>
                </c:pt>
                <c:pt idx="3926">
                  <c:v>0.54579556201085955</c:v>
                </c:pt>
                <c:pt idx="3927">
                  <c:v>0.54657529770428748</c:v>
                </c:pt>
                <c:pt idx="3928">
                  <c:v>0.54735614734548999</c:v>
                </c:pt>
                <c:pt idx="3929">
                  <c:v>0.54813811252587763</c:v>
                </c:pt>
                <c:pt idx="3930">
                  <c:v>0.54892119483913426</c:v>
                </c:pt>
                <c:pt idx="3931">
                  <c:v>0.54970539588122114</c:v>
                </c:pt>
                <c:pt idx="3932">
                  <c:v>0.55049071725037879</c:v>
                </c:pt>
                <c:pt idx="3933">
                  <c:v>0.55127716054713161</c:v>
                </c:pt>
                <c:pt idx="3934">
                  <c:v>0.55205201576052265</c:v>
                </c:pt>
                <c:pt idx="3935">
                  <c:v>0.5528406895630934</c:v>
                </c:pt>
                <c:pt idx="3936">
                  <c:v>0.55361774241624906</c:v>
                </c:pt>
                <c:pt idx="3937">
                  <c:v>0.5543958874667555</c:v>
                </c:pt>
                <c:pt idx="3938">
                  <c:v>0.55518790977663812</c:v>
                </c:pt>
                <c:pt idx="3939">
                  <c:v>0.55596826179752568</c:v>
                </c:pt>
                <c:pt idx="3940">
                  <c:v>0.55674971065295487</c:v>
                </c:pt>
                <c:pt idx="3941">
                  <c:v>0.55753225788459648</c:v>
                </c:pt>
                <c:pt idx="3942">
                  <c:v>0.55831590503628836</c:v>
                </c:pt>
                <c:pt idx="3943">
                  <c:v>0.55910065365403838</c:v>
                </c:pt>
                <c:pt idx="3944">
                  <c:v>0.55988650528602724</c:v>
                </c:pt>
                <c:pt idx="3945">
                  <c:v>0.56066055164769801</c:v>
                </c:pt>
                <c:pt idx="3946">
                  <c:v>0.56144859581581796</c:v>
                </c:pt>
                <c:pt idx="3947">
                  <c:v>0.56222480177676426</c:v>
                </c:pt>
                <c:pt idx="3948">
                  <c:v>0.56301504459821927</c:v>
                </c:pt>
                <c:pt idx="3949">
                  <c:v>0.56379341618375067</c:v>
                </c:pt>
                <c:pt idx="3950">
                  <c:v>0.56457286387254257</c:v>
                </c:pt>
                <c:pt idx="3951">
                  <c:v>0.5653664070450487</c:v>
                </c:pt>
                <c:pt idx="3952">
                  <c:v>0.566148029402888</c:v>
                </c:pt>
                <c:pt idx="3953">
                  <c:v>0.56693073235819946</c:v>
                </c:pt>
                <c:pt idx="3954">
                  <c:v>0.5677145174049153</c:v>
                </c:pt>
                <c:pt idx="3955">
                  <c:v>0.56849938603903327</c:v>
                </c:pt>
                <c:pt idx="3956">
                  <c:v>0.56927223163016283</c:v>
                </c:pt>
                <c:pt idx="3957">
                  <c:v>0.57005925381328992</c:v>
                </c:pt>
                <c:pt idx="3958">
                  <c:v>0.57084736405917891</c:v>
                </c:pt>
                <c:pt idx="3959">
                  <c:v>0.571623401605314</c:v>
                </c:pt>
                <c:pt idx="3960">
                  <c:v>0.57240049413446392</c:v>
                </c:pt>
                <c:pt idx="3961">
                  <c:v>0.57319184115876298</c:v>
                </c:pt>
                <c:pt idx="3962">
                  <c:v>0.57397106590058278</c:v>
                </c:pt>
                <c:pt idx="3963">
                  <c:v>0.57475134995824539</c:v>
                </c:pt>
                <c:pt idx="3964">
                  <c:v>0.57553269477183588</c:v>
                </c:pt>
                <c:pt idx="3965">
                  <c:v>0.57631510178339751</c:v>
                </c:pt>
                <c:pt idx="3966">
                  <c:v>0.57709857243693319</c:v>
                </c:pt>
                <c:pt idx="3967">
                  <c:v>0.57788310817840971</c:v>
                </c:pt>
                <c:pt idx="3968">
                  <c:v>0.57866871045575907</c:v>
                </c:pt>
                <c:pt idx="3969">
                  <c:v>0.57944203841927422</c:v>
                </c:pt>
                <c:pt idx="3970">
                  <c:v>0.58022975998187365</c:v>
                </c:pt>
                <c:pt idx="3971">
                  <c:v>0.5810185524113054</c:v>
                </c:pt>
                <c:pt idx="3972">
                  <c:v>0.58179502068370759</c:v>
                </c:pt>
                <c:pt idx="3973">
                  <c:v>0.58257252662173253</c:v>
                </c:pt>
                <c:pt idx="3974">
                  <c:v>0.58335107161210775</c:v>
                </c:pt>
                <c:pt idx="3975">
                  <c:v>0.58414410730369815</c:v>
                </c:pt>
                <c:pt idx="3976">
                  <c:v>0.58492475254118603</c:v>
                </c:pt>
                <c:pt idx="3977">
                  <c:v>0.58570644102635749</c:v>
                </c:pt>
                <c:pt idx="3978">
                  <c:v>0.58648917415339985</c:v>
                </c:pt>
                <c:pt idx="3979">
                  <c:v>0.58725943101456735</c:v>
                </c:pt>
                <c:pt idx="3980">
                  <c:v>0.58804423954427665</c:v>
                </c:pt>
                <c:pt idx="3981">
                  <c:v>0.58883009688545795</c:v>
                </c:pt>
                <c:pt idx="3982">
                  <c:v>0.58960342816278732</c:v>
                </c:pt>
                <c:pt idx="3983">
                  <c:v>0.59039136919043256</c:v>
                </c:pt>
                <c:pt idx="3984">
                  <c:v>0.59116675094159521</c:v>
                </c:pt>
                <c:pt idx="3985">
                  <c:v>0.59194315102888428</c:v>
                </c:pt>
                <c:pt idx="3986">
                  <c:v>0.59272057078971663</c:v>
                </c:pt>
                <c:pt idx="3987">
                  <c:v>0.59351267754036741</c:v>
                </c:pt>
                <c:pt idx="3988">
                  <c:v>0.59429215861557261</c:v>
                </c:pt>
                <c:pt idx="3989">
                  <c:v>0.59507266341069076</c:v>
                </c:pt>
                <c:pt idx="3990">
                  <c:v>0.5958404733783359</c:v>
                </c:pt>
                <c:pt idx="3991">
                  <c:v>0.59662301162969145</c:v>
                </c:pt>
                <c:pt idx="3992">
                  <c:v>0.59740657761605676</c:v>
                </c:pt>
                <c:pt idx="3993">
                  <c:v>0.598177398984999</c:v>
                </c:pt>
                <c:pt idx="3994">
                  <c:v>0.59896300640295108</c:v>
                </c:pt>
                <c:pt idx="3995">
                  <c:v>0.59973583599981239</c:v>
                </c:pt>
                <c:pt idx="3996">
                  <c:v>0.60052349016791129</c:v>
                </c:pt>
                <c:pt idx="3997">
                  <c:v>0.60129833322474602</c:v>
                </c:pt>
                <c:pt idx="3998">
                  <c:v>0.60207417604557423</c:v>
                </c:pt>
                <c:pt idx="3999">
                  <c:v>0.60285101992037082</c:v>
                </c:pt>
                <c:pt idx="4000">
                  <c:v>0.60362886614077504</c:v>
                </c:pt>
                <c:pt idx="4001">
                  <c:v>0.60440771600009258</c:v>
                </c:pt>
                <c:pt idx="4002">
                  <c:v>0.60518757079329821</c:v>
                </c:pt>
                <c:pt idx="4003">
                  <c:v>0.60595447903889588</c:v>
                </c:pt>
                <c:pt idx="4004">
                  <c:v>0.60673632958850532</c:v>
                </c:pt>
                <c:pt idx="4005">
                  <c:v>0.60750520045849887</c:v>
                </c:pt>
                <c:pt idx="4006">
                  <c:v>0.60828905187192917</c:v>
                </c:pt>
                <c:pt idx="4007">
                  <c:v>0.60905989038894615</c:v>
                </c:pt>
                <c:pt idx="4008">
                  <c:v>0.60983170573107193</c:v>
                </c:pt>
                <c:pt idx="4009">
                  <c:v>0.61061855898620643</c:v>
                </c:pt>
                <c:pt idx="4010">
                  <c:v>0.61139234951066757</c:v>
                </c:pt>
                <c:pt idx="4011">
                  <c:v>0.61216712060109246</c:v>
                </c:pt>
                <c:pt idx="4012">
                  <c:v>0.61294287350007781</c:v>
                </c:pt>
                <c:pt idx="4013">
                  <c:v>0.61371960945179493</c:v>
                </c:pt>
                <c:pt idx="4014">
                  <c:v>0.61448318054098028</c:v>
                </c:pt>
                <c:pt idx="4015">
                  <c:v>0.61526186840682706</c:v>
                </c:pt>
                <c:pt idx="4016">
                  <c:v>0.6160415430446663</c:v>
                </c:pt>
                <c:pt idx="4017">
                  <c:v>0.61680800301231542</c:v>
                </c:pt>
                <c:pt idx="4018">
                  <c:v>0.61758963694911406</c:v>
                </c:pt>
                <c:pt idx="4019">
                  <c:v>0.6183580230076533</c:v>
                </c:pt>
                <c:pt idx="4020">
                  <c:v>0.61912736506852739</c:v>
                </c:pt>
                <c:pt idx="4021">
                  <c:v>0.61991193815670864</c:v>
                </c:pt>
                <c:pt idx="4022">
                  <c:v>0.62068321355108658</c:v>
                </c:pt>
                <c:pt idx="4023">
                  <c:v>0.62145544854262225</c:v>
                </c:pt>
                <c:pt idx="4024">
                  <c:v>0.62222864432521718</c:v>
                </c:pt>
                <c:pt idx="4025">
                  <c:v>0.62300280209425796</c:v>
                </c:pt>
                <c:pt idx="4026">
                  <c:v>0.62377792304661872</c:v>
                </c:pt>
                <c:pt idx="4027">
                  <c:v>0.6245396276587325</c:v>
                </c:pt>
                <c:pt idx="4028">
                  <c:v>0.62531666068226066</c:v>
                </c:pt>
                <c:pt idx="4029">
                  <c:v>0.62609466046641205</c:v>
                </c:pt>
                <c:pt idx="4030">
                  <c:v>0.62685919408146507</c:v>
                </c:pt>
                <c:pt idx="4031">
                  <c:v>0.62763911303829667</c:v>
                </c:pt>
                <c:pt idx="4032">
                  <c:v>0.6284055326076351</c:v>
                </c:pt>
                <c:pt idx="4033">
                  <c:v>0.6291728880634474</c:v>
                </c:pt>
                <c:pt idx="4034">
                  <c:v>0.62995568564727189</c:v>
                </c:pt>
                <c:pt idx="4035">
                  <c:v>0.63072493401829666</c:v>
                </c:pt>
                <c:pt idx="4036">
                  <c:v>0.63149512173008759</c:v>
                </c:pt>
                <c:pt idx="4037">
                  <c:v>0.63226624992968761</c:v>
                </c:pt>
                <c:pt idx="4038">
                  <c:v>0.63303831976554059</c:v>
                </c:pt>
                <c:pt idx="4039">
                  <c:v>0.63381133238749288</c:v>
                </c:pt>
                <c:pt idx="4040">
                  <c:v>0.63458528894679456</c:v>
                </c:pt>
                <c:pt idx="4041">
                  <c:v>0.63536019059610194</c:v>
                </c:pt>
                <c:pt idx="4042">
                  <c:v>0.63612139108452026</c:v>
                </c:pt>
                <c:pt idx="4043">
                  <c:v>0.63689816849127234</c:v>
                </c:pt>
                <c:pt idx="4044">
                  <c:v>0.6376758944326093</c:v>
                </c:pt>
                <c:pt idx="4045">
                  <c:v>0.63843986927629481</c:v>
                </c:pt>
                <c:pt idx="4046">
                  <c:v>0.63921947781166899</c:v>
                </c:pt>
                <c:pt idx="4047">
                  <c:v>0.63998530196294334</c:v>
                </c:pt>
                <c:pt idx="4048">
                  <c:v>0.64075204361853511</c:v>
                </c:pt>
                <c:pt idx="4049">
                  <c:v>0.64151970387767077</c:v>
                </c:pt>
                <c:pt idx="4050">
                  <c:v>0.64230307324544011</c:v>
                </c:pt>
                <c:pt idx="4051">
                  <c:v>0.64307259173322617</c:v>
                </c:pt>
                <c:pt idx="4052">
                  <c:v>0.64384303215137151</c:v>
                </c:pt>
                <c:pt idx="4053">
                  <c:v>0.64461439560440514</c:v>
                </c:pt>
                <c:pt idx="4054">
                  <c:v>0.64538668319817971</c:v>
                </c:pt>
                <c:pt idx="4055">
                  <c:v>0.64615989603987223</c:v>
                </c:pt>
                <c:pt idx="4056">
                  <c:v>0.64693403523798665</c:v>
                </c:pt>
                <c:pt idx="4057">
                  <c:v>0.64769418802083145</c:v>
                </c:pt>
                <c:pt idx="4058">
                  <c:v>0.64847016539486968</c:v>
                </c:pt>
                <c:pt idx="4059">
                  <c:v>0.64924707243740898</c:v>
                </c:pt>
                <c:pt idx="4060">
                  <c:v>0.65000994305788207</c:v>
                </c:pt>
                <c:pt idx="4061">
                  <c:v>0.65078869484852886</c:v>
                </c:pt>
                <c:pt idx="4062">
                  <c:v>0.65155337688794435</c:v>
                </c:pt>
                <c:pt idx="4063">
                  <c:v>0.65233397780701108</c:v>
                </c:pt>
                <c:pt idx="4064">
                  <c:v>0.65310047556654194</c:v>
                </c:pt>
                <c:pt idx="4065">
                  <c:v>0.65388293000474185</c:v>
                </c:pt>
                <c:pt idx="4066">
                  <c:v>0.65465124779577444</c:v>
                </c:pt>
                <c:pt idx="4067">
                  <c:v>0.65542046836649559</c:v>
                </c:pt>
                <c:pt idx="4068">
                  <c:v>0.65619059277767922</c:v>
                </c:pt>
                <c:pt idx="4069">
                  <c:v>0.65696162209134479</c:v>
                </c:pt>
                <c:pt idx="4070">
                  <c:v>0.65773355737076056</c:v>
                </c:pt>
                <c:pt idx="4071">
                  <c:v>0.65850639968044344</c:v>
                </c:pt>
                <c:pt idx="4072">
                  <c:v>0.65928015008616137</c:v>
                </c:pt>
                <c:pt idx="4073">
                  <c:v>0.6600548096549349</c:v>
                </c:pt>
                <c:pt idx="4074">
                  <c:v>0.66083037945503775</c:v>
                </c:pt>
                <c:pt idx="4075">
                  <c:v>0.66160686055599938</c:v>
                </c:pt>
                <c:pt idx="4076">
                  <c:v>0.66238425402860568</c:v>
                </c:pt>
                <c:pt idx="4077">
                  <c:v>0.66314729123842975</c:v>
                </c:pt>
                <c:pt idx="4078">
                  <c:v>0.66392649472968734</c:v>
                </c:pt>
                <c:pt idx="4079">
                  <c:v>0.66470661379142071</c:v>
                </c:pt>
                <c:pt idx="4080">
                  <c:v>0.66547232625643515</c:v>
                </c:pt>
                <c:pt idx="4081">
                  <c:v>0.66625426168285617</c:v>
                </c:pt>
                <c:pt idx="4082">
                  <c:v>0.66702175696943034</c:v>
                </c:pt>
                <c:pt idx="4083">
                  <c:v>0.66779013637645035</c:v>
                </c:pt>
                <c:pt idx="4084">
                  <c:v>0.66857479524872021</c:v>
                </c:pt>
                <c:pt idx="4085">
                  <c:v>0.66934496368678709</c:v>
                </c:pt>
                <c:pt idx="4086">
                  <c:v>0.67011601932465159</c:v>
                </c:pt>
                <c:pt idx="4087">
                  <c:v>0.67090341112840968</c:v>
                </c:pt>
                <c:pt idx="4088">
                  <c:v>0.67167626202843544</c:v>
                </c:pt>
                <c:pt idx="4089">
                  <c:v>0.67245000321833559</c:v>
                </c:pt>
                <c:pt idx="4090">
                  <c:v>0.67322463572368463</c:v>
                </c:pt>
                <c:pt idx="4091">
                  <c:v>0.67400016057123835</c:v>
                </c:pt>
                <c:pt idx="4092">
                  <c:v>0.67477657878893504</c:v>
                </c:pt>
                <c:pt idx="4093">
                  <c:v>0.67555389140589761</c:v>
                </c:pt>
                <c:pt idx="4094">
                  <c:v>0.67633209945243411</c:v>
                </c:pt>
                <c:pt idx="4095">
                  <c:v>0.67711120396003976</c:v>
                </c:pt>
                <c:pt idx="4096">
                  <c:v>0.67787559711924672</c:v>
                </c:pt>
                <c:pt idx="4097">
                  <c:v>0.67865647966753773</c:v>
                </c:pt>
                <c:pt idx="4098">
                  <c:v>0.67943826175780497</c:v>
                </c:pt>
                <c:pt idx="4099">
                  <c:v>0.68022094442628067</c:v>
                </c:pt>
                <c:pt idx="4100">
                  <c:v>0.68098884818215966</c:v>
                </c:pt>
                <c:pt idx="4101">
                  <c:v>0.68177331705725441</c:v>
                </c:pt>
                <c:pt idx="4102">
                  <c:v>0.68255868960561428</c:v>
                </c:pt>
                <c:pt idx="4103">
                  <c:v>0.68332923245003985</c:v>
                </c:pt>
                <c:pt idx="4104">
                  <c:v>0.6841163973437534</c:v>
                </c:pt>
                <c:pt idx="4105">
                  <c:v>0.68488869868978408</c:v>
                </c:pt>
                <c:pt idx="4106">
                  <c:v>0.68566187188945171</c:v>
                </c:pt>
                <c:pt idx="4107">
                  <c:v>0.68645172388008591</c:v>
                </c:pt>
                <c:pt idx="4108">
                  <c:v>0.68722666158424883</c:v>
                </c:pt>
                <c:pt idx="4109">
                  <c:v>0.68801831614303821</c:v>
                </c:pt>
                <c:pt idx="4110">
                  <c:v>0.6887950223785767</c:v>
                </c:pt>
                <c:pt idx="4111">
                  <c:v>0.68957260544044696</c:v>
                </c:pt>
                <c:pt idx="4112">
                  <c:v>0.69035106631850129</c:v>
                </c:pt>
                <c:pt idx="4113">
                  <c:v>0.69113040600370945</c:v>
                </c:pt>
                <c:pt idx="4114">
                  <c:v>0.6919265575025022</c:v>
                </c:pt>
                <c:pt idx="4115">
                  <c:v>0.6927076757651085</c:v>
                </c:pt>
                <c:pt idx="4116">
                  <c:v>0.69348967583479904</c:v>
                </c:pt>
                <c:pt idx="4117">
                  <c:v>0.69427255870704874</c:v>
                </c:pt>
                <c:pt idx="4118">
                  <c:v>0.69505632537845663</c:v>
                </c:pt>
                <c:pt idx="4119">
                  <c:v>0.69584097684674662</c:v>
                </c:pt>
                <c:pt idx="4120">
                  <c:v>0.6966265141107687</c:v>
                </c:pt>
                <c:pt idx="4121">
                  <c:v>0.69741293817050087</c:v>
                </c:pt>
                <c:pt idx="4122">
                  <c:v>0.69818417355726148</c:v>
                </c:pt>
                <c:pt idx="4123">
                  <c:v>0.69897235606408226</c:v>
                </c:pt>
                <c:pt idx="4124">
                  <c:v>0.69976142835283694</c:v>
                </c:pt>
                <c:pt idx="4125">
                  <c:v>0.70055139142800305</c:v>
                </c:pt>
                <c:pt idx="4126">
                  <c:v>0.70134224629519271</c:v>
                </c:pt>
                <c:pt idx="4127">
                  <c:v>0.70211782691460578</c:v>
                </c:pt>
                <c:pt idx="4128">
                  <c:v>0.70291045013618592</c:v>
                </c:pt>
                <c:pt idx="4129">
                  <c:v>0.70370396815283776</c:v>
                </c:pt>
                <c:pt idx="4130">
                  <c:v>0.70448216048673251</c:v>
                </c:pt>
                <c:pt idx="4131">
                  <c:v>0.7052774528125868</c:v>
                </c:pt>
                <c:pt idx="4132">
                  <c:v>0.70607364294667385</c:v>
                </c:pt>
                <c:pt idx="4133">
                  <c:v>0.70685445578981942</c:v>
                </c:pt>
                <c:pt idx="4134">
                  <c:v>0.70765242620797331</c:v>
                </c:pt>
                <c:pt idx="4135">
                  <c:v>0.70843498495150659</c:v>
                </c:pt>
                <c:pt idx="4136">
                  <c:v>0.70923473963444894</c:v>
                </c:pt>
                <c:pt idx="4137">
                  <c:v>0.71001904818220951</c:v>
                </c:pt>
                <c:pt idx="4138">
                  <c:v>0.71080422405902755</c:v>
                </c:pt>
                <c:pt idx="4139">
                  <c:v>0.71160665338411977</c:v>
                </c:pt>
                <c:pt idx="4140">
                  <c:v>0.71239358491708471</c:v>
                </c:pt>
                <c:pt idx="4141">
                  <c:v>0.71319780847709779</c:v>
                </c:pt>
                <c:pt idx="4142">
                  <c:v>0.71398649959186333</c:v>
                </c:pt>
                <c:pt idx="4143">
                  <c:v>0.714776062882156</c:v>
                </c:pt>
                <c:pt idx="4144">
                  <c:v>0.71556649931247263</c:v>
                </c:pt>
                <c:pt idx="4145">
                  <c:v>0.71637430478642306</c:v>
                </c:pt>
                <c:pt idx="4146">
                  <c:v>0.71716650863550357</c:v>
                </c:pt>
                <c:pt idx="4147">
                  <c:v>0.71795958854467512</c:v>
                </c:pt>
                <c:pt idx="4148">
                  <c:v>0.71875354548272996</c:v>
                </c:pt>
                <c:pt idx="4149">
                  <c:v>0.71956494882402666</c:v>
                </c:pt>
                <c:pt idx="4150">
                  <c:v>0.72036068105271378</c:v>
                </c:pt>
                <c:pt idx="4151">
                  <c:v>0.72115729324335687</c:v>
                </c:pt>
                <c:pt idx="4152">
                  <c:v>0.72195478636906329</c:v>
                </c:pt>
                <c:pt idx="4153">
                  <c:v>0.72275316140401691</c:v>
                </c:pt>
                <c:pt idx="4154">
                  <c:v>0.7235524193234788</c:v>
                </c:pt>
                <c:pt idx="4155">
                  <c:v>0.72435256110378798</c:v>
                </c:pt>
                <c:pt idx="4156">
                  <c:v>0.72515358772236393</c:v>
                </c:pt>
                <c:pt idx="4157">
                  <c:v>0.72595550015770682</c:v>
                </c:pt>
                <c:pt idx="4158">
                  <c:v>0.72675829938939829</c:v>
                </c:pt>
                <c:pt idx="4159">
                  <c:v>0.72756198639810432</c:v>
                </c:pt>
                <c:pt idx="4160">
                  <c:v>0.72836656216557416</c:v>
                </c:pt>
                <c:pt idx="4161">
                  <c:v>0.72917202767464384</c:v>
                </c:pt>
                <c:pt idx="4162">
                  <c:v>0.72997838390923553</c:v>
                </c:pt>
                <c:pt idx="4163">
                  <c:v>0.73078563185435963</c:v>
                </c:pt>
                <c:pt idx="4164">
                  <c:v>0.73159377249611579</c:v>
                </c:pt>
                <c:pt idx="4165">
                  <c:v>0.73240280682169456</c:v>
                </c:pt>
                <c:pt idx="4166">
                  <c:v>0.73321273581937774</c:v>
                </c:pt>
                <c:pt idx="4167">
                  <c:v>0.73400665915604157</c:v>
                </c:pt>
                <c:pt idx="4168">
                  <c:v>0.73481836177679316</c:v>
                </c:pt>
                <c:pt idx="4169">
                  <c:v>0.73563096202038825</c:v>
                </c:pt>
                <c:pt idx="4170">
                  <c:v>0.73644446087946458</c:v>
                </c:pt>
                <c:pt idx="4171">
                  <c:v>0.73725885934775803</c:v>
                </c:pt>
                <c:pt idx="4172">
                  <c:v>0.73805716383021402</c:v>
                </c:pt>
                <c:pt idx="4173">
                  <c:v>0.73887334570904639</c:v>
                </c:pt>
                <c:pt idx="4174">
                  <c:v>0.73969043016411806</c:v>
                </c:pt>
                <c:pt idx="4175">
                  <c:v>0.74050841819354474</c:v>
                </c:pt>
                <c:pt idx="4176">
                  <c:v>0.74132731079654557</c:v>
                </c:pt>
                <c:pt idx="4177">
                  <c:v>0.7421300206014837</c:v>
                </c:pt>
                <c:pt idx="4178">
                  <c:v>0.74295070645650474</c:v>
                </c:pt>
                <c:pt idx="4179">
                  <c:v>0.74377229986849558</c:v>
                </c:pt>
                <c:pt idx="4180">
                  <c:v>0.74457765710955592</c:v>
                </c:pt>
                <c:pt idx="4181">
                  <c:v>0.74540104968793375</c:v>
                </c:pt>
                <c:pt idx="4182">
                  <c:v>0.74622535281651603</c:v>
                </c:pt>
                <c:pt idx="4183">
                  <c:v>0.74703336622527017</c:v>
                </c:pt>
                <c:pt idx="4184">
                  <c:v>0.7478594744541126</c:v>
                </c:pt>
                <c:pt idx="4185">
                  <c:v>0.74868649623626682</c:v>
                </c:pt>
                <c:pt idx="4186">
                  <c:v>0.74949717457308385</c:v>
                </c:pt>
                <c:pt idx="4187">
                  <c:v>0.75032600740894173</c:v>
                </c:pt>
                <c:pt idx="4188">
                  <c:v>0.75115575681112312</c:v>
                </c:pt>
                <c:pt idx="4189">
                  <c:v>0.75196910886526525</c:v>
                </c:pt>
                <c:pt idx="4190">
                  <c:v>0.75280067529422923</c:v>
                </c:pt>
                <c:pt idx="4191">
                  <c:v>0.75361580846742016</c:v>
                </c:pt>
                <c:pt idx="4192">
                  <c:v>0.75444919590218296</c:v>
                </c:pt>
                <c:pt idx="4193">
                  <c:v>0.75528350493998075</c:v>
                </c:pt>
                <c:pt idx="4194">
                  <c:v>0.75610132652309758</c:v>
                </c:pt>
                <c:pt idx="4195">
                  <c:v>0.75693746257259631</c:v>
                </c:pt>
                <c:pt idx="4196">
                  <c:v>0.75775707506236045</c:v>
                </c:pt>
                <c:pt idx="4197">
                  <c:v>0.75859504212444173</c:v>
                </c:pt>
                <c:pt idx="4198">
                  <c:v>0.75943393585394758</c:v>
                </c:pt>
                <c:pt idx="4199">
                  <c:v>0.76025625152697696</c:v>
                </c:pt>
                <c:pt idx="4200">
                  <c:v>0.76109698230797118</c:v>
                </c:pt>
                <c:pt idx="4201">
                  <c:v>0.76192109872903091</c:v>
                </c:pt>
                <c:pt idx="4202">
                  <c:v>0.76276367058438066</c:v>
                </c:pt>
                <c:pt idx="4203">
                  <c:v>0.76358959169683882</c:v>
                </c:pt>
                <c:pt idx="4204">
                  <c:v>0.7644340086582212</c:v>
                </c:pt>
                <c:pt idx="4205">
                  <c:v>0.76527935941966108</c:v>
                </c:pt>
                <c:pt idx="4206">
                  <c:v>0.76610800452200167</c:v>
                </c:pt>
                <c:pt idx="4207">
                  <c:v>0.76695520647486182</c:v>
                </c:pt>
                <c:pt idx="4208">
                  <c:v>0.76778566618573396</c:v>
                </c:pt>
                <c:pt idx="4209">
                  <c:v>0.76863472338384575</c:v>
                </c:pt>
                <c:pt idx="4210">
                  <c:v>0.76946700167697002</c:v>
                </c:pt>
                <c:pt idx="4211">
                  <c:v>0.77031791818304252</c:v>
                </c:pt>
                <c:pt idx="4212">
                  <c:v>0.77116977567670608</c:v>
                </c:pt>
                <c:pt idx="4213">
                  <c:v>0.77200479892648033</c:v>
                </c:pt>
                <c:pt idx="4214">
                  <c:v>0.77285852186033188</c:v>
                </c:pt>
                <c:pt idx="4215">
                  <c:v>0.77369537368582419</c:v>
                </c:pt>
                <c:pt idx="4216">
                  <c:v>0.77455096614489827</c:v>
                </c:pt>
                <c:pt idx="4217">
                  <c:v>0.77538965055041509</c:v>
                </c:pt>
                <c:pt idx="4218">
                  <c:v>0.77624711662869172</c:v>
                </c:pt>
                <c:pt idx="4219">
                  <c:v>0.77710553093741574</c:v>
                </c:pt>
                <c:pt idx="4220">
                  <c:v>0.77794698142773289</c:v>
                </c:pt>
                <c:pt idx="4221">
                  <c:v>0.778807275535087</c:v>
                </c:pt>
                <c:pt idx="4222">
                  <c:v>0.77965056867581506</c:v>
                </c:pt>
                <c:pt idx="4223">
                  <c:v>0.78051274669827653</c:v>
                </c:pt>
                <c:pt idx="4224">
                  <c:v>0.78137587816189757</c:v>
                </c:pt>
                <c:pt idx="4225">
                  <c:v>0.78222195258760396</c:v>
                </c:pt>
                <c:pt idx="4226">
                  <c:v>0.78308697417971707</c:v>
                </c:pt>
                <c:pt idx="4227">
                  <c:v>0.78393490138155997</c:v>
                </c:pt>
                <c:pt idx="4228">
                  <c:v>0.78480181724126297</c:v>
                </c:pt>
                <c:pt idx="4229">
                  <c:v>0.78566969178147195</c:v>
                </c:pt>
                <c:pt idx="4230">
                  <c:v>0.78652041555199925</c:v>
                </c:pt>
                <c:pt idx="4231">
                  <c:v>0.78739019060732662</c:v>
                </c:pt>
                <c:pt idx="4232">
                  <c:v>0.78826092750500665</c:v>
                </c:pt>
                <c:pt idx="4233">
                  <c:v>0.78911445706764771</c:v>
                </c:pt>
                <c:pt idx="4234">
                  <c:v>0.78998710074857981</c:v>
                </c:pt>
                <c:pt idx="4235">
                  <c:v>0.79086070944413966</c:v>
                </c:pt>
                <c:pt idx="4236">
                  <c:v>0.79171705405274317</c:v>
                </c:pt>
                <c:pt idx="4237">
                  <c:v>0.79259257582036202</c:v>
                </c:pt>
                <c:pt idx="4238">
                  <c:v>0.79346906578534593</c:v>
                </c:pt>
                <c:pt idx="4239">
                  <c:v>0.79434652501837766</c:v>
                </c:pt>
                <c:pt idx="4240">
                  <c:v>0.79520664407087249</c:v>
                </c:pt>
                <c:pt idx="4241">
                  <c:v>0.7960860248080629</c:v>
                </c:pt>
                <c:pt idx="4242">
                  <c:v>0.79696637801006709</c:v>
                </c:pt>
                <c:pt idx="4243">
                  <c:v>0.79784770475228683</c:v>
                </c:pt>
                <c:pt idx="4244">
                  <c:v>0.7987116148849972</c:v>
                </c:pt>
                <c:pt idx="4245">
                  <c:v>0.79959487160064113</c:v>
                </c:pt>
                <c:pt idx="4246">
                  <c:v>0.80047910506735653</c:v>
                </c:pt>
                <c:pt idx="4247">
                  <c:v>0.80136431636528549</c:v>
                </c:pt>
                <c:pt idx="4248">
                  <c:v>0.80225050657576447</c:v>
                </c:pt>
                <c:pt idx="4249">
                  <c:v>0.80311918406581007</c:v>
                </c:pt>
                <c:pt idx="4250">
                  <c:v>0.80400731489997923</c:v>
                </c:pt>
                <c:pt idx="4251">
                  <c:v>0.80489642787527316</c:v>
                </c:pt>
                <c:pt idx="4252">
                  <c:v>0.80578652407779416</c:v>
                </c:pt>
                <c:pt idx="4253">
                  <c:v>0.80667760459484583</c:v>
                </c:pt>
                <c:pt idx="4254">
                  <c:v>0.80756967051493456</c:v>
                </c:pt>
                <c:pt idx="4255">
                  <c:v>0.80846272292776977</c:v>
                </c:pt>
                <c:pt idx="4256">
                  <c:v>0.80935676292426639</c:v>
                </c:pt>
                <c:pt idx="4257">
                  <c:v>0.81025179159654581</c:v>
                </c:pt>
                <c:pt idx="4258">
                  <c:v>0.81114781003793668</c:v>
                </c:pt>
                <c:pt idx="4259">
                  <c:v>0.81204481934297712</c:v>
                </c:pt>
                <c:pt idx="4260">
                  <c:v>0.81294282060741574</c:v>
                </c:pt>
                <c:pt idx="4261">
                  <c:v>0.81384181492821239</c:v>
                </c:pt>
                <c:pt idx="4262">
                  <c:v>0.8147418034035403</c:v>
                </c:pt>
                <c:pt idx="4263">
                  <c:v>0.81564278713278737</c:v>
                </c:pt>
                <c:pt idx="4264">
                  <c:v>0.81654476721655656</c:v>
                </c:pt>
                <c:pt idx="4265">
                  <c:v>0.8174477447566687</c:v>
                </c:pt>
                <c:pt idx="4266">
                  <c:v>0.81835172085616259</c:v>
                </c:pt>
                <c:pt idx="4267">
                  <c:v>0.81925669661929701</c:v>
                </c:pt>
                <c:pt idx="4268">
                  <c:v>0.82018155831242467</c:v>
                </c:pt>
                <c:pt idx="4269">
                  <c:v>0.82108855760469235</c:v>
                </c:pt>
                <c:pt idx="4270">
                  <c:v>0.82199655990380394</c:v>
                </c:pt>
                <c:pt idx="4271">
                  <c:v>0.82290556631893619</c:v>
                </c:pt>
                <c:pt idx="4272">
                  <c:v>0.82381557796049298</c:v>
                </c:pt>
                <c:pt idx="4273">
                  <c:v>0.82474558619039406</c:v>
                </c:pt>
                <c:pt idx="4274">
                  <c:v>0.82565763262132652</c:v>
                </c:pt>
                <c:pt idx="4275">
                  <c:v>0.82657068764049058</c:v>
                </c:pt>
                <c:pt idx="4276">
                  <c:v>0.82750380612315366</c:v>
                </c:pt>
                <c:pt idx="4277">
                  <c:v>0.82841890273669716</c:v>
                </c:pt>
                <c:pt idx="4278">
                  <c:v>0.8293350113115221</c:v>
                </c:pt>
                <c:pt idx="4279">
                  <c:v>0.83027125044865313</c:v>
                </c:pt>
                <c:pt idx="4280">
                  <c:v>0.83118940744561931</c:v>
                </c:pt>
                <c:pt idx="4281">
                  <c:v>0.83212774001690271</c:v>
                </c:pt>
                <c:pt idx="4282">
                  <c:v>0.8330479500162894</c:v>
                </c:pt>
                <c:pt idx="4283">
                  <c:v>0.8339883807026518</c:v>
                </c:pt>
                <c:pt idx="4284">
                  <c:v>0.83491064829497985</c:v>
                </c:pt>
                <c:pt idx="4285">
                  <c:v>0.8358531817878142</c:v>
                </c:pt>
                <c:pt idx="4286">
                  <c:v>0.83677751157386926</c:v>
                </c:pt>
                <c:pt idx="4287">
                  <c:v>0.83772215257505844</c:v>
                </c:pt>
                <c:pt idx="4288">
                  <c:v>0.83864854916591325</c:v>
                </c:pt>
                <c:pt idx="4289">
                  <c:v>0.83959530238785374</c:v>
                </c:pt>
                <c:pt idx="4290">
                  <c:v>0.84054312440275192</c:v>
                </c:pt>
                <c:pt idx="4291">
                  <c:v>0.84147264057051652</c:v>
                </c:pt>
                <c:pt idx="4292">
                  <c:v>0.84242258191892438</c:v>
                </c:pt>
                <c:pt idx="4293">
                  <c:v>0.84337359565937675</c:v>
                </c:pt>
                <c:pt idx="4294">
                  <c:v>0.84432568300250066</c:v>
                </c:pt>
                <c:pt idx="4295">
                  <c:v>0.84525938211968443</c:v>
                </c:pt>
                <c:pt idx="4296">
                  <c:v>0.84621359833360765</c:v>
                </c:pt>
                <c:pt idx="4297">
                  <c:v>0.8471688917654856</c:v>
                </c:pt>
                <c:pt idx="4298">
                  <c:v>0.84812526363139362</c:v>
                </c:pt>
                <c:pt idx="4299">
                  <c:v>0.8490827151487792</c:v>
                </c:pt>
                <c:pt idx="4300">
                  <c:v>0.85004124753646504</c:v>
                </c:pt>
                <c:pt idx="4301">
                  <c:v>0.85100086201464897</c:v>
                </c:pt>
                <c:pt idx="4302">
                  <c:v>0.85196155980490673</c:v>
                </c:pt>
                <c:pt idx="4303">
                  <c:v>0.85292334213019294</c:v>
                </c:pt>
                <c:pt idx="4304">
                  <c:v>0.85388621021484312</c:v>
                </c:pt>
                <c:pt idx="4305">
                  <c:v>0.8548501652845748</c:v>
                </c:pt>
                <c:pt idx="4306">
                  <c:v>0.85581520856648885</c:v>
                </c:pt>
                <c:pt idx="4307">
                  <c:v>0.85678134128907202</c:v>
                </c:pt>
                <c:pt idx="4308">
                  <c:v>0.8577485646821974</c:v>
                </c:pt>
                <c:pt idx="4309">
                  <c:v>0.85873665289163947</c:v>
                </c:pt>
                <c:pt idx="4310">
                  <c:v>0.85970608364273571</c:v>
                </c:pt>
                <c:pt idx="4311">
                  <c:v>0.86067660878752983</c:v>
                </c:pt>
                <c:pt idx="4312">
                  <c:v>0.86166806997359502</c:v>
                </c:pt>
                <c:pt idx="4313">
                  <c:v>0.86264081001148363</c:v>
                </c:pt>
                <c:pt idx="4314">
                  <c:v>0.86361464817893541</c:v>
                </c:pt>
                <c:pt idx="4315">
                  <c:v>0.8646094938557487</c:v>
                </c:pt>
                <c:pt idx="4316">
                  <c:v>0.8655855544771407</c:v>
                </c:pt>
                <c:pt idx="4317">
                  <c:v>0.86658267055037963</c:v>
                </c:pt>
                <c:pt idx="4318">
                  <c:v>0.867560958697706</c:v>
                </c:pt>
                <c:pt idx="4319">
                  <c:v>0.86856035034877688</c:v>
                </c:pt>
                <c:pt idx="4320">
                  <c:v>0.86954087110560685</c:v>
                </c:pt>
                <c:pt idx="4321">
                  <c:v>0.87054254352774108</c:v>
                </c:pt>
                <c:pt idx="4322">
                  <c:v>0.87154536983196951</c:v>
                </c:pt>
                <c:pt idx="4323">
                  <c:v>0.87252926038752643</c:v>
                </c:pt>
                <c:pt idx="4324">
                  <c:v>0.87353437530124411</c:v>
                </c:pt>
                <c:pt idx="4325">
                  <c:v>0.87454064806265341</c:v>
                </c:pt>
                <c:pt idx="4326">
                  <c:v>0.87554808000554296</c:v>
                </c:pt>
                <c:pt idx="4327">
                  <c:v>0.87653648923433547</c:v>
                </c:pt>
                <c:pt idx="4328">
                  <c:v>0.87754622029751617</c:v>
                </c:pt>
                <c:pt idx="4329">
                  <c:v>0.87855711452598706</c:v>
                </c:pt>
                <c:pt idx="4330">
                  <c:v>0.879569173259663</c:v>
                </c:pt>
                <c:pt idx="4331">
                  <c:v>0.88058239784000203</c:v>
                </c:pt>
                <c:pt idx="4332">
                  <c:v>0.88159678961000776</c:v>
                </c:pt>
                <c:pt idx="4333">
                  <c:v>0.88261234991423099</c:v>
                </c:pt>
                <c:pt idx="4334">
                  <c:v>0.88362908009877095</c:v>
                </c:pt>
                <c:pt idx="4335">
                  <c:v>0.88464698151127774</c:v>
                </c:pt>
                <c:pt idx="4336">
                  <c:v>0.88568644895030901</c:v>
                </c:pt>
                <c:pt idx="4337">
                  <c:v>0.88670672036025855</c:v>
                </c:pt>
                <c:pt idx="4338">
                  <c:v>0.88772816707750912</c:v>
                </c:pt>
                <c:pt idx="4339">
                  <c:v>0.88875079045596261</c:v>
                </c:pt>
                <c:pt idx="4340">
                  <c:v>0.88979507990407003</c:v>
                </c:pt>
                <c:pt idx="4341">
                  <c:v>0.8908200842742009</c:v>
                </c:pt>
                <c:pt idx="4342">
                  <c:v>0.89184626940379264</c:v>
                </c:pt>
                <c:pt idx="4343">
                  <c:v>0.89289419606498255</c:v>
                </c:pt>
                <c:pt idx="4344">
                  <c:v>0.89392277047913848</c:v>
                </c:pt>
                <c:pt idx="4345">
                  <c:v>0.89497313704607595</c:v>
                </c:pt>
                <c:pt idx="4346">
                  <c:v>0.89602473780232106</c:v>
                </c:pt>
                <c:pt idx="4347">
                  <c:v>0.8970569184613687</c:v>
                </c:pt>
                <c:pt idx="4348">
                  <c:v>0.8981109676778205</c:v>
                </c:pt>
                <c:pt idx="4349">
                  <c:v>0.89916625541072293</c:v>
                </c:pt>
                <c:pt idx="4350">
                  <c:v>0.90020205495837791</c:v>
                </c:pt>
                <c:pt idx="4351">
                  <c:v>0.90125979973593839</c:v>
                </c:pt>
                <c:pt idx="4352">
                  <c:v>0.90231878737226423</c:v>
                </c:pt>
                <c:pt idx="4353">
                  <c:v>0.90337901932772469</c:v>
                </c:pt>
                <c:pt idx="4354">
                  <c:v>0.90444049706440444</c:v>
                </c:pt>
                <c:pt idx="4355">
                  <c:v>0.905503222046107</c:v>
                </c:pt>
                <c:pt idx="4356">
                  <c:v>0.90656719573835531</c:v>
                </c:pt>
                <c:pt idx="4357">
                  <c:v>0.90763241960839458</c:v>
                </c:pt>
                <c:pt idx="4358">
                  <c:v>0.90869889512519375</c:v>
                </c:pt>
                <c:pt idx="4359">
                  <c:v>0.90976662375944828</c:v>
                </c:pt>
                <c:pt idx="4360">
                  <c:v>0.91083560698358113</c:v>
                </c:pt>
                <c:pt idx="4361">
                  <c:v>0.91190584627174598</c:v>
                </c:pt>
                <c:pt idx="4362">
                  <c:v>0.91297734309982814</c:v>
                </c:pt>
                <c:pt idx="4363">
                  <c:v>0.91407114596908001</c:v>
                </c:pt>
                <c:pt idx="4364">
                  <c:v>0.91514518704201708</c:v>
                </c:pt>
                <c:pt idx="4365">
                  <c:v>0.91622049012199969</c:v>
                </c:pt>
                <c:pt idx="4366">
                  <c:v>0.91731817848035502</c:v>
                </c:pt>
                <c:pt idx="4367">
                  <c:v>0.91839603484305121</c:v>
                </c:pt>
                <c:pt idx="4368">
                  <c:v>0.91949632963745442</c:v>
                </c:pt>
                <c:pt idx="4369">
                  <c:v>0.92057674534557588</c:v>
                </c:pt>
                <c:pt idx="4370">
                  <c:v>0.92167965276495023</c:v>
                </c:pt>
                <c:pt idx="4371">
                  <c:v>0.92278388153507773</c:v>
                </c:pt>
                <c:pt idx="4372">
                  <c:v>0.92386816014356854</c:v>
                </c:pt>
                <c:pt idx="4373">
                  <c:v>0.92497501087980316</c:v>
                </c:pt>
                <c:pt idx="4374">
                  <c:v>0.9260831876911263</c:v>
                </c:pt>
                <c:pt idx="4375">
                  <c:v>0.92719269216625733</c:v>
                </c:pt>
                <c:pt idx="4376">
                  <c:v>0.92830352589581899</c:v>
                </c:pt>
                <c:pt idx="4377">
                  <c:v>0.92941569047233952</c:v>
                </c:pt>
                <c:pt idx="4378">
                  <c:v>0.93052918749025537</c:v>
                </c:pt>
                <c:pt idx="4379">
                  <c:v>0.93164401854591306</c:v>
                </c:pt>
                <c:pt idx="4380">
                  <c:v>0.93276018523757165</c:v>
                </c:pt>
                <c:pt idx="4381">
                  <c:v>0.9338776891654047</c:v>
                </c:pt>
                <c:pt idx="4382">
                  <c:v>0.93499653193150378</c:v>
                </c:pt>
                <c:pt idx="4383">
                  <c:v>0.93611671513987871</c:v>
                </c:pt>
                <c:pt idx="4384">
                  <c:v>0.93723824039646186</c:v>
                </c:pt>
                <c:pt idx="4385">
                  <c:v>0.93838271612088742</c:v>
                </c:pt>
                <c:pt idx="4386">
                  <c:v>0.93950695618566749</c:v>
                </c:pt>
                <c:pt idx="4387">
                  <c:v>0.94063254315901879</c:v>
                </c:pt>
                <c:pt idx="4388">
                  <c:v>0.9417811637176452</c:v>
                </c:pt>
                <c:pt idx="4389">
                  <c:v>0.942909475331145</c:v>
                </c:pt>
                <c:pt idx="4390">
                  <c:v>0.94406087628592339</c:v>
                </c:pt>
                <c:pt idx="4391">
                  <c:v>0.94519191913494294</c:v>
                </c:pt>
                <c:pt idx="4392">
                  <c:v>0.94634610721620982</c:v>
                </c:pt>
                <c:pt idx="4393">
                  <c:v>0.9475017046939177</c:v>
                </c:pt>
                <c:pt idx="4394">
                  <c:v>0.9486587132891019</c:v>
                </c:pt>
                <c:pt idx="4395">
                  <c:v>0.94979526462893393</c:v>
                </c:pt>
                <c:pt idx="4396">
                  <c:v>0.9509550739246817</c:v>
                </c:pt>
                <c:pt idx="4397">
                  <c:v>0.95211629948102028</c:v>
                </c:pt>
                <c:pt idx="4398">
                  <c:v>0.9532789430273666</c:v>
                </c:pt>
                <c:pt idx="4399">
                  <c:v>0.95444300629524936</c:v>
                </c:pt>
                <c:pt idx="4400">
                  <c:v>0.95560849101831258</c:v>
                </c:pt>
                <c:pt idx="4401">
                  <c:v>0.95677539893231622</c:v>
                </c:pt>
                <c:pt idx="4402">
                  <c:v>0.95794373177513981</c:v>
                </c:pt>
                <c:pt idx="4403">
                  <c:v>0.95911349128678602</c:v>
                </c:pt>
                <c:pt idx="4404">
                  <c:v>0.9602846792093811</c:v>
                </c:pt>
                <c:pt idx="4405">
                  <c:v>0.96147943591446183</c:v>
                </c:pt>
                <c:pt idx="4406">
                  <c:v>0.96265351292765855</c:v>
                </c:pt>
                <c:pt idx="4407">
                  <c:v>0.96382902362397049</c:v>
                </c:pt>
                <c:pt idx="4408">
                  <c:v>0.96502819009351593</c:v>
                </c:pt>
                <c:pt idx="4409">
                  <c:v>0.9662066005438632</c:v>
                </c:pt>
                <c:pt idx="4410">
                  <c:v>0.96740872512159104</c:v>
                </c:pt>
                <c:pt idx="4411">
                  <c:v>0.96859004247909741</c:v>
                </c:pt>
                <c:pt idx="4412">
                  <c:v>0.96979513246207927</c:v>
                </c:pt>
                <c:pt idx="4413">
                  <c:v>0.97097936389751394</c:v>
                </c:pt>
                <c:pt idx="4414">
                  <c:v>0.97218742660082247</c:v>
                </c:pt>
                <c:pt idx="4415">
                  <c:v>0.97339699233864385</c:v>
                </c:pt>
                <c:pt idx="4416">
                  <c:v>0.97460806298100722</c:v>
                </c:pt>
                <c:pt idx="4417">
                  <c:v>0.97579817155835169</c:v>
                </c:pt>
                <c:pt idx="4418">
                  <c:v>0.97701222967415402</c:v>
                </c:pt>
                <c:pt idx="4419">
                  <c:v>0.97822779828377726</c:v>
                </c:pt>
                <c:pt idx="4420">
                  <c:v>0.97944487926653145</c:v>
                </c:pt>
                <c:pt idx="4421">
                  <c:v>0.98066347450406466</c:v>
                </c:pt>
                <c:pt idx="4422">
                  <c:v>0.98188358588036606</c:v>
                </c:pt>
                <c:pt idx="4423">
                  <c:v>0.98310521528176931</c:v>
                </c:pt>
                <c:pt idx="4424">
                  <c:v>0.98432836459695428</c:v>
                </c:pt>
                <c:pt idx="4425">
                  <c:v>0.98555303571695119</c:v>
                </c:pt>
                <c:pt idx="4426">
                  <c:v>0.98680195222819811</c:v>
                </c:pt>
                <c:pt idx="4427">
                  <c:v>0.98802970090995557</c:v>
                </c:pt>
                <c:pt idx="4428">
                  <c:v>0.98925897711891575</c:v>
                </c:pt>
                <c:pt idx="4429">
                  <c:v>0.99051258988824209</c:v>
                </c:pt>
                <c:pt idx="4430">
                  <c:v>0.99174495523141315</c:v>
                </c:pt>
                <c:pt idx="4431">
                  <c:v>0.99297885384569495</c:v>
                </c:pt>
                <c:pt idx="4432">
                  <c:v>0.99423718053227961</c:v>
                </c:pt>
                <c:pt idx="4433">
                  <c:v>0.99549710180070616</c:v>
                </c:pt>
                <c:pt idx="4434">
                  <c:v>0.99673566872051167</c:v>
                </c:pt>
                <c:pt idx="4435">
                  <c:v>0.99799875613326394</c:v>
                </c:pt>
                <c:pt idx="4436">
                  <c:v>0.99924043553455766</c:v>
                </c:pt>
                <c:pt idx="4437">
                  <c:v>1.0005066970480609</c:v>
                </c:pt>
                <c:pt idx="4438">
                  <c:v>1.0017745631986101</c:v>
                </c:pt>
                <c:pt idx="4439">
                  <c:v>1.0030440360196398</c:v>
                </c:pt>
                <c:pt idx="4440">
                  <c:v>1.0042919926032148</c:v>
                </c:pt>
                <c:pt idx="4441">
                  <c:v>1.0055646555713347</c:v>
                </c:pt>
                <c:pt idx="4442">
                  <c:v>1.0068389312885779</c:v>
                </c:pt>
                <c:pt idx="4443">
                  <c:v>1.0081148217986586</c:v>
                </c:pt>
                <c:pt idx="4444">
                  <c:v>1.0093923291478812</c:v>
                </c:pt>
                <c:pt idx="4445">
                  <c:v>1.0106714553851432</c:v>
                </c:pt>
                <c:pt idx="4446">
                  <c:v>1.0119522025619385</c:v>
                </c:pt>
                <c:pt idx="4447">
                  <c:v>1.0132345727323604</c:v>
                </c:pt>
                <c:pt idx="4448">
                  <c:v>1.0145185679531059</c:v>
                </c:pt>
                <c:pt idx="4449">
                  <c:v>1.0158275803086234</c:v>
                </c:pt>
                <c:pt idx="4450">
                  <c:v>1.0171148614509362</c:v>
                </c:pt>
                <c:pt idx="4451">
                  <c:v>1.0184037738668739</c:v>
                </c:pt>
                <c:pt idx="4452">
                  <c:v>1.0196943196236257</c:v>
                </c:pt>
                <c:pt idx="4453">
                  <c:v>1.0210100101446298</c:v>
                </c:pt>
                <c:pt idx="4454">
                  <c:v>1.0223038585866777</c:v>
                </c:pt>
                <c:pt idx="4455">
                  <c:v>1.0236229161419113</c:v>
                </c:pt>
                <c:pt idx="4456">
                  <c:v>1.0249200757212842</c:v>
                </c:pt>
                <c:pt idx="4457">
                  <c:v>1.0262188790924753</c:v>
                </c:pt>
                <c:pt idx="4458">
                  <c:v>1.0275429881178111</c:v>
                </c:pt>
                <c:pt idx="4459">
                  <c:v>1.0288451153066771</c:v>
                </c:pt>
                <c:pt idx="4460">
                  <c:v>1.0301726129103608</c:v>
                </c:pt>
                <c:pt idx="4461">
                  <c:v>1.0315018233567859</c:v>
                </c:pt>
                <c:pt idx="4462">
                  <c:v>1.0328089672768839</c:v>
                </c:pt>
                <c:pt idx="4463">
                  <c:v>1.0341415793569</c:v>
                </c:pt>
                <c:pt idx="4464">
                  <c:v>1.0354759108787606</c:v>
                </c:pt>
                <c:pt idx="4465">
                  <c:v>1.0367880908581506</c:v>
                </c:pt>
                <c:pt idx="4466">
                  <c:v>1.0381258371191433</c:v>
                </c:pt>
                <c:pt idx="4467">
                  <c:v>1.0394653094465081</c:v>
                </c:pt>
                <c:pt idx="4468">
                  <c:v>1.0408065100673531</c:v>
                </c:pt>
                <c:pt idx="4469">
                  <c:v>1.0421254451102457</c:v>
                </c:pt>
                <c:pt idx="4470">
                  <c:v>1.0434700780491983</c:v>
                </c:pt>
                <c:pt idx="4471">
                  <c:v>1.0448164459402614</c:v>
                </c:pt>
                <c:pt idx="4472">
                  <c:v>1.0461645510220079</c:v>
                </c:pt>
                <c:pt idx="4473">
                  <c:v>1.0475143955358992</c:v>
                </c:pt>
                <c:pt idx="4474">
                  <c:v>1.0488659817262886</c:v>
                </c:pt>
                <c:pt idx="4475">
                  <c:v>1.0502193118404253</c:v>
                </c:pt>
                <c:pt idx="4476">
                  <c:v>1.0515743881284583</c:v>
                </c:pt>
                <c:pt idx="4477">
                  <c:v>1.0529312128434394</c:v>
                </c:pt>
                <c:pt idx="4478">
                  <c:v>1.054289788241328</c:v>
                </c:pt>
                <c:pt idx="4479">
                  <c:v>1.0556501165809939</c:v>
                </c:pt>
                <c:pt idx="4480">
                  <c:v>1.0570122001242219</c:v>
                </c:pt>
                <c:pt idx="4481">
                  <c:v>1.0583760411357148</c:v>
                </c:pt>
                <c:pt idx="4482">
                  <c:v>1.0597416418830976</c:v>
                </c:pt>
                <c:pt idx="4483">
                  <c:v>1.0611090046369211</c:v>
                </c:pt>
                <c:pt idx="4484">
                  <c:v>1.062478131670666</c:v>
                </c:pt>
                <c:pt idx="4485">
                  <c:v>1.0638490252607462</c:v>
                </c:pt>
                <c:pt idx="4486">
                  <c:v>1.0652216876865128</c:v>
                </c:pt>
                <c:pt idx="4487">
                  <c:v>1.0665961212302579</c:v>
                </c:pt>
                <c:pt idx="4488">
                  <c:v>1.0679723281772184</c:v>
                </c:pt>
                <c:pt idx="4489">
                  <c:v>1.0693503108155802</c:v>
                </c:pt>
                <c:pt idx="4490">
                  <c:v>1.0707300714364807</c:v>
                </c:pt>
                <c:pt idx="4491">
                  <c:v>1.072136298900394</c:v>
                </c:pt>
                <c:pt idx="4492">
                  <c:v>1.0735196542241818</c:v>
                </c:pt>
                <c:pt idx="4493">
                  <c:v>1.0749047944627736</c:v>
                </c:pt>
                <c:pt idx="4494">
                  <c:v>1.0762917219192083</c:v>
                </c:pt>
                <c:pt idx="4495">
                  <c:v>1.0776804388994958</c:v>
                </c:pt>
                <c:pt idx="4496">
                  <c:v>1.0790709477126224</c:v>
                </c:pt>
                <c:pt idx="4497">
                  <c:v>1.0804632506705523</c:v>
                </c:pt>
                <c:pt idx="4498">
                  <c:v>1.0818573500882336</c:v>
                </c:pt>
                <c:pt idx="4499">
                  <c:v>1.0832532482836017</c:v>
                </c:pt>
                <c:pt idx="4500">
                  <c:v>1.0846509475775818</c:v>
                </c:pt>
                <c:pt idx="4501">
                  <c:v>1.0860504502940946</c:v>
                </c:pt>
                <c:pt idx="4502">
                  <c:v>1.0874517587600587</c:v>
                </c:pt>
                <c:pt idx="4503">
                  <c:v>1.0888799474040907</c:v>
                </c:pt>
                <c:pt idx="4504">
                  <c:v>1.0902849067117384</c:v>
                </c:pt>
                <c:pt idx="4505">
                  <c:v>1.0916916788093647</c:v>
                </c:pt>
                <c:pt idx="4506">
                  <c:v>1.0931002660359745</c:v>
                </c:pt>
                <c:pt idx="4507">
                  <c:v>1.0944854689841927</c:v>
                </c:pt>
                <c:pt idx="4508">
                  <c:v>1.0958976609805655</c:v>
                </c:pt>
                <c:pt idx="4509">
                  <c:v>1.0973116750991052</c:v>
                </c:pt>
                <c:pt idx="4510">
                  <c:v>1.0987275136908587</c:v>
                </c:pt>
                <c:pt idx="4511">
                  <c:v>1.1001451791099059</c:v>
                </c:pt>
                <c:pt idx="4512">
                  <c:v>1.1015646737133646</c:v>
                </c:pt>
                <c:pt idx="4513">
                  <c:v>1.1029859998613936</c:v>
                </c:pt>
                <c:pt idx="4514">
                  <c:v>1.1044091599171968</c:v>
                </c:pt>
                <c:pt idx="4515">
                  <c:v>1.1058341562470275</c:v>
                </c:pt>
                <c:pt idx="4516">
                  <c:v>1.1072609912201925</c:v>
                </c:pt>
                <c:pt idx="4517">
                  <c:v>1.1086641389799563</c:v>
                </c:pt>
                <c:pt idx="4518">
                  <c:v>1.1100946254213944</c:v>
                </c:pt>
                <c:pt idx="4519">
                  <c:v>1.1115269575899442</c:v>
                </c:pt>
                <c:pt idx="4520">
                  <c:v>1.1129611378671094</c:v>
                </c:pt>
                <c:pt idx="4521">
                  <c:v>1.1143971686374661</c:v>
                </c:pt>
                <c:pt idx="4522">
                  <c:v>1.1158093595328913</c:v>
                </c:pt>
                <c:pt idx="4523">
                  <c:v>1.1172490653048395</c:v>
                </c:pt>
                <c:pt idx="4524">
                  <c:v>1.1186906286994114</c:v>
                </c:pt>
                <c:pt idx="4525">
                  <c:v>1.1201340521134586</c:v>
                </c:pt>
                <c:pt idx="4526">
                  <c:v>1.1215535129256073</c:v>
                </c:pt>
                <c:pt idx="4527">
                  <c:v>1.123000630260045</c:v>
                </c:pt>
                <c:pt idx="4528">
                  <c:v>1.1244496147800922</c:v>
                </c:pt>
                <c:pt idx="4529">
                  <c:v>1.1258745443770495</c:v>
                </c:pt>
                <c:pt idx="4530">
                  <c:v>1.1273272370491272</c:v>
                </c:pt>
                <c:pt idx="4531">
                  <c:v>1.1287818041005575</c:v>
                </c:pt>
                <c:pt idx="4532">
                  <c:v>1.1302122235520189</c:v>
                </c:pt>
                <c:pt idx="4533">
                  <c:v>1.1316705130419507</c:v>
                </c:pt>
                <c:pt idx="4534">
                  <c:v>1.1331306841326934</c:v>
                </c:pt>
                <c:pt idx="4535">
                  <c:v>1.1345666145895301</c:v>
                </c:pt>
                <c:pt idx="4536">
                  <c:v>1.1360305224602869</c:v>
                </c:pt>
                <c:pt idx="4537">
                  <c:v>1.1374701276619987</c:v>
                </c:pt>
                <c:pt idx="4538">
                  <c:v>1.1389377818757072</c:v>
                </c:pt>
                <c:pt idx="4539">
                  <c:v>1.1404073297733364</c:v>
                </c:pt>
                <c:pt idx="4540">
                  <c:v>1.1418524813705457</c:v>
                </c:pt>
                <c:pt idx="4541">
                  <c:v>1.143325790044736</c:v>
                </c:pt>
                <c:pt idx="4542">
                  <c:v>1.1447746399849958</c:v>
                </c:pt>
                <c:pt idx="4543">
                  <c:v>1.1462517190600954</c:v>
                </c:pt>
                <c:pt idx="4544">
                  <c:v>1.1477042768079775</c:v>
                </c:pt>
                <c:pt idx="4545">
                  <c:v>1.1491851359329643</c:v>
                </c:pt>
                <c:pt idx="4546">
                  <c:v>1.1506414109772618</c:v>
                </c:pt>
                <c:pt idx="4547">
                  <c:v>1.1521260598258072</c:v>
                </c:pt>
                <c:pt idx="4548">
                  <c:v>1.1535860616795963</c:v>
                </c:pt>
                <c:pt idx="4549">
                  <c:v>1.1550479136828504</c:v>
                </c:pt>
                <c:pt idx="4550">
                  <c:v>1.15653824815083</c:v>
                </c:pt>
                <c:pt idx="4551">
                  <c:v>1.158003841235786</c:v>
                </c:pt>
                <c:pt idx="4552">
                  <c:v>1.1594979896760387</c:v>
                </c:pt>
                <c:pt idx="4553">
                  <c:v>1.1609673334166426</c:v>
                </c:pt>
                <c:pt idx="4554">
                  <c:v>1.1624385391449752</c:v>
                </c:pt>
                <c:pt idx="4555">
                  <c:v>1.163938409584351</c:v>
                </c:pt>
                <c:pt idx="4556">
                  <c:v>1.1654133803318631</c:v>
                </c:pt>
                <c:pt idx="4557">
                  <c:v>1.1668902201977824</c:v>
                </c:pt>
                <c:pt idx="4558">
                  <c:v>1.1683958345492806</c:v>
                </c:pt>
                <c:pt idx="4559">
                  <c:v>1.1698764538529178</c:v>
                </c:pt>
                <c:pt idx="4560">
                  <c:v>1.1713589494329482</c:v>
                </c:pt>
                <c:pt idx="4561">
                  <c:v>1.1728433236670341</c:v>
                </c:pt>
                <c:pt idx="4562">
                  <c:v>1.1743566191849901</c:v>
                </c:pt>
                <c:pt idx="4563">
                  <c:v>1.1758447921382857</c:v>
                </c:pt>
                <c:pt idx="4564">
                  <c:v>1.1773348509401409</c:v>
                </c:pt>
                <c:pt idx="4565">
                  <c:v>1.1788267979803486</c:v>
                </c:pt>
                <c:pt idx="4566">
                  <c:v>1.180347813851635</c:v>
                </c:pt>
                <c:pt idx="4567">
                  <c:v>1.1818435789909116</c:v>
                </c:pt>
                <c:pt idx="4568">
                  <c:v>1.1833412395997485</c:v>
                </c:pt>
                <c:pt idx="4569">
                  <c:v>1.1848407980801303</c:v>
                </c:pt>
                <c:pt idx="4570">
                  <c:v>1.1863422568370858</c:v>
                </c:pt>
                <c:pt idx="4571">
                  <c:v>1.187845618278691</c:v>
                </c:pt>
                <c:pt idx="4572">
                  <c:v>1.1893508848160737</c:v>
                </c:pt>
                <c:pt idx="4573">
                  <c:v>1.1908854796992516</c:v>
                </c:pt>
                <c:pt idx="4574">
                  <c:v>1.1923945984221407</c:v>
                </c:pt>
                <c:pt idx="4575">
                  <c:v>1.1939056295365724</c:v>
                </c:pt>
                <c:pt idx="4576">
                  <c:v>1.1954185754659756</c:v>
                </c:pt>
                <c:pt idx="4577">
                  <c:v>1.1969334386368498</c:v>
                </c:pt>
                <c:pt idx="4578">
                  <c:v>1.1984502214787691</c:v>
                </c:pt>
                <c:pt idx="4579">
                  <c:v>1.1999689264243873</c:v>
                </c:pt>
                <c:pt idx="4580">
                  <c:v>1.2014895559094403</c:v>
                </c:pt>
                <c:pt idx="4581">
                  <c:v>1.2030121123727506</c:v>
                </c:pt>
                <c:pt idx="4582">
                  <c:v>1.2045365982562317</c:v>
                </c:pt>
                <c:pt idx="4583">
                  <c:v>1.2060630160048911</c:v>
                </c:pt>
                <c:pt idx="4584">
                  <c:v>1.2075913680668346</c:v>
                </c:pt>
                <c:pt idx="4585">
                  <c:v>1.2091216568932708</c:v>
                </c:pt>
                <c:pt idx="4586">
                  <c:v>1.210653884938514</c:v>
                </c:pt>
                <c:pt idx="4587">
                  <c:v>1.2121880546599892</c:v>
                </c:pt>
                <c:pt idx="4588">
                  <c:v>1.2137241685182352</c:v>
                </c:pt>
                <c:pt idx="4589">
                  <c:v>1.2152622289769086</c:v>
                </c:pt>
                <c:pt idx="4590">
                  <c:v>1.2168022385027886</c:v>
                </c:pt>
                <c:pt idx="4591">
                  <c:v>1.2183161464768337</c:v>
                </c:pt>
                <c:pt idx="4592">
                  <c:v>1.2198600260004218</c:v>
                </c:pt>
                <c:pt idx="4593">
                  <c:v>1.2214058619652757</c:v>
                </c:pt>
                <c:pt idx="4594">
                  <c:v>1.2229536568506441</c:v>
                </c:pt>
                <c:pt idx="4595">
                  <c:v>1.2245034131389188</c:v>
                </c:pt>
                <c:pt idx="4596">
                  <c:v>1.2260551333156366</c:v>
                </c:pt>
                <c:pt idx="4597">
                  <c:v>1.2275805534572277</c:v>
                </c:pt>
                <c:pt idx="4598">
                  <c:v>1.2291361730601678</c:v>
                </c:pt>
                <c:pt idx="4599">
                  <c:v>1.2306937639816842</c:v>
                </c:pt>
                <c:pt idx="4600">
                  <c:v>1.2322533287198794</c:v>
                </c:pt>
                <c:pt idx="4601">
                  <c:v>1.2338148697760212</c:v>
                </c:pt>
                <c:pt idx="4602">
                  <c:v>1.2353499443433951</c:v>
                </c:pt>
                <c:pt idx="4603">
                  <c:v>1.2369154095053343</c:v>
                </c:pt>
                <c:pt idx="4604">
                  <c:v>1.2384828584623793</c:v>
                </c:pt>
                <c:pt idx="4605">
                  <c:v>1.2400237407979109</c:v>
                </c:pt>
                <c:pt idx="4606">
                  <c:v>1.2415951287071307</c:v>
                </c:pt>
                <c:pt idx="4607">
                  <c:v>1.2431685079169041</c:v>
                </c:pt>
                <c:pt idx="4608">
                  <c:v>1.2447152199935789</c:v>
                </c:pt>
                <c:pt idx="4609">
                  <c:v>1.2462925530580744</c:v>
                </c:pt>
                <c:pt idx="4610">
                  <c:v>1.247871884956967</c:v>
                </c:pt>
                <c:pt idx="4611">
                  <c:v>1.2494244488309023</c:v>
                </c:pt>
                <c:pt idx="4612">
                  <c:v>1.2510077495434462</c:v>
                </c:pt>
                <c:pt idx="4613">
                  <c:v>1.2525930566527343</c:v>
                </c:pt>
                <c:pt idx="4614">
                  <c:v>1.2541514944634944</c:v>
                </c:pt>
                <c:pt idx="4615">
                  <c:v>1.255740785401958</c:v>
                </c:pt>
                <c:pt idx="4616">
                  <c:v>1.257303139520153</c:v>
                </c:pt>
                <c:pt idx="4617">
                  <c:v>1.2588964242990355</c:v>
                </c:pt>
                <c:pt idx="4618">
                  <c:v>1.2604627045662284</c:v>
                </c:pt>
                <c:pt idx="4619">
                  <c:v>1.2620599932219307</c:v>
                </c:pt>
                <c:pt idx="4620">
                  <c:v>1.2636302095044163</c:v>
                </c:pt>
                <c:pt idx="4621">
                  <c:v>1.2652315120985607</c:v>
                </c:pt>
                <c:pt idx="4622">
                  <c:v>1.266805674287427</c:v>
                </c:pt>
                <c:pt idx="4623">
                  <c:v>1.2684110009069203</c:v>
                </c:pt>
                <c:pt idx="4624">
                  <c:v>1.2699891189181118</c:v>
                </c:pt>
                <c:pt idx="4625">
                  <c:v>1.2715984796752089</c:v>
                </c:pt>
                <c:pt idx="4626">
                  <c:v>1.2731805634495883</c:v>
                </c:pt>
                <c:pt idx="4627">
                  <c:v>1.2747939684819558</c:v>
                </c:pt>
                <c:pt idx="4628">
                  <c:v>1.276380027985367</c:v>
                </c:pt>
                <c:pt idx="4629">
                  <c:v>1.2779680608153003</c:v>
                </c:pt>
                <c:pt idx="4630">
                  <c:v>1.2795875326794781</c:v>
                </c:pt>
                <c:pt idx="4631">
                  <c:v>1.2811795561882411</c:v>
                </c:pt>
                <c:pt idx="4632">
                  <c:v>1.2828030977365978</c:v>
                </c:pt>
                <c:pt idx="4633">
                  <c:v>1.2843991219526467</c:v>
                </c:pt>
                <c:pt idx="4634">
                  <c:v>1.2859971318930075</c:v>
                </c:pt>
                <c:pt idx="4635">
                  <c:v>1.2876267783891688</c:v>
                </c:pt>
                <c:pt idx="4636">
                  <c:v>1.2892288040805382</c:v>
                </c:pt>
                <c:pt idx="4637">
                  <c:v>1.2908328229630706</c:v>
                </c:pt>
                <c:pt idx="4638">
                  <c:v>1.2924388375166329</c:v>
                </c:pt>
                <c:pt idx="4639">
                  <c:v>1.2940766470970957</c:v>
                </c:pt>
                <c:pt idx="4640">
                  <c:v>1.2956866975170196</c:v>
                </c:pt>
                <c:pt idx="4641">
                  <c:v>1.2972987511122271</c:v>
                </c:pt>
                <c:pt idx="4642">
                  <c:v>1.2989128103750076</c:v>
                </c:pt>
                <c:pt idx="4643">
                  <c:v>1.3005588239295875</c:v>
                </c:pt>
                <c:pt idx="4644">
                  <c:v>1.3021769392748421</c:v>
                </c:pt>
                <c:pt idx="4645">
                  <c:v>1.303797067829513</c:v>
                </c:pt>
                <c:pt idx="4646">
                  <c:v>1.3054192120983732</c:v>
                </c:pt>
                <c:pt idx="4647">
                  <c:v>1.3070433745893126</c:v>
                </c:pt>
                <c:pt idx="4648">
                  <c:v>1.3086996913904201</c:v>
                </c:pt>
                <c:pt idx="4649">
                  <c:v>1.3103279353529427</c:v>
                </c:pt>
                <c:pt idx="4650">
                  <c:v>1.3119582051265959</c:v>
                </c:pt>
                <c:pt idx="4651">
                  <c:v>1.313590503231832</c:v>
                </c:pt>
                <c:pt idx="4652">
                  <c:v>1.3152248321922384</c:v>
                </c:pt>
                <c:pt idx="4653">
                  <c:v>1.316861194534543</c:v>
                </c:pt>
                <c:pt idx="4654">
                  <c:v>1.3184995927886169</c:v>
                </c:pt>
                <c:pt idx="4655">
                  <c:v>1.3201400294874792</c:v>
                </c:pt>
                <c:pt idx="4656">
                  <c:v>1.3217825071673004</c:v>
                </c:pt>
                <c:pt idx="4657">
                  <c:v>1.3234270283674059</c:v>
                </c:pt>
                <c:pt idx="4658">
                  <c:v>1.3251041069286384</c:v>
                </c:pt>
                <c:pt idx="4659">
                  <c:v>1.3267527607611522</c:v>
                </c:pt>
                <c:pt idx="4660">
                  <c:v>1.3284034657981301</c:v>
                </c:pt>
                <c:pt idx="4661">
                  <c:v>1.3300562245916177</c:v>
                </c:pt>
                <c:pt idx="4662">
                  <c:v>1.3317110396968357</c:v>
                </c:pt>
                <c:pt idx="4663">
                  <c:v>1.3333679136721841</c:v>
                </c:pt>
                <c:pt idx="4664">
                  <c:v>1.3349961093039373</c:v>
                </c:pt>
                <c:pt idx="4665">
                  <c:v>1.336657070461998</c:v>
                </c:pt>
                <c:pt idx="4666">
                  <c:v>1.338320098136919</c:v>
                </c:pt>
                <c:pt idx="4667">
                  <c:v>1.3399851948997974</c:v>
                </c:pt>
                <c:pt idx="4668">
                  <c:v>1.3416523633249289</c:v>
                </c:pt>
                <c:pt idx="4669">
                  <c:v>1.3433216059898117</c:v>
                </c:pt>
                <c:pt idx="4670">
                  <c:v>1.3449929254751518</c:v>
                </c:pt>
                <c:pt idx="4671">
                  <c:v>1.3466663243648649</c:v>
                </c:pt>
                <c:pt idx="4672">
                  <c:v>1.348341805246082</c:v>
                </c:pt>
                <c:pt idx="4673">
                  <c:v>1.3500193707091537</c:v>
                </c:pt>
                <c:pt idx="4674">
                  <c:v>1.3516678996857638</c:v>
                </c:pt>
                <c:pt idx="4675">
                  <c:v>1.3533496033733843</c:v>
                </c:pt>
                <c:pt idx="4676">
                  <c:v>1.3550333993850836</c:v>
                </c:pt>
                <c:pt idx="4677">
                  <c:v>1.3567192903240668</c:v>
                </c:pt>
                <c:pt idx="4678">
                  <c:v>1.3584072787967783</c:v>
                </c:pt>
                <c:pt idx="4679">
                  <c:v>1.360066050374225</c:v>
                </c:pt>
                <c:pt idx="4680">
                  <c:v>1.3617582027830035</c:v>
                </c:pt>
                <c:pt idx="4681">
                  <c:v>1.3634524605158387</c:v>
                </c:pt>
                <c:pt idx="4682">
                  <c:v>1.3651488261921099</c:v>
                </c:pt>
                <c:pt idx="4683">
                  <c:v>1.3668158299745674</c:v>
                </c:pt>
                <c:pt idx="4684">
                  <c:v>1.3685163802518217</c:v>
                </c:pt>
                <c:pt idx="4685">
                  <c:v>1.3702190463015027</c:v>
                </c:pt>
                <c:pt idx="4686">
                  <c:v>1.3718922414060624</c:v>
                </c:pt>
                <c:pt idx="4687">
                  <c:v>1.3735991075985101</c:v>
                </c:pt>
                <c:pt idx="4688">
                  <c:v>1.3753080974214522</c:v>
                </c:pt>
                <c:pt idx="4689">
                  <c:v>1.3769875068429445</c:v>
                </c:pt>
                <c:pt idx="4690">
                  <c:v>1.3787007124081603</c:v>
                </c:pt>
                <c:pt idx="4691">
                  <c:v>1.3804160494911233</c:v>
                </c:pt>
                <c:pt idx="4692">
                  <c:v>1.3821016963097825</c:v>
                </c:pt>
                <c:pt idx="4693">
                  <c:v>1.383821264792463</c:v>
                </c:pt>
                <c:pt idx="4694">
                  <c:v>1.3855110697707882</c:v>
                </c:pt>
                <c:pt idx="4695">
                  <c:v>1.3872348800912184</c:v>
                </c:pt>
                <c:pt idx="4696">
                  <c:v>1.3889608351235068</c:v>
                </c:pt>
                <c:pt idx="4697">
                  <c:v>1.3906569161085336</c:v>
                </c:pt>
                <c:pt idx="4698">
                  <c:v>1.3923871287329352</c:v>
                </c:pt>
                <c:pt idx="4699">
                  <c:v>1.3940873936166678</c:v>
                </c:pt>
                <c:pt idx="4700">
                  <c:v>1.3958218743358262</c:v>
                </c:pt>
                <c:pt idx="4701">
                  <c:v>1.3975263334391206</c:v>
                </c:pt>
                <c:pt idx="4702">
                  <c:v>1.3992650927815875</c:v>
                </c:pt>
                <c:pt idx="4703">
                  <c:v>1.4009737564507601</c:v>
                </c:pt>
                <c:pt idx="4704">
                  <c:v>1.4027168049710588</c:v>
                </c:pt>
                <c:pt idx="4705">
                  <c:v>1.4044296835779475</c:v>
                </c:pt>
                <c:pt idx="4706">
                  <c:v>1.4061770318566378</c:v>
                </c:pt>
                <c:pt idx="4707">
                  <c:v>1.4078941357986663</c:v>
                </c:pt>
                <c:pt idx="4708">
                  <c:v>1.4096133365221675</c:v>
                </c:pt>
                <c:pt idx="4709">
                  <c:v>1.4113671341426477</c:v>
                </c:pt>
                <c:pt idx="4710">
                  <c:v>1.4130905757967087</c:v>
                </c:pt>
                <c:pt idx="4711">
                  <c:v>1.4148486996914995</c:v>
                </c:pt>
                <c:pt idx="4712">
                  <c:v>1.4165763927376633</c:v>
                </c:pt>
                <c:pt idx="4713">
                  <c:v>1.4183061954958145</c:v>
                </c:pt>
                <c:pt idx="4714">
                  <c:v>1.4200708085044498</c:v>
                </c:pt>
                <c:pt idx="4715">
                  <c:v>1.4218048783462984</c:v>
                </c:pt>
                <c:pt idx="4716">
                  <c:v>1.4235410656869352</c:v>
                </c:pt>
                <c:pt idx="4717">
                  <c:v>1.425312191760286</c:v>
                </c:pt>
                <c:pt idx="4718">
                  <c:v>1.4270526619341313</c:v>
                </c:pt>
                <c:pt idx="4719">
                  <c:v>1.4287952574223068</c:v>
                </c:pt>
                <c:pt idx="4720">
                  <c:v>1.4305399808200658</c:v>
                </c:pt>
                <c:pt idx="4721">
                  <c:v>1.4323198147286709</c:v>
                </c:pt>
                <c:pt idx="4722">
                  <c:v>1.4340688420164147</c:v>
                </c:pt>
                <c:pt idx="4723">
                  <c:v>1.4358200050677095</c:v>
                </c:pt>
                <c:pt idx="4724">
                  <c:v>1.437573306490568</c:v>
                </c:pt>
                <c:pt idx="4725">
                  <c:v>1.4393618910469608</c:v>
                </c:pt>
                <c:pt idx="4726">
                  <c:v>1.4411195175201079</c:v>
                </c:pt>
                <c:pt idx="4727">
                  <c:v>1.4428792902574001</c:v>
                </c:pt>
                <c:pt idx="4728">
                  <c:v>1.4446412118796734</c:v>
                </c:pt>
                <c:pt idx="4729">
                  <c:v>1.4464052850109634</c:v>
                </c:pt>
                <c:pt idx="4730">
                  <c:v>1.4481715122785102</c:v>
                </c:pt>
                <c:pt idx="4731">
                  <c:v>1.4499732827970466</c:v>
                </c:pt>
                <c:pt idx="4732">
                  <c:v>1.4517438670004021</c:v>
                </c:pt>
                <c:pt idx="4733">
                  <c:v>1.4535166132907826</c:v>
                </c:pt>
                <c:pt idx="4734">
                  <c:v>1.4552915243083451</c:v>
                </c:pt>
                <c:pt idx="4735">
                  <c:v>1.4570686026964703</c:v>
                </c:pt>
                <c:pt idx="4736">
                  <c:v>1.4588478511017673</c:v>
                </c:pt>
                <c:pt idx="4737">
                  <c:v>1.4606292721740766</c:v>
                </c:pt>
                <c:pt idx="4738">
                  <c:v>1.4624128685664743</c:v>
                </c:pt>
                <c:pt idx="4739">
                  <c:v>1.4641986429352771</c:v>
                </c:pt>
                <c:pt idx="4740">
                  <c:v>1.4659865979400446</c:v>
                </c:pt>
                <c:pt idx="4741">
                  <c:v>1.4677767362435838</c:v>
                </c:pt>
                <c:pt idx="4742">
                  <c:v>1.4695690605119542</c:v>
                </c:pt>
                <c:pt idx="4743">
                  <c:v>1.4713635734144701</c:v>
                </c:pt>
                <c:pt idx="4744">
                  <c:v>1.4731602776237056</c:v>
                </c:pt>
                <c:pt idx="4745">
                  <c:v>1.4749591758154985</c:v>
                </c:pt>
                <c:pt idx="4746">
                  <c:v>1.4767602706689535</c:v>
                </c:pt>
                <c:pt idx="4747">
                  <c:v>1.4785635648664479</c:v>
                </c:pt>
                <c:pt idx="4748">
                  <c:v>1.4803690610936333</c:v>
                </c:pt>
                <c:pt idx="4749">
                  <c:v>1.4821767620394413</c:v>
                </c:pt>
                <c:pt idx="4750">
                  <c:v>1.4839866703960873</c:v>
                </c:pt>
                <c:pt idx="4751">
                  <c:v>1.4857987888590738</c:v>
                </c:pt>
                <c:pt idx="4752">
                  <c:v>1.4876131201271949</c:v>
                </c:pt>
                <c:pt idx="4753">
                  <c:v>1.4893953719118966</c:v>
                </c:pt>
                <c:pt idx="4754">
                  <c:v>1.4912140950217259</c:v>
                </c:pt>
                <c:pt idx="4755">
                  <c:v>1.4930350390017237</c:v>
                </c:pt>
                <c:pt idx="4756">
                  <c:v>1.4948582065638276</c:v>
                </c:pt>
                <c:pt idx="4757">
                  <c:v>1.4966836004232873</c:v>
                </c:pt>
                <c:pt idx="4758">
                  <c:v>1.4985112232986681</c:v>
                </c:pt>
                <c:pt idx="4759">
                  <c:v>1.5003065316795805</c:v>
                </c:pt>
                <c:pt idx="4760">
                  <c:v>1.5021385785708574</c:v>
                </c:pt>
                <c:pt idx="4761">
                  <c:v>1.5039728626021729</c:v>
                </c:pt>
                <c:pt idx="4762">
                  <c:v>1.5058093865053321</c:v>
                </c:pt>
                <c:pt idx="4763">
                  <c:v>1.5076481530154762</c:v>
                </c:pt>
                <c:pt idx="4764">
                  <c:v>1.5094544079987506</c:v>
                </c:pt>
                <c:pt idx="4765">
                  <c:v>1.5112976254995121</c:v>
                </c:pt>
                <c:pt idx="4766">
                  <c:v>1.5131430937809114</c:v>
                </c:pt>
                <c:pt idx="4767">
                  <c:v>1.5149559320403436</c:v>
                </c:pt>
                <c:pt idx="4768">
                  <c:v>1.5168058675349316</c:v>
                </c:pt>
                <c:pt idx="4769">
                  <c:v>1.5186580620136008</c:v>
                </c:pt>
                <c:pt idx="4770">
                  <c:v>1.5204775075433257</c:v>
                </c:pt>
                <c:pt idx="4771">
                  <c:v>1.5223341855168813</c:v>
                </c:pt>
                <c:pt idx="4772">
                  <c:v>1.5241931307078609</c:v>
                </c:pt>
                <c:pt idx="4773">
                  <c:v>1.5260192075894643</c:v>
                </c:pt>
                <c:pt idx="4774">
                  <c:v>1.5278826526163707</c:v>
                </c:pt>
                <c:pt idx="4775">
                  <c:v>1.5297483731240513</c:v>
                </c:pt>
                <c:pt idx="4776">
                  <c:v>1.53158110552689</c:v>
                </c:pt>
                <c:pt idx="4777">
                  <c:v>1.5334513422710958</c:v>
                </c:pt>
                <c:pt idx="4778">
                  <c:v>1.535288511058154</c:v>
                </c:pt>
                <c:pt idx="4779">
                  <c:v>1.5371632749710649</c:v>
                </c:pt>
                <c:pt idx="4780">
                  <c:v>1.539004890881229</c:v>
                </c:pt>
                <c:pt idx="4781">
                  <c:v>1.5408841929214878</c:v>
                </c:pt>
                <c:pt idx="4782">
                  <c:v>1.5427302667196394</c:v>
                </c:pt>
                <c:pt idx="4783">
                  <c:v>1.5446141178724158</c:v>
                </c:pt>
                <c:pt idx="4784">
                  <c:v>1.5464646603494936</c:v>
                </c:pt>
                <c:pt idx="4785">
                  <c:v>1.5483530716265488</c:v>
                </c:pt>
                <c:pt idx="4786">
                  <c:v>1.550208093599613</c:v>
                </c:pt>
                <c:pt idx="4787">
                  <c:v>1.552101076039363</c:v>
                </c:pt>
                <c:pt idx="4788">
                  <c:v>1.5539605883516583</c:v>
                </c:pt>
                <c:pt idx="4789">
                  <c:v>1.5558581530192397</c:v>
                </c:pt>
                <c:pt idx="4790">
                  <c:v>1.5577221665402581</c:v>
                </c:pt>
                <c:pt idx="4791">
                  <c:v>1.5596243245275918</c:v>
                </c:pt>
                <c:pt idx="4792">
                  <c:v>1.561492850153136</c:v>
                </c:pt>
                <c:pt idx="4793">
                  <c:v>1.563363614387016</c:v>
                </c:pt>
                <c:pt idx="4794">
                  <c:v>1.5652726612312411</c:v>
                </c:pt>
                <c:pt idx="4795">
                  <c:v>1.5671479539106883</c:v>
                </c:pt>
                <c:pt idx="4796">
                  <c:v>1.569025493305817</c:v>
                </c:pt>
                <c:pt idx="4797">
                  <c:v>1.5709414539556232</c:v>
                </c:pt>
                <c:pt idx="4798">
                  <c:v>1.5728235381965412</c:v>
                </c:pt>
                <c:pt idx="4799">
                  <c:v>1.574707877289848</c:v>
                </c:pt>
                <c:pt idx="4800">
                  <c:v>1.5766307767842791</c:v>
                </c:pt>
                <c:pt idx="4801">
                  <c:v>1.5785196771829926</c:v>
                </c:pt>
                <c:pt idx="4802">
                  <c:v>1.5804108406002697</c:v>
                </c:pt>
                <c:pt idx="4803">
                  <c:v>1.5823407040690509</c:v>
                </c:pt>
                <c:pt idx="4804">
                  <c:v>1.5842364453109619</c:v>
                </c:pt>
                <c:pt idx="4805">
                  <c:v>1.586134457767187</c:v>
                </c:pt>
                <c:pt idx="4806">
                  <c:v>1.5880347441587797</c:v>
                </c:pt>
                <c:pt idx="4807">
                  <c:v>1.5899739172909655</c:v>
                </c:pt>
                <c:pt idx="4808">
                  <c:v>1.5918788035906228</c:v>
                </c:pt>
                <c:pt idx="4809">
                  <c:v>1.5937859720609344</c:v>
                </c:pt>
                <c:pt idx="4810">
                  <c:v>1.5956954254360802</c:v>
                </c:pt>
                <c:pt idx="4811">
                  <c:v>1.5976071664535167</c:v>
                </c:pt>
                <c:pt idx="4812">
                  <c:v>1.5995211978539796</c:v>
                </c:pt>
                <c:pt idx="4813">
                  <c:v>1.6014743972676886</c:v>
                </c:pt>
                <c:pt idx="4814">
                  <c:v>1.603393061847926</c:v>
                </c:pt>
                <c:pt idx="4815">
                  <c:v>1.6053140251060427</c:v>
                </c:pt>
                <c:pt idx="4816">
                  <c:v>1.6072372897959961</c:v>
                </c:pt>
                <c:pt idx="4817">
                  <c:v>1.6091628586750424</c:v>
                </c:pt>
                <c:pt idx="4818">
                  <c:v>1.6110907345037417</c:v>
                </c:pt>
                <c:pt idx="4819">
                  <c:v>1.6130209200459613</c:v>
                </c:pt>
                <c:pt idx="4820">
                  <c:v>1.6149534180688798</c:v>
                </c:pt>
                <c:pt idx="4821">
                  <c:v>1.6168882313429904</c:v>
                </c:pt>
                <c:pt idx="4822">
                  <c:v>1.6188253626421067</c:v>
                </c:pt>
                <c:pt idx="4823">
                  <c:v>1.6207648147433644</c:v>
                </c:pt>
                <c:pt idx="4824">
                  <c:v>1.6227065904272271</c:v>
                </c:pt>
                <c:pt idx="4825">
                  <c:v>1.6246506924774893</c:v>
                </c:pt>
                <c:pt idx="4826">
                  <c:v>1.6265971236812806</c:v>
                </c:pt>
                <c:pt idx="4827">
                  <c:v>1.6285458868290699</c:v>
                </c:pt>
                <c:pt idx="4828">
                  <c:v>1.6304969847146691</c:v>
                </c:pt>
                <c:pt idx="4829">
                  <c:v>1.6324504201352372</c:v>
                </c:pt>
                <c:pt idx="4830">
                  <c:v>1.6344061958912848</c:v>
                </c:pt>
                <c:pt idx="4831">
                  <c:v>1.6363643147866771</c:v>
                </c:pt>
                <c:pt idx="4832">
                  <c:v>1.6383247796286393</c:v>
                </c:pt>
                <c:pt idx="4833">
                  <c:v>1.6402875932277587</c:v>
                </c:pt>
                <c:pt idx="4834">
                  <c:v>1.6422527583979909</c:v>
                </c:pt>
                <c:pt idx="4835">
                  <c:v>1.6442202779566621</c:v>
                </c:pt>
                <c:pt idx="4836">
                  <c:v>1.6461901547244742</c:v>
                </c:pt>
                <c:pt idx="4837">
                  <c:v>1.6481623915255084</c:v>
                </c:pt>
                <c:pt idx="4838">
                  <c:v>1.650136991187229</c:v>
                </c:pt>
                <c:pt idx="4839">
                  <c:v>1.6520759156487697</c:v>
                </c:pt>
                <c:pt idx="4840">
                  <c:v>1.6540552039524894</c:v>
                </c:pt>
                <c:pt idx="4841">
                  <c:v>1.6560368635650284</c:v>
                </c:pt>
                <c:pt idx="4842">
                  <c:v>1.6580208973273607</c:v>
                </c:pt>
                <c:pt idx="4843">
                  <c:v>1.6600073080838629</c:v>
                </c:pt>
                <c:pt idx="4844">
                  <c:v>1.661957830248489</c:v>
                </c:pt>
                <c:pt idx="4845">
                  <c:v>1.663948957692166</c:v>
                </c:pt>
                <c:pt idx="4846">
                  <c:v>1.6659424706286785</c:v>
                </c:pt>
                <c:pt idx="4847">
                  <c:v>1.6679383719159933</c:v>
                </c:pt>
                <c:pt idx="4848">
                  <c:v>1.6698982131454922</c:v>
                </c:pt>
                <c:pt idx="4849">
                  <c:v>1.6718988536550319</c:v>
                </c:pt>
                <c:pt idx="4850">
                  <c:v>1.6739018910546433</c:v>
                </c:pt>
                <c:pt idx="4851">
                  <c:v>1.6759073282159482</c:v>
                </c:pt>
                <c:pt idx="4852">
                  <c:v>1.6778765330342795</c:v>
                </c:pt>
                <c:pt idx="4853">
                  <c:v>1.6798867320605251</c:v>
                </c:pt>
                <c:pt idx="4854">
                  <c:v>1.6818993394285318</c:v>
                </c:pt>
                <c:pt idx="4855">
                  <c:v>1.6838755849090485</c:v>
                </c:pt>
                <c:pt idx="4856">
                  <c:v>1.6858929711674884</c:v>
                </c:pt>
                <c:pt idx="4857">
                  <c:v>1.6879127743784352</c:v>
                </c:pt>
                <c:pt idx="4858">
                  <c:v>1.6898960856942034</c:v>
                </c:pt>
                <c:pt idx="4859">
                  <c:v>1.6919206848819486</c:v>
                </c:pt>
                <c:pt idx="4860">
                  <c:v>1.6939087055253401</c:v>
                </c:pt>
                <c:pt idx="4861">
                  <c:v>1.6959381120778221</c:v>
                </c:pt>
                <c:pt idx="4862">
                  <c:v>1.6979699499838605</c:v>
                </c:pt>
                <c:pt idx="4863">
                  <c:v>1.6999650785632252</c:v>
                </c:pt>
                <c:pt idx="4864">
                  <c:v>1.7020017410221719</c:v>
                </c:pt>
                <c:pt idx="4865">
                  <c:v>1.7040016069889838</c:v>
                </c:pt>
                <c:pt idx="4866">
                  <c:v>1.7060431054566305</c:v>
                </c:pt>
                <c:pt idx="4867">
                  <c:v>1.7080477200597082</c:v>
                </c:pt>
                <c:pt idx="4868">
                  <c:v>1.7100940660190471</c:v>
                </c:pt>
                <c:pt idx="4869">
                  <c:v>1.7121034405339195</c:v>
                </c:pt>
                <c:pt idx="4870">
                  <c:v>1.7141546454952099</c:v>
                </c:pt>
                <c:pt idx="4871">
                  <c:v>1.7161687912241792</c:v>
                </c:pt>
                <c:pt idx="4872">
                  <c:v>1.7182248667250106</c:v>
                </c:pt>
                <c:pt idx="4873">
                  <c:v>1.7202437949972162</c:v>
                </c:pt>
                <c:pt idx="4874">
                  <c:v>1.7223047526025737</c:v>
                </c:pt>
                <c:pt idx="4875">
                  <c:v>1.7243284747740562</c:v>
                </c:pt>
                <c:pt idx="4876">
                  <c:v>1.7263545748356426</c:v>
                </c:pt>
                <c:pt idx="4877">
                  <c:v>1.72842285353015</c:v>
                </c:pt>
                <c:pt idx="4878">
                  <c:v>1.7304537645202638</c:v>
                </c:pt>
                <c:pt idx="4879">
                  <c:v>1.7325269542955035</c:v>
                </c:pt>
                <c:pt idx="4880">
                  <c:v>1.734562687637585</c:v>
                </c:pt>
                <c:pt idx="4881">
                  <c:v>1.7366008129829942</c:v>
                </c:pt>
                <c:pt idx="4882">
                  <c:v>1.7386813672994208</c:v>
                </c:pt>
                <c:pt idx="4883">
                  <c:v>1.7407243321271206</c:v>
                </c:pt>
                <c:pt idx="4884">
                  <c:v>1.7427696974552027</c:v>
                </c:pt>
                <c:pt idx="4885">
                  <c:v>1.744857642473695</c:v>
                </c:pt>
                <c:pt idx="4886">
                  <c:v>1.7469078644752418</c:v>
                </c:pt>
                <c:pt idx="4887">
                  <c:v>1.7489604955044096</c:v>
                </c:pt>
                <c:pt idx="4888">
                  <c:v>1.7510155383918258</c:v>
                </c:pt>
                <c:pt idx="4889">
                  <c:v>1.7531133624336523</c:v>
                </c:pt>
                <c:pt idx="4890">
                  <c:v>1.7551732849736779</c:v>
                </c:pt>
                <c:pt idx="4891">
                  <c:v>1.7572356279395362</c:v>
                </c:pt>
                <c:pt idx="4892">
                  <c:v>1.7593003941752481</c:v>
                </c:pt>
                <c:pt idx="4893">
                  <c:v>1.7614081439825886</c:v>
                </c:pt>
                <c:pt idx="4894">
                  <c:v>1.7634778129587794</c:v>
                </c:pt>
                <c:pt idx="4895">
                  <c:v>1.7655499138129451</c:v>
                </c:pt>
                <c:pt idx="4896">
                  <c:v>1.767624449402563</c:v>
                </c:pt>
                <c:pt idx="4897">
                  <c:v>1.7697014225884669</c:v>
                </c:pt>
                <c:pt idx="4898">
                  <c:v>1.7718216334659616</c:v>
                </c:pt>
                <c:pt idx="4899">
                  <c:v>1.7739035383774697</c:v>
                </c:pt>
                <c:pt idx="4900">
                  <c:v>1.7759878895442771</c:v>
                </c:pt>
                <c:pt idx="4901">
                  <c:v>1.7780746898407542</c:v>
                </c:pt>
                <c:pt idx="4902">
                  <c:v>1.780163942144648</c:v>
                </c:pt>
                <c:pt idx="4903">
                  <c:v>1.7822556493370876</c:v>
                </c:pt>
                <c:pt idx="4904">
                  <c:v>1.7843498143025867</c:v>
                </c:pt>
                <c:pt idx="4905">
                  <c:v>1.7864464399290492</c:v>
                </c:pt>
                <c:pt idx="4906">
                  <c:v>1.7885455291077714</c:v>
                </c:pt>
                <c:pt idx="4907">
                  <c:v>1.7906470847334479</c:v>
                </c:pt>
                <c:pt idx="4908">
                  <c:v>1.7927511097041735</c:v>
                </c:pt>
                <c:pt idx="4909">
                  <c:v>1.7948989355209577</c:v>
                </c:pt>
                <c:pt idx="4910">
                  <c:v>1.7970079564511356</c:v>
                </c:pt>
                <c:pt idx="4911">
                  <c:v>1.7991194554981569</c:v>
                </c:pt>
                <c:pt idx="4912">
                  <c:v>1.8012334355738289</c:v>
                </c:pt>
                <c:pt idx="4913">
                  <c:v>1.8033498995933801</c:v>
                </c:pt>
                <c:pt idx="4914">
                  <c:v>1.8054688504754659</c:v>
                </c:pt>
                <c:pt idx="4915">
                  <c:v>1.8075486703167625</c:v>
                </c:pt>
                <c:pt idx="4916">
                  <c:v>1.8096725547887911</c:v>
                </c:pt>
                <c:pt idx="4917">
                  <c:v>1.8117989348424459</c:v>
                </c:pt>
                <c:pt idx="4918">
                  <c:v>1.8139278134100563</c:v>
                </c:pt>
                <c:pt idx="4919">
                  <c:v>1.816059193427396</c:v>
                </c:pt>
                <c:pt idx="4920">
                  <c:v>1.818193077833689</c:v>
                </c:pt>
                <c:pt idx="4921">
                  <c:v>1.8203294695716132</c:v>
                </c:pt>
                <c:pt idx="4922">
                  <c:v>1.8224683715873038</c:v>
                </c:pt>
                <c:pt idx="4923">
                  <c:v>1.8246097868303572</c:v>
                </c:pt>
                <c:pt idx="4924">
                  <c:v>1.8267537182538365</c:v>
                </c:pt>
                <c:pt idx="4925">
                  <c:v>1.8288580573164495</c:v>
                </c:pt>
                <c:pt idx="4926">
                  <c:v>1.8310069804924973</c:v>
                </c:pt>
                <c:pt idx="4927">
                  <c:v>1.8331584286708538</c:v>
                </c:pt>
                <c:pt idx="4928">
                  <c:v>1.8353124048184171</c:v>
                </c:pt>
                <c:pt idx="4929">
                  <c:v>1.8374689119055718</c:v>
                </c:pt>
                <c:pt idx="4930">
                  <c:v>1.8396279529061925</c:v>
                </c:pt>
                <c:pt idx="4931">
                  <c:v>1.8417471225147133</c:v>
                </c:pt>
                <c:pt idx="4932">
                  <c:v>1.8439111904477921</c:v>
                </c:pt>
                <c:pt idx="4933">
                  <c:v>1.8460778011783929</c:v>
                </c:pt>
                <c:pt idx="4934">
                  <c:v>1.8482469576943235</c:v>
                </c:pt>
                <c:pt idx="4935">
                  <c:v>1.8503760560131433</c:v>
                </c:pt>
                <c:pt idx="4936">
                  <c:v>1.8525502630136612</c:v>
                </c:pt>
                <c:pt idx="4937">
                  <c:v>1.8547270247251884</c:v>
                </c:pt>
                <c:pt idx="4938">
                  <c:v>1.8568635877931119</c:v>
                </c:pt>
                <c:pt idx="4939">
                  <c:v>1.8590454176965343</c:v>
                </c:pt>
                <c:pt idx="4940">
                  <c:v>1.8612298112679393</c:v>
                </c:pt>
                <c:pt idx="4941">
                  <c:v>1.8634167715196572</c:v>
                </c:pt>
                <c:pt idx="4942">
                  <c:v>1.8655633447895261</c:v>
                </c:pt>
                <c:pt idx="4943">
                  <c:v>1.8677553969785772</c:v>
                </c:pt>
                <c:pt idx="4944">
                  <c:v>1.8699069681520712</c:v>
                </c:pt>
                <c:pt idx="4945">
                  <c:v>1.8721041241341008</c:v>
                </c:pt>
                <c:pt idx="4946">
                  <c:v>1.8743038617923804</c:v>
                </c:pt>
                <c:pt idx="4947">
                  <c:v>1.8764629765061835</c:v>
                </c:pt>
                <c:pt idx="4948">
                  <c:v>1.8786678358516522</c:v>
                </c:pt>
                <c:pt idx="4949">
                  <c:v>1.8808319776695412</c:v>
                </c:pt>
                <c:pt idx="4950">
                  <c:v>1.8830419706271124</c:v>
                </c:pt>
                <c:pt idx="4951">
                  <c:v>1.8852545603444848</c:v>
                </c:pt>
                <c:pt idx="4952">
                  <c:v>1.8874262897761318</c:v>
                </c:pt>
                <c:pt idx="4953">
                  <c:v>1.8896440311043645</c:v>
                </c:pt>
                <c:pt idx="4954">
                  <c:v>1.891820817011163</c:v>
                </c:pt>
                <c:pt idx="4955">
                  <c:v>1.8940437219448412</c:v>
                </c:pt>
                <c:pt idx="4956">
                  <c:v>1.8962255760998692</c:v>
                </c:pt>
                <c:pt idx="4957">
                  <c:v>1.898453656661504</c:v>
                </c:pt>
                <c:pt idx="4958">
                  <c:v>1.9006405908652522</c:v>
                </c:pt>
                <c:pt idx="4959">
                  <c:v>1.902873859105348</c:v>
                </c:pt>
                <c:pt idx="4960">
                  <c:v>1.9050658851857811</c:v>
                </c:pt>
                <c:pt idx="4961">
                  <c:v>1.9073043531828993</c:v>
                </c:pt>
                <c:pt idx="4962">
                  <c:v>1.9095014829955219</c:v>
                </c:pt>
                <c:pt idx="4963">
                  <c:v>1.9117011438040004</c:v>
                </c:pt>
                <c:pt idx="4964">
                  <c:v>1.9139474082842662</c:v>
                </c:pt>
                <c:pt idx="4965">
                  <c:v>1.9161521906010033</c:v>
                </c:pt>
                <c:pt idx="4966">
                  <c:v>1.918403685097662</c:v>
                </c:pt>
                <c:pt idx="4967">
                  <c:v>1.9206136008471537</c:v>
                </c:pt>
                <c:pt idx="4968">
                  <c:v>1.922826062321332</c:v>
                </c:pt>
                <c:pt idx="4969">
                  <c:v>1.9250853986718492</c:v>
                </c:pt>
                <c:pt idx="4970">
                  <c:v>1.9273030114582972</c:v>
                </c:pt>
                <c:pt idx="4971">
                  <c:v>1.9295231788360763</c:v>
                </c:pt>
                <c:pt idx="4972">
                  <c:v>1.931790384353276</c:v>
                </c:pt>
                <c:pt idx="4973">
                  <c:v>1.934015720985113</c:v>
                </c:pt>
                <c:pt idx="4974">
                  <c:v>1.9362436211058076</c:v>
                </c:pt>
                <c:pt idx="4975">
                  <c:v>1.9385187231976424</c:v>
                </c:pt>
                <c:pt idx="4976">
                  <c:v>1.9407518105766737</c:v>
                </c:pt>
                <c:pt idx="4977">
                  <c:v>1.942987470373079</c:v>
                </c:pt>
                <c:pt idx="4978">
                  <c:v>1.9452257055501678</c:v>
                </c:pt>
                <c:pt idx="4979">
                  <c:v>1.9475113616646915</c:v>
                </c:pt>
                <c:pt idx="4980">
                  <c:v>1.9497548081634082</c:v>
                </c:pt>
                <c:pt idx="4981">
                  <c:v>1.9520008390127435</c:v>
                </c:pt>
                <c:pt idx="4982">
                  <c:v>1.9542494571897544</c:v>
                </c:pt>
                <c:pt idx="4983">
                  <c:v>1.9565006656749278</c:v>
                </c:pt>
                <c:pt idx="4984">
                  <c:v>1.9587995699598189</c:v>
                </c:pt>
                <c:pt idx="4985">
                  <c:v>1.9610560199725966</c:v>
                </c:pt>
                <c:pt idx="4986">
                  <c:v>1.9633150693154633</c:v>
                </c:pt>
                <c:pt idx="4987">
                  <c:v>1.9655767209827317</c:v>
                </c:pt>
                <c:pt idx="4988">
                  <c:v>1.9678409779721637</c:v>
                </c:pt>
                <c:pt idx="4989">
                  <c:v>1.9701078432849743</c:v>
                </c:pt>
                <c:pt idx="4990">
                  <c:v>1.9723773199258363</c:v>
                </c:pt>
                <c:pt idx="4991">
                  <c:v>1.9746948794093315</c:v>
                </c:pt>
                <c:pt idx="4992">
                  <c:v>1.9769696401118608</c:v>
                </c:pt>
                <c:pt idx="4993">
                  <c:v>1.9792470212375795</c:v>
                </c:pt>
                <c:pt idx="4994">
                  <c:v>1.9815270258050983</c:v>
                </c:pt>
                <c:pt idx="4995">
                  <c:v>1.9838096568365058</c:v>
                </c:pt>
                <c:pt idx="4996">
                  <c:v>1.9860949173573716</c:v>
                </c:pt>
                <c:pt idx="4997">
                  <c:v>1.9883828103967505</c:v>
                </c:pt>
                <c:pt idx="4998">
                  <c:v>1.9906733389871867</c:v>
                </c:pt>
                <c:pt idx="4999">
                  <c:v>1.9929665061647182</c:v>
                </c:pt>
              </c:numCache>
              <c:extLst xmlns:c15="http://schemas.microsoft.com/office/drawing/2012/chart"/>
            </c:numRef>
          </c:xVal>
          <c:yVal>
            <c:numRef>
              <c:f>List1!$I$2:$I$5001</c:f>
              <c:numCache>
                <c:formatCode>General</c:formatCode>
                <c:ptCount val="5000"/>
                <c:pt idx="0">
                  <c:v>0</c:v>
                </c:pt>
                <c:pt idx="1">
                  <c:v>7.9030000000000003E-2</c:v>
                </c:pt>
                <c:pt idx="2">
                  <c:v>0.15429999999999999</c:v>
                </c:pt>
                <c:pt idx="3">
                  <c:v>0.22609000000000001</c:v>
                </c:pt>
                <c:pt idx="4">
                  <c:v>0.29465000000000002</c:v>
                </c:pt>
                <c:pt idx="5">
                  <c:v>0.36020000000000002</c:v>
                </c:pt>
                <c:pt idx="6">
                  <c:v>0.42293999999999998</c:v>
                </c:pt>
                <c:pt idx="7">
                  <c:v>0.48304999999999998</c:v>
                </c:pt>
                <c:pt idx="8">
                  <c:v>0.54071999999999998</c:v>
                </c:pt>
                <c:pt idx="9">
                  <c:v>0.59609000000000001</c:v>
                </c:pt>
                <c:pt idx="10">
                  <c:v>0.64929999999999999</c:v>
                </c:pt>
                <c:pt idx="11">
                  <c:v>0.70048999999999995</c:v>
                </c:pt>
                <c:pt idx="12">
                  <c:v>0.74977000000000005</c:v>
                </c:pt>
                <c:pt idx="13">
                  <c:v>0.79727000000000003</c:v>
                </c:pt>
                <c:pt idx="14">
                  <c:v>0.84306999999999999</c:v>
                </c:pt>
                <c:pt idx="15">
                  <c:v>0.88729000000000002</c:v>
                </c:pt>
                <c:pt idx="16">
                  <c:v>0.93</c:v>
                </c:pt>
                <c:pt idx="17">
                  <c:v>0.97128000000000003</c:v>
                </c:pt>
                <c:pt idx="18">
                  <c:v>1.01122</c:v>
                </c:pt>
                <c:pt idx="19">
                  <c:v>1.0498799999999999</c:v>
                </c:pt>
                <c:pt idx="20">
                  <c:v>1.08734</c:v>
                </c:pt>
                <c:pt idx="21">
                  <c:v>1.12364</c:v>
                </c:pt>
                <c:pt idx="22">
                  <c:v>1.15886</c:v>
                </c:pt>
                <c:pt idx="23">
                  <c:v>1.1930400000000001</c:v>
                </c:pt>
                <c:pt idx="24">
                  <c:v>1.2262299999999999</c:v>
                </c:pt>
                <c:pt idx="25">
                  <c:v>1.25848</c:v>
                </c:pt>
                <c:pt idx="26">
                  <c:v>1.2898400000000001</c:v>
                </c:pt>
                <c:pt idx="27">
                  <c:v>1.3203499999999999</c:v>
                </c:pt>
                <c:pt idx="28">
                  <c:v>1.3500399999999999</c:v>
                </c:pt>
                <c:pt idx="29">
                  <c:v>1.3789499999999999</c:v>
                </c:pt>
                <c:pt idx="30">
                  <c:v>1.4071199999999999</c:v>
                </c:pt>
                <c:pt idx="31">
                  <c:v>1.43459</c:v>
                </c:pt>
                <c:pt idx="32">
                  <c:v>1.4613700000000001</c:v>
                </c:pt>
                <c:pt idx="33">
                  <c:v>1.4875</c:v>
                </c:pt>
                <c:pt idx="34">
                  <c:v>1.51301</c:v>
                </c:pt>
                <c:pt idx="35">
                  <c:v>1.53793</c:v>
                </c:pt>
                <c:pt idx="36">
                  <c:v>1.56227</c:v>
                </c:pt>
                <c:pt idx="37">
                  <c:v>1.58606</c:v>
                </c:pt>
                <c:pt idx="38">
                  <c:v>1.6093299999999999</c:v>
                </c:pt>
                <c:pt idx="39">
                  <c:v>1.63209</c:v>
                </c:pt>
                <c:pt idx="40">
                  <c:v>1.6543699999999999</c:v>
                </c:pt>
                <c:pt idx="41">
                  <c:v>1.67618</c:v>
                </c:pt>
                <c:pt idx="42">
                  <c:v>1.69754</c:v>
                </c:pt>
                <c:pt idx="43">
                  <c:v>1.7184699999999999</c:v>
                </c:pt>
                <c:pt idx="44">
                  <c:v>1.73898</c:v>
                </c:pt>
                <c:pt idx="45">
                  <c:v>1.7591000000000001</c:v>
                </c:pt>
                <c:pt idx="46">
                  <c:v>1.7788299999999999</c:v>
                </c:pt>
                <c:pt idx="47">
                  <c:v>1.7981799999999999</c:v>
                </c:pt>
                <c:pt idx="48">
                  <c:v>1.8171900000000001</c:v>
                </c:pt>
                <c:pt idx="49">
                  <c:v>1.8358399999999999</c:v>
                </c:pt>
                <c:pt idx="50">
                  <c:v>1.8541700000000001</c:v>
                </c:pt>
                <c:pt idx="51">
                  <c:v>1.8721699999999999</c:v>
                </c:pt>
                <c:pt idx="52">
                  <c:v>1.8898600000000001</c:v>
                </c:pt>
                <c:pt idx="53">
                  <c:v>1.90726</c:v>
                </c:pt>
                <c:pt idx="54">
                  <c:v>1.9243699999999999</c:v>
                </c:pt>
                <c:pt idx="55">
                  <c:v>1.9412</c:v>
                </c:pt>
                <c:pt idx="56">
                  <c:v>1.9577500000000001</c:v>
                </c:pt>
                <c:pt idx="57">
                  <c:v>1.9740500000000001</c:v>
                </c:pt>
                <c:pt idx="58">
                  <c:v>1.9901</c:v>
                </c:pt>
                <c:pt idx="59">
                  <c:v>2.0059</c:v>
                </c:pt>
                <c:pt idx="60">
                  <c:v>2.0214699999999999</c:v>
                </c:pt>
                <c:pt idx="61">
                  <c:v>2.03681</c:v>
                </c:pt>
                <c:pt idx="62">
                  <c:v>2.05193</c:v>
                </c:pt>
                <c:pt idx="63">
                  <c:v>2.06684</c:v>
                </c:pt>
                <c:pt idx="64">
                  <c:v>2.0815399999999999</c:v>
                </c:pt>
                <c:pt idx="65">
                  <c:v>2.0960399999999999</c:v>
                </c:pt>
                <c:pt idx="66">
                  <c:v>2.1103499999999999</c:v>
                </c:pt>
                <c:pt idx="67">
                  <c:v>2.1244700000000001</c:v>
                </c:pt>
                <c:pt idx="68">
                  <c:v>2.1383999999999999</c:v>
                </c:pt>
                <c:pt idx="69">
                  <c:v>2.1521599999999999</c:v>
                </c:pt>
                <c:pt idx="70">
                  <c:v>2.1657500000000001</c:v>
                </c:pt>
                <c:pt idx="71">
                  <c:v>2.1791800000000001</c:v>
                </c:pt>
                <c:pt idx="72">
                  <c:v>2.1924399999999999</c:v>
                </c:pt>
                <c:pt idx="73">
                  <c:v>2.2055500000000001</c:v>
                </c:pt>
                <c:pt idx="74">
                  <c:v>2.2185000000000001</c:v>
                </c:pt>
                <c:pt idx="75">
                  <c:v>2.2313100000000001</c:v>
                </c:pt>
                <c:pt idx="76">
                  <c:v>2.2439800000000001</c:v>
                </c:pt>
                <c:pt idx="77">
                  <c:v>2.25651</c:v>
                </c:pt>
                <c:pt idx="78">
                  <c:v>2.2688999999999999</c:v>
                </c:pt>
                <c:pt idx="79">
                  <c:v>2.2811699999999999</c:v>
                </c:pt>
                <c:pt idx="80">
                  <c:v>2.29331</c:v>
                </c:pt>
                <c:pt idx="81">
                  <c:v>2.30532</c:v>
                </c:pt>
                <c:pt idx="82">
                  <c:v>2.3172199999999998</c:v>
                </c:pt>
                <c:pt idx="83">
                  <c:v>2.3290000000000002</c:v>
                </c:pt>
                <c:pt idx="84">
                  <c:v>2.3406699999999998</c:v>
                </c:pt>
                <c:pt idx="85">
                  <c:v>2.35223</c:v>
                </c:pt>
                <c:pt idx="86">
                  <c:v>2.36368</c:v>
                </c:pt>
                <c:pt idx="87">
                  <c:v>2.3750300000000002</c:v>
                </c:pt>
                <c:pt idx="88">
                  <c:v>2.3862800000000002</c:v>
                </c:pt>
                <c:pt idx="89">
                  <c:v>2.39744</c:v>
                </c:pt>
                <c:pt idx="90">
                  <c:v>2.4085000000000001</c:v>
                </c:pt>
                <c:pt idx="91">
                  <c:v>2.41947</c:v>
                </c:pt>
                <c:pt idx="92">
                  <c:v>2.4303400000000002</c:v>
                </c:pt>
                <c:pt idx="93">
                  <c:v>2.4411399999999999</c:v>
                </c:pt>
                <c:pt idx="94">
                  <c:v>2.4518399999999998</c:v>
                </c:pt>
                <c:pt idx="95">
                  <c:v>2.4624700000000002</c:v>
                </c:pt>
                <c:pt idx="96">
                  <c:v>2.47302</c:v>
                </c:pt>
                <c:pt idx="97">
                  <c:v>2.4834900000000002</c:v>
                </c:pt>
                <c:pt idx="98">
                  <c:v>2.4938799999999999</c:v>
                </c:pt>
                <c:pt idx="99">
                  <c:v>2.5042</c:v>
                </c:pt>
                <c:pt idx="100">
                  <c:v>2.5144500000000001</c:v>
                </c:pt>
                <c:pt idx="101">
                  <c:v>2.5246400000000002</c:v>
                </c:pt>
                <c:pt idx="102">
                  <c:v>2.5347499999999998</c:v>
                </c:pt>
                <c:pt idx="103">
                  <c:v>2.5448</c:v>
                </c:pt>
                <c:pt idx="104">
                  <c:v>2.5547900000000001</c:v>
                </c:pt>
                <c:pt idx="105">
                  <c:v>2.5647099999999998</c:v>
                </c:pt>
                <c:pt idx="106">
                  <c:v>2.5745800000000001</c:v>
                </c:pt>
                <c:pt idx="107">
                  <c:v>2.58439</c:v>
                </c:pt>
                <c:pt idx="108">
                  <c:v>2.5941399999999999</c:v>
                </c:pt>
                <c:pt idx="109">
                  <c:v>2.6038399999999999</c:v>
                </c:pt>
                <c:pt idx="110">
                  <c:v>2.61348</c:v>
                </c:pt>
                <c:pt idx="111">
                  <c:v>2.6230799999999999</c:v>
                </c:pt>
                <c:pt idx="112">
                  <c:v>2.6326200000000002</c:v>
                </c:pt>
                <c:pt idx="113">
                  <c:v>2.6421100000000002</c:v>
                </c:pt>
                <c:pt idx="114">
                  <c:v>2.6515599999999999</c:v>
                </c:pt>
                <c:pt idx="115">
                  <c:v>2.6609600000000002</c:v>
                </c:pt>
                <c:pt idx="116">
                  <c:v>2.6703199999999998</c:v>
                </c:pt>
                <c:pt idx="117">
                  <c:v>2.67963</c:v>
                </c:pt>
                <c:pt idx="118">
                  <c:v>2.6889099999999999</c:v>
                </c:pt>
                <c:pt idx="119">
                  <c:v>2.69814</c:v>
                </c:pt>
                <c:pt idx="120">
                  <c:v>2.7073299999999998</c:v>
                </c:pt>
                <c:pt idx="121">
                  <c:v>2.7164899999999998</c:v>
                </c:pt>
                <c:pt idx="122">
                  <c:v>2.7256100000000001</c:v>
                </c:pt>
                <c:pt idx="123">
                  <c:v>2.7346900000000001</c:v>
                </c:pt>
                <c:pt idx="124">
                  <c:v>2.7437399999999998</c:v>
                </c:pt>
                <c:pt idx="125">
                  <c:v>2.7527499999999998</c:v>
                </c:pt>
                <c:pt idx="126">
                  <c:v>2.76173</c:v>
                </c:pt>
                <c:pt idx="127">
                  <c:v>2.77068</c:v>
                </c:pt>
                <c:pt idx="128">
                  <c:v>2.7796099999999999</c:v>
                </c:pt>
                <c:pt idx="129">
                  <c:v>2.7885</c:v>
                </c:pt>
                <c:pt idx="130">
                  <c:v>2.7973599999999998</c:v>
                </c:pt>
                <c:pt idx="131">
                  <c:v>2.8062</c:v>
                </c:pt>
                <c:pt idx="132">
                  <c:v>2.8149999999999999</c:v>
                </c:pt>
                <c:pt idx="133">
                  <c:v>2.8237899999999998</c:v>
                </c:pt>
                <c:pt idx="134">
                  <c:v>2.8325499999999999</c:v>
                </c:pt>
                <c:pt idx="135">
                  <c:v>2.8412799999999998</c:v>
                </c:pt>
                <c:pt idx="136">
                  <c:v>2.85</c:v>
                </c:pt>
                <c:pt idx="137">
                  <c:v>2.8586900000000002</c:v>
                </c:pt>
                <c:pt idx="138">
                  <c:v>2.8673600000000001</c:v>
                </c:pt>
                <c:pt idx="139">
                  <c:v>2.87601</c:v>
                </c:pt>
                <c:pt idx="140">
                  <c:v>2.88463</c:v>
                </c:pt>
                <c:pt idx="141">
                  <c:v>2.8932500000000001</c:v>
                </c:pt>
                <c:pt idx="142">
                  <c:v>2.90184</c:v>
                </c:pt>
                <c:pt idx="143">
                  <c:v>2.9104100000000002</c:v>
                </c:pt>
                <c:pt idx="144">
                  <c:v>2.9189699999999998</c:v>
                </c:pt>
                <c:pt idx="145">
                  <c:v>2.9275199999999999</c:v>
                </c:pt>
                <c:pt idx="146">
                  <c:v>2.9360499999999998</c:v>
                </c:pt>
                <c:pt idx="147">
                  <c:v>2.9445600000000001</c:v>
                </c:pt>
                <c:pt idx="148">
                  <c:v>2.9530599999999998</c:v>
                </c:pt>
                <c:pt idx="149">
                  <c:v>2.9615499999999999</c:v>
                </c:pt>
                <c:pt idx="150">
                  <c:v>2.9700199999999999</c:v>
                </c:pt>
                <c:pt idx="151">
                  <c:v>2.9784899999999999</c:v>
                </c:pt>
                <c:pt idx="152">
                  <c:v>2.9869400000000002</c:v>
                </c:pt>
                <c:pt idx="153">
                  <c:v>2.9953799999999999</c:v>
                </c:pt>
                <c:pt idx="154">
                  <c:v>3.0038200000000002</c:v>
                </c:pt>
                <c:pt idx="155">
                  <c:v>3.0122399999999998</c:v>
                </c:pt>
                <c:pt idx="156">
                  <c:v>3.0206599999999999</c:v>
                </c:pt>
                <c:pt idx="157">
                  <c:v>3.0290599999999999</c:v>
                </c:pt>
                <c:pt idx="158">
                  <c:v>3.0374599999999998</c:v>
                </c:pt>
                <c:pt idx="159">
                  <c:v>3.0458500000000002</c:v>
                </c:pt>
                <c:pt idx="160">
                  <c:v>3.0542400000000001</c:v>
                </c:pt>
                <c:pt idx="161">
                  <c:v>3.0626199999999999</c:v>
                </c:pt>
                <c:pt idx="162">
                  <c:v>3.0710000000000002</c:v>
                </c:pt>
                <c:pt idx="163">
                  <c:v>3.0793699999999999</c:v>
                </c:pt>
                <c:pt idx="164">
                  <c:v>3.0877400000000002</c:v>
                </c:pt>
                <c:pt idx="165">
                  <c:v>3.0960999999999999</c:v>
                </c:pt>
                <c:pt idx="166">
                  <c:v>3.10446</c:v>
                </c:pt>
                <c:pt idx="167">
                  <c:v>3.1128200000000001</c:v>
                </c:pt>
                <c:pt idx="168">
                  <c:v>3.1211700000000002</c:v>
                </c:pt>
                <c:pt idx="169">
                  <c:v>3.1295299999999999</c:v>
                </c:pt>
                <c:pt idx="170">
                  <c:v>3.13788</c:v>
                </c:pt>
                <c:pt idx="171">
                  <c:v>3.1462300000000001</c:v>
                </c:pt>
                <c:pt idx="172">
                  <c:v>3.1545899999999998</c:v>
                </c:pt>
                <c:pt idx="173">
                  <c:v>3.1629399999999999</c:v>
                </c:pt>
                <c:pt idx="174">
                  <c:v>3.1712899999999999</c:v>
                </c:pt>
                <c:pt idx="175">
                  <c:v>3.1796500000000001</c:v>
                </c:pt>
                <c:pt idx="176">
                  <c:v>3.1880000000000002</c:v>
                </c:pt>
                <c:pt idx="177">
                  <c:v>3.1963599999999999</c:v>
                </c:pt>
                <c:pt idx="178">
                  <c:v>3.20472</c:v>
                </c:pt>
                <c:pt idx="179">
                  <c:v>3.2130800000000002</c:v>
                </c:pt>
                <c:pt idx="180">
                  <c:v>3.2214499999999999</c:v>
                </c:pt>
                <c:pt idx="181">
                  <c:v>3.2298200000000001</c:v>
                </c:pt>
                <c:pt idx="182">
                  <c:v>3.2381899999999999</c:v>
                </c:pt>
                <c:pt idx="183">
                  <c:v>3.2465700000000002</c:v>
                </c:pt>
                <c:pt idx="184">
                  <c:v>3.2549600000000001</c:v>
                </c:pt>
                <c:pt idx="185">
                  <c:v>3.26335</c:v>
                </c:pt>
                <c:pt idx="186">
                  <c:v>3.2717399999999999</c:v>
                </c:pt>
                <c:pt idx="187">
                  <c:v>3.2801399999999998</c:v>
                </c:pt>
                <c:pt idx="188">
                  <c:v>3.2885499999999999</c:v>
                </c:pt>
                <c:pt idx="189">
                  <c:v>3.2969599999999999</c:v>
                </c:pt>
                <c:pt idx="190">
                  <c:v>3.30538</c:v>
                </c:pt>
                <c:pt idx="191">
                  <c:v>3.3138100000000001</c:v>
                </c:pt>
                <c:pt idx="192">
                  <c:v>3.3222499999999999</c:v>
                </c:pt>
                <c:pt idx="193">
                  <c:v>3.3307000000000002</c:v>
                </c:pt>
                <c:pt idx="194">
                  <c:v>3.3391500000000001</c:v>
                </c:pt>
                <c:pt idx="195">
                  <c:v>3.34761</c:v>
                </c:pt>
                <c:pt idx="196">
                  <c:v>3.35608</c:v>
                </c:pt>
                <c:pt idx="197">
                  <c:v>3.3645700000000001</c:v>
                </c:pt>
                <c:pt idx="198">
                  <c:v>3.3730600000000002</c:v>
                </c:pt>
                <c:pt idx="199">
                  <c:v>3.3815599999999999</c:v>
                </c:pt>
                <c:pt idx="200">
                  <c:v>3.3900700000000001</c:v>
                </c:pt>
                <c:pt idx="201">
                  <c:v>3.39859</c:v>
                </c:pt>
                <c:pt idx="202">
                  <c:v>3.40713</c:v>
                </c:pt>
                <c:pt idx="203">
                  <c:v>3.41568</c:v>
                </c:pt>
                <c:pt idx="204">
                  <c:v>3.4242300000000001</c:v>
                </c:pt>
                <c:pt idx="205">
                  <c:v>3.4327999999999999</c:v>
                </c:pt>
                <c:pt idx="206">
                  <c:v>3.4413900000000002</c:v>
                </c:pt>
                <c:pt idx="207">
                  <c:v>3.44998</c:v>
                </c:pt>
                <c:pt idx="208">
                  <c:v>3.4585900000000001</c:v>
                </c:pt>
                <c:pt idx="209">
                  <c:v>3.4672100000000001</c:v>
                </c:pt>
                <c:pt idx="210">
                  <c:v>3.4758499999999999</c:v>
                </c:pt>
                <c:pt idx="211">
                  <c:v>3.4845000000000002</c:v>
                </c:pt>
                <c:pt idx="212">
                  <c:v>3.49316</c:v>
                </c:pt>
                <c:pt idx="213">
                  <c:v>3.5018400000000001</c:v>
                </c:pt>
                <c:pt idx="214">
                  <c:v>3.5105400000000002</c:v>
                </c:pt>
                <c:pt idx="215">
                  <c:v>3.5192399999999999</c:v>
                </c:pt>
                <c:pt idx="216">
                  <c:v>3.5279699999999998</c:v>
                </c:pt>
                <c:pt idx="217">
                  <c:v>3.5367099999999998</c:v>
                </c:pt>
                <c:pt idx="218">
                  <c:v>3.5454699999999999</c:v>
                </c:pt>
                <c:pt idx="219">
                  <c:v>3.5542400000000001</c:v>
                </c:pt>
                <c:pt idx="220">
                  <c:v>3.5630299999999999</c:v>
                </c:pt>
                <c:pt idx="221">
                  <c:v>3.5718299999999998</c:v>
                </c:pt>
                <c:pt idx="222">
                  <c:v>3.5806499999999999</c:v>
                </c:pt>
                <c:pt idx="223">
                  <c:v>3.5895000000000001</c:v>
                </c:pt>
                <c:pt idx="224">
                  <c:v>3.5983499999999999</c:v>
                </c:pt>
                <c:pt idx="225">
                  <c:v>3.6072299999999999</c:v>
                </c:pt>
                <c:pt idx="226">
                  <c:v>3.61612</c:v>
                </c:pt>
                <c:pt idx="227">
                  <c:v>3.6250300000000002</c:v>
                </c:pt>
                <c:pt idx="228">
                  <c:v>3.6339600000000001</c:v>
                </c:pt>
                <c:pt idx="229">
                  <c:v>3.6429100000000001</c:v>
                </c:pt>
                <c:pt idx="230">
                  <c:v>3.6518799999999998</c:v>
                </c:pt>
                <c:pt idx="231">
                  <c:v>3.6608700000000001</c:v>
                </c:pt>
                <c:pt idx="232">
                  <c:v>3.66988</c:v>
                </c:pt>
                <c:pt idx="233">
                  <c:v>3.6789100000000001</c:v>
                </c:pt>
                <c:pt idx="234">
                  <c:v>3.6879499999999998</c:v>
                </c:pt>
                <c:pt idx="235">
                  <c:v>3.6970200000000002</c:v>
                </c:pt>
                <c:pt idx="236">
                  <c:v>3.7061099999999998</c:v>
                </c:pt>
                <c:pt idx="237">
                  <c:v>3.71522</c:v>
                </c:pt>
                <c:pt idx="238">
                  <c:v>3.7243499999999998</c:v>
                </c:pt>
                <c:pt idx="239">
                  <c:v>3.7334999999999998</c:v>
                </c:pt>
                <c:pt idx="240">
                  <c:v>3.74268</c:v>
                </c:pt>
                <c:pt idx="241">
                  <c:v>3.7518699999999998</c:v>
                </c:pt>
                <c:pt idx="242">
                  <c:v>3.7610899999999998</c:v>
                </c:pt>
                <c:pt idx="243">
                  <c:v>3.77033</c:v>
                </c:pt>
                <c:pt idx="244">
                  <c:v>3.7795899999999998</c:v>
                </c:pt>
                <c:pt idx="245">
                  <c:v>3.7888799999999998</c:v>
                </c:pt>
                <c:pt idx="246">
                  <c:v>3.7981799999999999</c:v>
                </c:pt>
                <c:pt idx="247">
                  <c:v>3.8075100000000002</c:v>
                </c:pt>
                <c:pt idx="248">
                  <c:v>3.8168700000000002</c:v>
                </c:pt>
                <c:pt idx="249">
                  <c:v>3.8262499999999999</c:v>
                </c:pt>
                <c:pt idx="250">
                  <c:v>3.8356499999999998</c:v>
                </c:pt>
                <c:pt idx="251">
                  <c:v>3.8450700000000002</c:v>
                </c:pt>
                <c:pt idx="252">
                  <c:v>3.8545199999999999</c:v>
                </c:pt>
                <c:pt idx="253">
                  <c:v>3.8639999999999999</c:v>
                </c:pt>
                <c:pt idx="254">
                  <c:v>3.8734999999999999</c:v>
                </c:pt>
                <c:pt idx="255">
                  <c:v>3.8830200000000001</c:v>
                </c:pt>
                <c:pt idx="256">
                  <c:v>3.8925700000000001</c:v>
                </c:pt>
                <c:pt idx="257">
                  <c:v>3.9021400000000002</c:v>
                </c:pt>
                <c:pt idx="258">
                  <c:v>3.91174</c:v>
                </c:pt>
                <c:pt idx="259">
                  <c:v>3.92137</c:v>
                </c:pt>
                <c:pt idx="260">
                  <c:v>3.9310200000000002</c:v>
                </c:pt>
                <c:pt idx="261">
                  <c:v>3.9407000000000001</c:v>
                </c:pt>
                <c:pt idx="262">
                  <c:v>3.9504000000000001</c:v>
                </c:pt>
                <c:pt idx="263">
                  <c:v>3.9601299999999999</c:v>
                </c:pt>
                <c:pt idx="264">
                  <c:v>3.9698899999999999</c:v>
                </c:pt>
                <c:pt idx="265">
                  <c:v>3.9796800000000001</c:v>
                </c:pt>
                <c:pt idx="266">
                  <c:v>3.98949</c:v>
                </c:pt>
                <c:pt idx="267">
                  <c:v>3.9993300000000001</c:v>
                </c:pt>
                <c:pt idx="268">
                  <c:v>4.0091900000000003</c:v>
                </c:pt>
                <c:pt idx="269">
                  <c:v>4.0190900000000003</c:v>
                </c:pt>
                <c:pt idx="270">
                  <c:v>4.0290100000000004</c:v>
                </c:pt>
                <c:pt idx="271">
                  <c:v>4.0389600000000003</c:v>
                </c:pt>
                <c:pt idx="272">
                  <c:v>4.04894</c:v>
                </c:pt>
                <c:pt idx="273">
                  <c:v>4.0589500000000003</c:v>
                </c:pt>
                <c:pt idx="274">
                  <c:v>4.0689799999999998</c:v>
                </c:pt>
                <c:pt idx="275">
                  <c:v>4.0790499999999996</c:v>
                </c:pt>
                <c:pt idx="276">
                  <c:v>4.0891400000000004</c:v>
                </c:pt>
                <c:pt idx="277">
                  <c:v>4.0992699999999997</c:v>
                </c:pt>
                <c:pt idx="278">
                  <c:v>4.1094200000000001</c:v>
                </c:pt>
                <c:pt idx="279">
                  <c:v>4.1196000000000002</c:v>
                </c:pt>
                <c:pt idx="280">
                  <c:v>4.1298199999999996</c:v>
                </c:pt>
                <c:pt idx="281">
                  <c:v>4.1400600000000001</c:v>
                </c:pt>
                <c:pt idx="282">
                  <c:v>4.1503300000000003</c:v>
                </c:pt>
                <c:pt idx="283">
                  <c:v>4.1606399999999999</c:v>
                </c:pt>
                <c:pt idx="284">
                  <c:v>4.1709699999999996</c:v>
                </c:pt>
                <c:pt idx="285">
                  <c:v>4.18133</c:v>
                </c:pt>
                <c:pt idx="286">
                  <c:v>4.1917299999999997</c:v>
                </c:pt>
                <c:pt idx="287">
                  <c:v>4.2021600000000001</c:v>
                </c:pt>
                <c:pt idx="288">
                  <c:v>4.2126200000000003</c:v>
                </c:pt>
                <c:pt idx="289">
                  <c:v>4.2231100000000001</c:v>
                </c:pt>
                <c:pt idx="290">
                  <c:v>4.2336299999999998</c:v>
                </c:pt>
                <c:pt idx="291">
                  <c:v>4.2441800000000001</c:v>
                </c:pt>
                <c:pt idx="292">
                  <c:v>4.2547699999999997</c:v>
                </c:pt>
                <c:pt idx="293">
                  <c:v>4.26539</c:v>
                </c:pt>
                <c:pt idx="294">
                  <c:v>4.2760400000000001</c:v>
                </c:pt>
                <c:pt idx="295">
                  <c:v>4.2867199999999999</c:v>
                </c:pt>
                <c:pt idx="296">
                  <c:v>4.2974399999999999</c:v>
                </c:pt>
                <c:pt idx="297">
                  <c:v>4.3081899999999997</c:v>
                </c:pt>
                <c:pt idx="298">
                  <c:v>4.3189700000000002</c:v>
                </c:pt>
                <c:pt idx="299">
                  <c:v>4.32979</c:v>
                </c:pt>
                <c:pt idx="300">
                  <c:v>4.3406399999999996</c:v>
                </c:pt>
                <c:pt idx="301">
                  <c:v>4.3515199999999998</c:v>
                </c:pt>
                <c:pt idx="302">
                  <c:v>4.3624400000000003</c:v>
                </c:pt>
                <c:pt idx="303">
                  <c:v>4.3733899999999997</c:v>
                </c:pt>
                <c:pt idx="304">
                  <c:v>4.3843800000000002</c:v>
                </c:pt>
                <c:pt idx="305">
                  <c:v>4.3954000000000004</c:v>
                </c:pt>
                <c:pt idx="306">
                  <c:v>4.4064500000000004</c:v>
                </c:pt>
                <c:pt idx="307">
                  <c:v>4.4175399999999998</c:v>
                </c:pt>
                <c:pt idx="308">
                  <c:v>4.4286700000000003</c:v>
                </c:pt>
                <c:pt idx="309">
                  <c:v>4.4398299999999997</c:v>
                </c:pt>
                <c:pt idx="310">
                  <c:v>4.4510199999999998</c:v>
                </c:pt>
                <c:pt idx="311">
                  <c:v>4.46225</c:v>
                </c:pt>
                <c:pt idx="312">
                  <c:v>4.4735199999999997</c:v>
                </c:pt>
                <c:pt idx="313">
                  <c:v>4.48482</c:v>
                </c:pt>
                <c:pt idx="314">
                  <c:v>4.4961599999999997</c:v>
                </c:pt>
                <c:pt idx="315">
                  <c:v>4.50753</c:v>
                </c:pt>
                <c:pt idx="316">
                  <c:v>4.5189399999999997</c:v>
                </c:pt>
                <c:pt idx="317">
                  <c:v>4.5303899999999997</c:v>
                </c:pt>
                <c:pt idx="318">
                  <c:v>4.5418700000000003</c:v>
                </c:pt>
                <c:pt idx="319">
                  <c:v>4.5533900000000003</c:v>
                </c:pt>
                <c:pt idx="320">
                  <c:v>4.5649499999999996</c:v>
                </c:pt>
                <c:pt idx="321">
                  <c:v>4.5765399999999996</c:v>
                </c:pt>
                <c:pt idx="322">
                  <c:v>4.5881800000000004</c:v>
                </c:pt>
                <c:pt idx="323">
                  <c:v>4.5998400000000004</c:v>
                </c:pt>
                <c:pt idx="324">
                  <c:v>4.6115500000000003</c:v>
                </c:pt>
                <c:pt idx="325">
                  <c:v>4.6232899999999999</c:v>
                </c:pt>
                <c:pt idx="326">
                  <c:v>4.6350800000000003</c:v>
                </c:pt>
                <c:pt idx="327">
                  <c:v>4.64689</c:v>
                </c:pt>
                <c:pt idx="328">
                  <c:v>4.6587500000000004</c:v>
                </c:pt>
                <c:pt idx="329">
                  <c:v>4.6706500000000002</c:v>
                </c:pt>
                <c:pt idx="330">
                  <c:v>4.6825799999999997</c:v>
                </c:pt>
                <c:pt idx="331">
                  <c:v>4.6945600000000001</c:v>
                </c:pt>
                <c:pt idx="332">
                  <c:v>4.7065700000000001</c:v>
                </c:pt>
                <c:pt idx="333">
                  <c:v>4.7186199999999996</c:v>
                </c:pt>
                <c:pt idx="334">
                  <c:v>4.7307100000000002</c:v>
                </c:pt>
                <c:pt idx="335">
                  <c:v>4.7428400000000002</c:v>
                </c:pt>
                <c:pt idx="336">
                  <c:v>4.7550100000000004</c:v>
                </c:pt>
                <c:pt idx="337">
                  <c:v>4.76722</c:v>
                </c:pt>
                <c:pt idx="338">
                  <c:v>4.7794699999999999</c:v>
                </c:pt>
                <c:pt idx="339">
                  <c:v>4.7917500000000004</c:v>
                </c:pt>
                <c:pt idx="340">
                  <c:v>4.8040799999999999</c:v>
                </c:pt>
                <c:pt idx="341">
                  <c:v>4.8164499999999997</c:v>
                </c:pt>
                <c:pt idx="342">
                  <c:v>4.8288599999999997</c:v>
                </c:pt>
                <c:pt idx="343">
                  <c:v>4.84131</c:v>
                </c:pt>
                <c:pt idx="344">
                  <c:v>4.8537999999999997</c:v>
                </c:pt>
                <c:pt idx="345">
                  <c:v>4.8663299999999996</c:v>
                </c:pt>
                <c:pt idx="346">
                  <c:v>4.8788999999999998</c:v>
                </c:pt>
                <c:pt idx="347">
                  <c:v>4.8915100000000002</c:v>
                </c:pt>
                <c:pt idx="348">
                  <c:v>4.9041699999999997</c:v>
                </c:pt>
                <c:pt idx="349">
                  <c:v>4.9168599999999998</c:v>
                </c:pt>
                <c:pt idx="350">
                  <c:v>4.9295999999999998</c:v>
                </c:pt>
                <c:pt idx="351">
                  <c:v>4.9423700000000004</c:v>
                </c:pt>
                <c:pt idx="352">
                  <c:v>4.95519</c:v>
                </c:pt>
                <c:pt idx="353">
                  <c:v>4.9680499999999999</c:v>
                </c:pt>
                <c:pt idx="354">
                  <c:v>4.9809599999999996</c:v>
                </c:pt>
                <c:pt idx="355">
                  <c:v>4.9939</c:v>
                </c:pt>
                <c:pt idx="356">
                  <c:v>5.0068900000000003</c:v>
                </c:pt>
                <c:pt idx="357">
                  <c:v>5.0199199999999999</c:v>
                </c:pt>
                <c:pt idx="358">
                  <c:v>5.0329899999999999</c:v>
                </c:pt>
                <c:pt idx="359">
                  <c:v>5.0461099999999997</c:v>
                </c:pt>
                <c:pt idx="360">
                  <c:v>5.0592699999999997</c:v>
                </c:pt>
                <c:pt idx="361">
                  <c:v>5.07247</c:v>
                </c:pt>
                <c:pt idx="362">
                  <c:v>5.0857099999999997</c:v>
                </c:pt>
                <c:pt idx="363">
                  <c:v>5.0990000000000002</c:v>
                </c:pt>
                <c:pt idx="364">
                  <c:v>5.11233</c:v>
                </c:pt>
                <c:pt idx="365">
                  <c:v>5.1257099999999998</c:v>
                </c:pt>
                <c:pt idx="366">
                  <c:v>5.1391200000000001</c:v>
                </c:pt>
                <c:pt idx="367">
                  <c:v>5.15259</c:v>
                </c:pt>
                <c:pt idx="368">
                  <c:v>5.1660899999999996</c:v>
                </c:pt>
                <c:pt idx="369">
                  <c:v>5.17964</c:v>
                </c:pt>
                <c:pt idx="370">
                  <c:v>5.1932299999999998</c:v>
                </c:pt>
                <c:pt idx="371">
                  <c:v>5.2068700000000003</c:v>
                </c:pt>
                <c:pt idx="372">
                  <c:v>5.2205500000000002</c:v>
                </c:pt>
                <c:pt idx="373">
                  <c:v>5.23428</c:v>
                </c:pt>
                <c:pt idx="374">
                  <c:v>5.2480500000000001</c:v>
                </c:pt>
                <c:pt idx="375">
                  <c:v>5.26187</c:v>
                </c:pt>
                <c:pt idx="376">
                  <c:v>5.2757300000000003</c:v>
                </c:pt>
                <c:pt idx="377">
                  <c:v>5.2896299999999998</c:v>
                </c:pt>
                <c:pt idx="378">
                  <c:v>5.3035800000000002</c:v>
                </c:pt>
                <c:pt idx="379">
                  <c:v>5.3175800000000004</c:v>
                </c:pt>
                <c:pt idx="380">
                  <c:v>5.33162</c:v>
                </c:pt>
                <c:pt idx="381">
                  <c:v>5.3457100000000004</c:v>
                </c:pt>
                <c:pt idx="382">
                  <c:v>5.3598400000000002</c:v>
                </c:pt>
                <c:pt idx="383">
                  <c:v>5.3740199999999998</c:v>
                </c:pt>
                <c:pt idx="384">
                  <c:v>5.3882399999999997</c:v>
                </c:pt>
                <c:pt idx="385">
                  <c:v>5.4025100000000004</c:v>
                </c:pt>
                <c:pt idx="386">
                  <c:v>5.4168200000000004</c:v>
                </c:pt>
                <c:pt idx="387">
                  <c:v>5.4311800000000003</c:v>
                </c:pt>
                <c:pt idx="388">
                  <c:v>5.4455900000000002</c:v>
                </c:pt>
                <c:pt idx="389">
                  <c:v>5.4600499999999998</c:v>
                </c:pt>
                <c:pt idx="390">
                  <c:v>5.4745499999999998</c:v>
                </c:pt>
                <c:pt idx="391">
                  <c:v>5.48909</c:v>
                </c:pt>
                <c:pt idx="392">
                  <c:v>5.5036800000000001</c:v>
                </c:pt>
                <c:pt idx="393">
                  <c:v>5.5183200000000001</c:v>
                </c:pt>
                <c:pt idx="394">
                  <c:v>5.53301</c:v>
                </c:pt>
                <c:pt idx="395">
                  <c:v>5.5477400000000001</c:v>
                </c:pt>
                <c:pt idx="396">
                  <c:v>5.5625200000000001</c:v>
                </c:pt>
                <c:pt idx="397">
                  <c:v>5.57735</c:v>
                </c:pt>
                <c:pt idx="398">
                  <c:v>5.5922200000000002</c:v>
                </c:pt>
                <c:pt idx="399">
                  <c:v>5.6071499999999999</c:v>
                </c:pt>
                <c:pt idx="400">
                  <c:v>5.6221100000000002</c:v>
                </c:pt>
                <c:pt idx="401">
                  <c:v>5.63713</c:v>
                </c:pt>
                <c:pt idx="402">
                  <c:v>5.65219</c:v>
                </c:pt>
                <c:pt idx="403">
                  <c:v>5.6673099999999996</c:v>
                </c:pt>
                <c:pt idx="404">
                  <c:v>5.6824700000000004</c:v>
                </c:pt>
                <c:pt idx="405">
                  <c:v>5.6976699999999996</c:v>
                </c:pt>
                <c:pt idx="406">
                  <c:v>5.7129300000000001</c:v>
                </c:pt>
                <c:pt idx="407">
                  <c:v>5.7282299999999999</c:v>
                </c:pt>
                <c:pt idx="408">
                  <c:v>5.7435799999999997</c:v>
                </c:pt>
                <c:pt idx="409">
                  <c:v>5.7589800000000002</c:v>
                </c:pt>
                <c:pt idx="410">
                  <c:v>5.7744299999999997</c:v>
                </c:pt>
                <c:pt idx="411">
                  <c:v>5.7899200000000004</c:v>
                </c:pt>
                <c:pt idx="412">
                  <c:v>5.8054600000000001</c:v>
                </c:pt>
                <c:pt idx="413">
                  <c:v>5.8210600000000001</c:v>
                </c:pt>
                <c:pt idx="414">
                  <c:v>5.8367000000000004</c:v>
                </c:pt>
                <c:pt idx="415">
                  <c:v>5.8523800000000001</c:v>
                </c:pt>
                <c:pt idx="416">
                  <c:v>5.8681200000000002</c:v>
                </c:pt>
                <c:pt idx="417">
                  <c:v>5.8839100000000002</c:v>
                </c:pt>
                <c:pt idx="418">
                  <c:v>5.8997400000000004</c:v>
                </c:pt>
                <c:pt idx="419">
                  <c:v>5.9156300000000002</c:v>
                </c:pt>
                <c:pt idx="420">
                  <c:v>5.9315600000000002</c:v>
                </c:pt>
                <c:pt idx="421">
                  <c:v>5.94754</c:v>
                </c:pt>
                <c:pt idx="422">
                  <c:v>5.9635699999999998</c:v>
                </c:pt>
                <c:pt idx="423">
                  <c:v>5.9796500000000004</c:v>
                </c:pt>
                <c:pt idx="424">
                  <c:v>5.9957799999999999</c:v>
                </c:pt>
                <c:pt idx="425">
                  <c:v>6.0119600000000002</c:v>
                </c:pt>
                <c:pt idx="426">
                  <c:v>6.0281799999999999</c:v>
                </c:pt>
                <c:pt idx="427">
                  <c:v>6.0444599999999999</c:v>
                </c:pt>
                <c:pt idx="428">
                  <c:v>6.0607800000000003</c:v>
                </c:pt>
                <c:pt idx="429">
                  <c:v>6.0771600000000001</c:v>
                </c:pt>
                <c:pt idx="430">
                  <c:v>6.0935800000000002</c:v>
                </c:pt>
                <c:pt idx="431">
                  <c:v>6.1100599999999998</c:v>
                </c:pt>
                <c:pt idx="432">
                  <c:v>6.1265799999999997</c:v>
                </c:pt>
                <c:pt idx="433">
                  <c:v>6.1431500000000003</c:v>
                </c:pt>
                <c:pt idx="434">
                  <c:v>6.15977</c:v>
                </c:pt>
                <c:pt idx="435">
                  <c:v>6.17645</c:v>
                </c:pt>
                <c:pt idx="436">
                  <c:v>6.1931700000000003</c:v>
                </c:pt>
                <c:pt idx="437">
                  <c:v>6.2099399999999996</c:v>
                </c:pt>
                <c:pt idx="438">
                  <c:v>6.2267599999999996</c:v>
                </c:pt>
                <c:pt idx="439">
                  <c:v>6.2436299999999996</c:v>
                </c:pt>
                <c:pt idx="440">
                  <c:v>6.2605500000000003</c:v>
                </c:pt>
                <c:pt idx="441">
                  <c:v>6.27752</c:v>
                </c:pt>
                <c:pt idx="442">
                  <c:v>6.2945399999999996</c:v>
                </c:pt>
                <c:pt idx="443">
                  <c:v>6.3116099999999999</c:v>
                </c:pt>
                <c:pt idx="444">
                  <c:v>6.3287300000000002</c:v>
                </c:pt>
                <c:pt idx="445">
                  <c:v>6.3459000000000003</c:v>
                </c:pt>
                <c:pt idx="446">
                  <c:v>6.3631200000000003</c:v>
                </c:pt>
                <c:pt idx="447">
                  <c:v>6.3803900000000002</c:v>
                </c:pt>
                <c:pt idx="448">
                  <c:v>6.39771</c:v>
                </c:pt>
                <c:pt idx="449">
                  <c:v>6.4150799999999997</c:v>
                </c:pt>
                <c:pt idx="450">
                  <c:v>6.4325000000000001</c:v>
                </c:pt>
                <c:pt idx="451">
                  <c:v>6.4499700000000004</c:v>
                </c:pt>
                <c:pt idx="452">
                  <c:v>6.4674800000000001</c:v>
                </c:pt>
                <c:pt idx="453">
                  <c:v>6.4850500000000002</c:v>
                </c:pt>
                <c:pt idx="454">
                  <c:v>6.5026700000000002</c:v>
                </c:pt>
                <c:pt idx="455">
                  <c:v>6.52034</c:v>
                </c:pt>
                <c:pt idx="456">
                  <c:v>6.5380599999999998</c:v>
                </c:pt>
                <c:pt idx="457">
                  <c:v>6.5558300000000003</c:v>
                </c:pt>
                <c:pt idx="458">
                  <c:v>6.5736499999999998</c:v>
                </c:pt>
                <c:pt idx="459">
                  <c:v>6.59152</c:v>
                </c:pt>
                <c:pt idx="460">
                  <c:v>6.6094400000000002</c:v>
                </c:pt>
                <c:pt idx="461">
                  <c:v>6.6273999999999997</c:v>
                </c:pt>
                <c:pt idx="462">
                  <c:v>6.6454199999999997</c:v>
                </c:pt>
                <c:pt idx="463">
                  <c:v>6.6634900000000004</c:v>
                </c:pt>
                <c:pt idx="464">
                  <c:v>6.68161</c:v>
                </c:pt>
                <c:pt idx="465">
                  <c:v>6.6997799999999996</c:v>
                </c:pt>
                <c:pt idx="466">
                  <c:v>6.718</c:v>
                </c:pt>
                <c:pt idx="467">
                  <c:v>6.7362599999999997</c:v>
                </c:pt>
                <c:pt idx="468">
                  <c:v>6.7545799999999998</c:v>
                </c:pt>
                <c:pt idx="469">
                  <c:v>6.7729499999999998</c:v>
                </c:pt>
                <c:pt idx="470">
                  <c:v>6.7913600000000001</c:v>
                </c:pt>
                <c:pt idx="471">
                  <c:v>6.8098299999999998</c:v>
                </c:pt>
                <c:pt idx="472">
                  <c:v>6.8283500000000004</c:v>
                </c:pt>
                <c:pt idx="473">
                  <c:v>6.8469100000000003</c:v>
                </c:pt>
                <c:pt idx="474">
                  <c:v>6.8655299999999997</c:v>
                </c:pt>
                <c:pt idx="475">
                  <c:v>6.8841900000000003</c:v>
                </c:pt>
                <c:pt idx="476">
                  <c:v>6.9028999999999998</c:v>
                </c:pt>
                <c:pt idx="477">
                  <c:v>6.9216699999999998</c:v>
                </c:pt>
                <c:pt idx="478">
                  <c:v>6.94048</c:v>
                </c:pt>
                <c:pt idx="479">
                  <c:v>6.9593400000000001</c:v>
                </c:pt>
                <c:pt idx="480">
                  <c:v>6.9782500000000001</c:v>
                </c:pt>
                <c:pt idx="481">
                  <c:v>6.9972099999999999</c:v>
                </c:pt>
                <c:pt idx="482">
                  <c:v>7.0162199999999997</c:v>
                </c:pt>
                <c:pt idx="483">
                  <c:v>7.0352800000000002</c:v>
                </c:pt>
                <c:pt idx="484">
                  <c:v>7.0543800000000001</c:v>
                </c:pt>
                <c:pt idx="485">
                  <c:v>7.0735400000000004</c:v>
                </c:pt>
                <c:pt idx="486">
                  <c:v>7.09274</c:v>
                </c:pt>
                <c:pt idx="487">
                  <c:v>7.1120000000000001</c:v>
                </c:pt>
                <c:pt idx="488">
                  <c:v>7.1313000000000004</c:v>
                </c:pt>
                <c:pt idx="489">
                  <c:v>7.1506499999999997</c:v>
                </c:pt>
                <c:pt idx="490">
                  <c:v>7.1700499999999998</c:v>
                </c:pt>
                <c:pt idx="491">
                  <c:v>7.1894900000000002</c:v>
                </c:pt>
                <c:pt idx="492">
                  <c:v>7.20899</c:v>
                </c:pt>
                <c:pt idx="493">
                  <c:v>7.2285300000000001</c:v>
                </c:pt>
                <c:pt idx="494">
                  <c:v>7.2481200000000001</c:v>
                </c:pt>
                <c:pt idx="495">
                  <c:v>7.26776</c:v>
                </c:pt>
                <c:pt idx="496">
                  <c:v>7.2874499999999998</c:v>
                </c:pt>
                <c:pt idx="497">
                  <c:v>7.3071799999999998</c:v>
                </c:pt>
                <c:pt idx="498">
                  <c:v>7.3269599999999997</c:v>
                </c:pt>
                <c:pt idx="499">
                  <c:v>7.3467900000000004</c:v>
                </c:pt>
                <c:pt idx="500">
                  <c:v>7.3666700000000001</c:v>
                </c:pt>
                <c:pt idx="501">
                  <c:v>7.38659</c:v>
                </c:pt>
                <c:pt idx="502">
                  <c:v>7.4065599999999998</c:v>
                </c:pt>
                <c:pt idx="503">
                  <c:v>7.4265800000000004</c:v>
                </c:pt>
                <c:pt idx="504">
                  <c:v>7.4466400000000004</c:v>
                </c:pt>
                <c:pt idx="505">
                  <c:v>7.4667500000000002</c:v>
                </c:pt>
                <c:pt idx="506">
                  <c:v>7.48691</c:v>
                </c:pt>
                <c:pt idx="507">
                  <c:v>7.5071099999999999</c:v>
                </c:pt>
                <c:pt idx="508">
                  <c:v>7.5273599999999998</c:v>
                </c:pt>
                <c:pt idx="509">
                  <c:v>7.5476599999999996</c:v>
                </c:pt>
                <c:pt idx="510">
                  <c:v>7.5679999999999996</c:v>
                </c:pt>
                <c:pt idx="511">
                  <c:v>7.5883799999999999</c:v>
                </c:pt>
                <c:pt idx="512">
                  <c:v>7.6088100000000001</c:v>
                </c:pt>
                <c:pt idx="513">
                  <c:v>7.6292900000000001</c:v>
                </c:pt>
                <c:pt idx="514">
                  <c:v>7.6498100000000004</c:v>
                </c:pt>
                <c:pt idx="515">
                  <c:v>7.6703700000000001</c:v>
                </c:pt>
                <c:pt idx="516">
                  <c:v>7.6909799999999997</c:v>
                </c:pt>
                <c:pt idx="517">
                  <c:v>7.7116400000000001</c:v>
                </c:pt>
                <c:pt idx="518">
                  <c:v>7.7323399999999998</c:v>
                </c:pt>
                <c:pt idx="519">
                  <c:v>7.7530799999999997</c:v>
                </c:pt>
                <c:pt idx="520">
                  <c:v>7.7738699999999996</c:v>
                </c:pt>
                <c:pt idx="521">
                  <c:v>7.7946999999999997</c:v>
                </c:pt>
                <c:pt idx="522">
                  <c:v>7.8155700000000001</c:v>
                </c:pt>
                <c:pt idx="523">
                  <c:v>7.8364799999999999</c:v>
                </c:pt>
                <c:pt idx="524">
                  <c:v>7.8574400000000004</c:v>
                </c:pt>
                <c:pt idx="525">
                  <c:v>7.87845</c:v>
                </c:pt>
                <c:pt idx="526">
                  <c:v>7.8994900000000001</c:v>
                </c:pt>
                <c:pt idx="527">
                  <c:v>7.9205800000000002</c:v>
                </c:pt>
                <c:pt idx="528">
                  <c:v>7.9417099999999996</c:v>
                </c:pt>
                <c:pt idx="529">
                  <c:v>7.9628800000000002</c:v>
                </c:pt>
                <c:pt idx="530">
                  <c:v>7.9840900000000001</c:v>
                </c:pt>
                <c:pt idx="531">
                  <c:v>8.00535</c:v>
                </c:pt>
                <c:pt idx="532">
                  <c:v>8.0266500000000001</c:v>
                </c:pt>
                <c:pt idx="533">
                  <c:v>8.0479800000000008</c:v>
                </c:pt>
                <c:pt idx="534">
                  <c:v>8.0693599999999996</c:v>
                </c:pt>
                <c:pt idx="535">
                  <c:v>8.0907800000000005</c:v>
                </c:pt>
                <c:pt idx="536">
                  <c:v>8.1122499999999995</c:v>
                </c:pt>
                <c:pt idx="537">
                  <c:v>8.1337499999999991</c:v>
                </c:pt>
                <c:pt idx="538">
                  <c:v>8.1552900000000008</c:v>
                </c:pt>
                <c:pt idx="539">
                  <c:v>8.1768699999999992</c:v>
                </c:pt>
                <c:pt idx="540">
                  <c:v>8.1984999999999992</c:v>
                </c:pt>
                <c:pt idx="541">
                  <c:v>8.2201599999999999</c:v>
                </c:pt>
                <c:pt idx="542">
                  <c:v>8.2418600000000009</c:v>
                </c:pt>
                <c:pt idx="543">
                  <c:v>8.2636099999999999</c:v>
                </c:pt>
                <c:pt idx="544">
                  <c:v>8.2853899999999996</c:v>
                </c:pt>
                <c:pt idx="545">
                  <c:v>8.3072099999999995</c:v>
                </c:pt>
                <c:pt idx="546">
                  <c:v>8.3290699999999998</c:v>
                </c:pt>
                <c:pt idx="547">
                  <c:v>8.3509700000000002</c:v>
                </c:pt>
                <c:pt idx="548">
                  <c:v>8.3729099999999992</c:v>
                </c:pt>
                <c:pt idx="549">
                  <c:v>8.3948900000000002</c:v>
                </c:pt>
                <c:pt idx="550">
                  <c:v>8.4169</c:v>
                </c:pt>
                <c:pt idx="551">
                  <c:v>8.4389500000000002</c:v>
                </c:pt>
                <c:pt idx="552">
                  <c:v>8.4610400000000006</c:v>
                </c:pt>
                <c:pt idx="553">
                  <c:v>8.4831699999999994</c:v>
                </c:pt>
                <c:pt idx="554">
                  <c:v>8.5053400000000003</c:v>
                </c:pt>
                <c:pt idx="555">
                  <c:v>8.5275400000000001</c:v>
                </c:pt>
                <c:pt idx="556">
                  <c:v>8.5497800000000002</c:v>
                </c:pt>
                <c:pt idx="557">
                  <c:v>8.5720600000000005</c:v>
                </c:pt>
                <c:pt idx="558">
                  <c:v>8.5943799999999992</c:v>
                </c:pt>
                <c:pt idx="559">
                  <c:v>8.6167300000000004</c:v>
                </c:pt>
                <c:pt idx="560">
                  <c:v>8.6391200000000001</c:v>
                </c:pt>
                <c:pt idx="561">
                  <c:v>8.6615400000000005</c:v>
                </c:pt>
                <c:pt idx="562">
                  <c:v>8.6839999999999993</c:v>
                </c:pt>
                <c:pt idx="563">
                  <c:v>8.7065000000000001</c:v>
                </c:pt>
                <c:pt idx="564">
                  <c:v>8.7290299999999998</c:v>
                </c:pt>
                <c:pt idx="565">
                  <c:v>8.7515999999999998</c:v>
                </c:pt>
                <c:pt idx="566">
                  <c:v>8.7742100000000001</c:v>
                </c:pt>
                <c:pt idx="567">
                  <c:v>8.7968399999999995</c:v>
                </c:pt>
                <c:pt idx="568">
                  <c:v>8.8195200000000007</c:v>
                </c:pt>
                <c:pt idx="569">
                  <c:v>8.8422300000000007</c:v>
                </c:pt>
                <c:pt idx="570">
                  <c:v>8.8649699999999996</c:v>
                </c:pt>
                <c:pt idx="571">
                  <c:v>8.8877500000000005</c:v>
                </c:pt>
                <c:pt idx="572">
                  <c:v>8.9105600000000003</c:v>
                </c:pt>
                <c:pt idx="573">
                  <c:v>8.9334100000000003</c:v>
                </c:pt>
                <c:pt idx="574">
                  <c:v>8.9562899999999992</c:v>
                </c:pt>
                <c:pt idx="575">
                  <c:v>8.9792000000000005</c:v>
                </c:pt>
                <c:pt idx="576">
                  <c:v>9.0021500000000003</c:v>
                </c:pt>
                <c:pt idx="577">
                  <c:v>9.0251300000000008</c:v>
                </c:pt>
                <c:pt idx="578">
                  <c:v>9.0481499999999997</c:v>
                </c:pt>
                <c:pt idx="579">
                  <c:v>9.0711999999999993</c:v>
                </c:pt>
                <c:pt idx="580">
                  <c:v>9.0942799999999995</c:v>
                </c:pt>
                <c:pt idx="581">
                  <c:v>9.1173900000000003</c:v>
                </c:pt>
                <c:pt idx="582">
                  <c:v>9.1405399999999997</c:v>
                </c:pt>
                <c:pt idx="583">
                  <c:v>9.1637199999999996</c:v>
                </c:pt>
                <c:pt idx="584">
                  <c:v>9.1869300000000003</c:v>
                </c:pt>
                <c:pt idx="585">
                  <c:v>9.2101699999999997</c:v>
                </c:pt>
                <c:pt idx="586">
                  <c:v>9.2334499999999995</c:v>
                </c:pt>
                <c:pt idx="587">
                  <c:v>9.2567500000000003</c:v>
                </c:pt>
                <c:pt idx="588">
                  <c:v>9.2800899999999995</c:v>
                </c:pt>
                <c:pt idx="589">
                  <c:v>9.3034599999999994</c:v>
                </c:pt>
                <c:pt idx="590">
                  <c:v>9.3268599999999999</c:v>
                </c:pt>
                <c:pt idx="591">
                  <c:v>9.3502899999999993</c:v>
                </c:pt>
                <c:pt idx="592">
                  <c:v>9.3737499999999994</c:v>
                </c:pt>
                <c:pt idx="593">
                  <c:v>9.3972499999999997</c:v>
                </c:pt>
                <c:pt idx="594">
                  <c:v>9.4207699999999992</c:v>
                </c:pt>
                <c:pt idx="595">
                  <c:v>9.4443199999999994</c:v>
                </c:pt>
                <c:pt idx="596">
                  <c:v>9.4679000000000002</c:v>
                </c:pt>
                <c:pt idx="597">
                  <c:v>9.4915199999999995</c:v>
                </c:pt>
                <c:pt idx="598">
                  <c:v>9.5151599999999998</c:v>
                </c:pt>
                <c:pt idx="599">
                  <c:v>9.5388300000000008</c:v>
                </c:pt>
                <c:pt idx="600">
                  <c:v>9.5625300000000006</c:v>
                </c:pt>
                <c:pt idx="601">
                  <c:v>9.5862599999999993</c:v>
                </c:pt>
                <c:pt idx="602">
                  <c:v>9.6100200000000005</c:v>
                </c:pt>
                <c:pt idx="603">
                  <c:v>9.6338100000000004</c:v>
                </c:pt>
                <c:pt idx="604">
                  <c:v>9.6576299999999993</c:v>
                </c:pt>
                <c:pt idx="605">
                  <c:v>9.6814699999999991</c:v>
                </c:pt>
                <c:pt idx="606">
                  <c:v>9.7053499999999993</c:v>
                </c:pt>
                <c:pt idx="607">
                  <c:v>9.7292500000000004</c:v>
                </c:pt>
                <c:pt idx="608">
                  <c:v>9.7531800000000004</c:v>
                </c:pt>
                <c:pt idx="609">
                  <c:v>9.7771299999999997</c:v>
                </c:pt>
                <c:pt idx="610">
                  <c:v>9.8011199999999992</c:v>
                </c:pt>
                <c:pt idx="611">
                  <c:v>9.8251299999999997</c:v>
                </c:pt>
                <c:pt idx="612">
                  <c:v>9.8491700000000009</c:v>
                </c:pt>
                <c:pt idx="613">
                  <c:v>9.8732399999999991</c:v>
                </c:pt>
                <c:pt idx="614">
                  <c:v>9.8973300000000002</c:v>
                </c:pt>
                <c:pt idx="615">
                  <c:v>9.9214500000000001</c:v>
                </c:pt>
                <c:pt idx="616">
                  <c:v>9.9455899999999993</c:v>
                </c:pt>
                <c:pt idx="617">
                  <c:v>9.9697700000000005</c:v>
                </c:pt>
                <c:pt idx="618">
                  <c:v>9.9939599999999995</c:v>
                </c:pt>
                <c:pt idx="619">
                  <c:v>10.018190000000001</c:v>
                </c:pt>
                <c:pt idx="620">
                  <c:v>10.042439999999999</c:v>
                </c:pt>
                <c:pt idx="621">
                  <c:v>10.06671</c:v>
                </c:pt>
                <c:pt idx="622">
                  <c:v>10.091010000000001</c:v>
                </c:pt>
                <c:pt idx="623">
                  <c:v>10.11534</c:v>
                </c:pt>
                <c:pt idx="624">
                  <c:v>10.13969</c:v>
                </c:pt>
                <c:pt idx="625">
                  <c:v>10.164059999999999</c:v>
                </c:pt>
                <c:pt idx="626">
                  <c:v>10.188459999999999</c:v>
                </c:pt>
                <c:pt idx="627">
                  <c:v>10.21289</c:v>
                </c:pt>
                <c:pt idx="628">
                  <c:v>10.23733</c:v>
                </c:pt>
                <c:pt idx="629">
                  <c:v>10.261810000000001</c:v>
                </c:pt>
                <c:pt idx="630">
                  <c:v>10.286300000000001</c:v>
                </c:pt>
                <c:pt idx="631">
                  <c:v>10.31082</c:v>
                </c:pt>
                <c:pt idx="632">
                  <c:v>10.335369999999999</c:v>
                </c:pt>
                <c:pt idx="633">
                  <c:v>10.35993</c:v>
                </c:pt>
                <c:pt idx="634">
                  <c:v>10.38452</c:v>
                </c:pt>
                <c:pt idx="635">
                  <c:v>10.409140000000001</c:v>
                </c:pt>
                <c:pt idx="636">
                  <c:v>10.433770000000001</c:v>
                </c:pt>
                <c:pt idx="637">
                  <c:v>10.45843</c:v>
                </c:pt>
                <c:pt idx="638">
                  <c:v>10.48311</c:v>
                </c:pt>
                <c:pt idx="639">
                  <c:v>10.507820000000001</c:v>
                </c:pt>
                <c:pt idx="640">
                  <c:v>10.532539999999999</c:v>
                </c:pt>
                <c:pt idx="641">
                  <c:v>10.55729</c:v>
                </c:pt>
                <c:pt idx="642">
                  <c:v>10.58206</c:v>
                </c:pt>
                <c:pt idx="643">
                  <c:v>10.60685</c:v>
                </c:pt>
                <c:pt idx="644">
                  <c:v>10.63166</c:v>
                </c:pt>
                <c:pt idx="645">
                  <c:v>10.65649</c:v>
                </c:pt>
                <c:pt idx="646">
                  <c:v>10.68135</c:v>
                </c:pt>
                <c:pt idx="647">
                  <c:v>10.70622</c:v>
                </c:pt>
                <c:pt idx="648">
                  <c:v>10.731120000000001</c:v>
                </c:pt>
                <c:pt idx="649">
                  <c:v>10.756030000000001</c:v>
                </c:pt>
                <c:pt idx="650">
                  <c:v>10.78097</c:v>
                </c:pt>
                <c:pt idx="651">
                  <c:v>10.80592</c:v>
                </c:pt>
                <c:pt idx="652">
                  <c:v>10.8309</c:v>
                </c:pt>
                <c:pt idx="653">
                  <c:v>10.85589</c:v>
                </c:pt>
                <c:pt idx="654">
                  <c:v>10.88091</c:v>
                </c:pt>
                <c:pt idx="655">
                  <c:v>10.905939999999999</c:v>
                </c:pt>
                <c:pt idx="656">
                  <c:v>10.930999999999999</c:v>
                </c:pt>
                <c:pt idx="657">
                  <c:v>10.95607</c:v>
                </c:pt>
                <c:pt idx="658">
                  <c:v>10.981159999999999</c:v>
                </c:pt>
                <c:pt idx="659">
                  <c:v>11.006270000000001</c:v>
                </c:pt>
                <c:pt idx="660">
                  <c:v>11.0314</c:v>
                </c:pt>
                <c:pt idx="661">
                  <c:v>11.05655</c:v>
                </c:pt>
                <c:pt idx="662">
                  <c:v>11.081709999999999</c:v>
                </c:pt>
                <c:pt idx="663">
                  <c:v>11.1069</c:v>
                </c:pt>
                <c:pt idx="664">
                  <c:v>11.132099999999999</c:v>
                </c:pt>
                <c:pt idx="665">
                  <c:v>11.157310000000001</c:v>
                </c:pt>
                <c:pt idx="666">
                  <c:v>11.182550000000001</c:v>
                </c:pt>
                <c:pt idx="667">
                  <c:v>11.207800000000001</c:v>
                </c:pt>
                <c:pt idx="668">
                  <c:v>11.23307</c:v>
                </c:pt>
                <c:pt idx="669">
                  <c:v>11.25836</c:v>
                </c:pt>
                <c:pt idx="670">
                  <c:v>11.283659999999999</c:v>
                </c:pt>
                <c:pt idx="671">
                  <c:v>11.30898</c:v>
                </c:pt>
                <c:pt idx="672">
                  <c:v>11.33432</c:v>
                </c:pt>
                <c:pt idx="673">
                  <c:v>11.359669999999999</c:v>
                </c:pt>
                <c:pt idx="674">
                  <c:v>11.38504</c:v>
                </c:pt>
                <c:pt idx="675">
                  <c:v>11.41042</c:v>
                </c:pt>
                <c:pt idx="676">
                  <c:v>11.43582</c:v>
                </c:pt>
                <c:pt idx="677">
                  <c:v>11.46123</c:v>
                </c:pt>
                <c:pt idx="678">
                  <c:v>11.486660000000001</c:v>
                </c:pt>
                <c:pt idx="679">
                  <c:v>11.51211</c:v>
                </c:pt>
                <c:pt idx="680">
                  <c:v>11.537570000000001</c:v>
                </c:pt>
                <c:pt idx="681">
                  <c:v>11.563040000000001</c:v>
                </c:pt>
                <c:pt idx="682">
                  <c:v>11.58853</c:v>
                </c:pt>
                <c:pt idx="683">
                  <c:v>11.614039999999999</c:v>
                </c:pt>
                <c:pt idx="684">
                  <c:v>11.63955</c:v>
                </c:pt>
                <c:pt idx="685">
                  <c:v>11.66508</c:v>
                </c:pt>
                <c:pt idx="686">
                  <c:v>11.690630000000001</c:v>
                </c:pt>
                <c:pt idx="687">
                  <c:v>11.716189999999999</c:v>
                </c:pt>
                <c:pt idx="688">
                  <c:v>11.741759999999999</c:v>
                </c:pt>
                <c:pt idx="689">
                  <c:v>11.767340000000001</c:v>
                </c:pt>
                <c:pt idx="690">
                  <c:v>11.79294</c:v>
                </c:pt>
                <c:pt idx="691">
                  <c:v>11.81855</c:v>
                </c:pt>
                <c:pt idx="692">
                  <c:v>11.84418</c:v>
                </c:pt>
                <c:pt idx="693">
                  <c:v>11.869809999999999</c:v>
                </c:pt>
                <c:pt idx="694">
                  <c:v>11.89546</c:v>
                </c:pt>
                <c:pt idx="695">
                  <c:v>11.92112</c:v>
                </c:pt>
                <c:pt idx="696">
                  <c:v>11.94679</c:v>
                </c:pt>
                <c:pt idx="697">
                  <c:v>11.972479999999999</c:v>
                </c:pt>
                <c:pt idx="698">
                  <c:v>11.99817</c:v>
                </c:pt>
                <c:pt idx="699">
                  <c:v>12.02388</c:v>
                </c:pt>
                <c:pt idx="700">
                  <c:v>12.0496</c:v>
                </c:pt>
                <c:pt idx="701">
                  <c:v>12.075329999999999</c:v>
                </c:pt>
                <c:pt idx="702">
                  <c:v>12.10107</c:v>
                </c:pt>
                <c:pt idx="703">
                  <c:v>12.12682</c:v>
                </c:pt>
                <c:pt idx="704">
                  <c:v>12.15258</c:v>
                </c:pt>
                <c:pt idx="705">
                  <c:v>12.17835</c:v>
                </c:pt>
                <c:pt idx="706">
                  <c:v>12.204140000000001</c:v>
                </c:pt>
                <c:pt idx="707">
                  <c:v>12.22993</c:v>
                </c:pt>
                <c:pt idx="708">
                  <c:v>12.25573</c:v>
                </c:pt>
                <c:pt idx="709">
                  <c:v>12.28154</c:v>
                </c:pt>
                <c:pt idx="710">
                  <c:v>12.307359999999999</c:v>
                </c:pt>
                <c:pt idx="711">
                  <c:v>12.33319</c:v>
                </c:pt>
                <c:pt idx="712">
                  <c:v>12.359030000000001</c:v>
                </c:pt>
                <c:pt idx="713">
                  <c:v>12.384880000000001</c:v>
                </c:pt>
                <c:pt idx="714">
                  <c:v>12.410740000000001</c:v>
                </c:pt>
                <c:pt idx="715">
                  <c:v>12.4366</c:v>
                </c:pt>
                <c:pt idx="716">
                  <c:v>12.46247</c:v>
                </c:pt>
                <c:pt idx="717">
                  <c:v>12.48836</c:v>
                </c:pt>
                <c:pt idx="718">
                  <c:v>12.514239999999999</c:v>
                </c:pt>
                <c:pt idx="719">
                  <c:v>12.540139999999999</c:v>
                </c:pt>
                <c:pt idx="720">
                  <c:v>12.566050000000001</c:v>
                </c:pt>
                <c:pt idx="721">
                  <c:v>12.59196</c:v>
                </c:pt>
                <c:pt idx="722">
                  <c:v>12.61788</c:v>
                </c:pt>
                <c:pt idx="723">
                  <c:v>12.64381</c:v>
                </c:pt>
                <c:pt idx="724">
                  <c:v>12.669739999999999</c:v>
                </c:pt>
                <c:pt idx="725">
                  <c:v>12.695679999999999</c:v>
                </c:pt>
                <c:pt idx="726">
                  <c:v>12.721629999999999</c:v>
                </c:pt>
                <c:pt idx="727">
                  <c:v>12.747579999999999</c:v>
                </c:pt>
                <c:pt idx="728">
                  <c:v>12.773540000000001</c:v>
                </c:pt>
                <c:pt idx="729">
                  <c:v>12.7995</c:v>
                </c:pt>
                <c:pt idx="730">
                  <c:v>12.825469999999999</c:v>
                </c:pt>
                <c:pt idx="731">
                  <c:v>12.85145</c:v>
                </c:pt>
                <c:pt idx="732">
                  <c:v>12.87743</c:v>
                </c:pt>
                <c:pt idx="733">
                  <c:v>12.903420000000001</c:v>
                </c:pt>
                <c:pt idx="734">
                  <c:v>12.929410000000001</c:v>
                </c:pt>
                <c:pt idx="735">
                  <c:v>12.955410000000001</c:v>
                </c:pt>
                <c:pt idx="736">
                  <c:v>12.98141</c:v>
                </c:pt>
                <c:pt idx="737">
                  <c:v>13.00742</c:v>
                </c:pt>
                <c:pt idx="738">
                  <c:v>13.033429999999999</c:v>
                </c:pt>
                <c:pt idx="739">
                  <c:v>13.05944</c:v>
                </c:pt>
                <c:pt idx="740">
                  <c:v>13.085459999999999</c:v>
                </c:pt>
                <c:pt idx="741">
                  <c:v>13.11149</c:v>
                </c:pt>
                <c:pt idx="742">
                  <c:v>13.137510000000001</c:v>
                </c:pt>
                <c:pt idx="743">
                  <c:v>13.163539999999999</c:v>
                </c:pt>
                <c:pt idx="744">
                  <c:v>13.189579999999999</c:v>
                </c:pt>
                <c:pt idx="745">
                  <c:v>13.21561</c:v>
                </c:pt>
                <c:pt idx="746">
                  <c:v>13.24165</c:v>
                </c:pt>
                <c:pt idx="747">
                  <c:v>13.26769</c:v>
                </c:pt>
                <c:pt idx="748">
                  <c:v>13.29374</c:v>
                </c:pt>
                <c:pt idx="749">
                  <c:v>13.31978</c:v>
                </c:pt>
                <c:pt idx="750">
                  <c:v>13.345829999999999</c:v>
                </c:pt>
                <c:pt idx="751">
                  <c:v>13.371880000000001</c:v>
                </c:pt>
                <c:pt idx="752">
                  <c:v>13.39794</c:v>
                </c:pt>
                <c:pt idx="753">
                  <c:v>13.42399</c:v>
                </c:pt>
                <c:pt idx="754">
                  <c:v>13.450049999999999</c:v>
                </c:pt>
                <c:pt idx="755">
                  <c:v>13.476100000000001</c:v>
                </c:pt>
                <c:pt idx="756">
                  <c:v>13.50216</c:v>
                </c:pt>
                <c:pt idx="757">
                  <c:v>13.528219999999999</c:v>
                </c:pt>
                <c:pt idx="758">
                  <c:v>13.55428</c:v>
                </c:pt>
                <c:pt idx="759">
                  <c:v>13.58034</c:v>
                </c:pt>
                <c:pt idx="760">
                  <c:v>13.606400000000001</c:v>
                </c:pt>
                <c:pt idx="761">
                  <c:v>13.63246</c:v>
                </c:pt>
                <c:pt idx="762">
                  <c:v>13.658530000000001</c:v>
                </c:pt>
                <c:pt idx="763">
                  <c:v>13.68459</c:v>
                </c:pt>
                <c:pt idx="764">
                  <c:v>13.710649999999999</c:v>
                </c:pt>
                <c:pt idx="765">
                  <c:v>13.73671</c:v>
                </c:pt>
                <c:pt idx="766">
                  <c:v>13.76277</c:v>
                </c:pt>
                <c:pt idx="767">
                  <c:v>13.788819999999999</c:v>
                </c:pt>
                <c:pt idx="768">
                  <c:v>13.81488</c:v>
                </c:pt>
                <c:pt idx="769">
                  <c:v>13.84094</c:v>
                </c:pt>
                <c:pt idx="770">
                  <c:v>13.866989999999999</c:v>
                </c:pt>
                <c:pt idx="771">
                  <c:v>13.893050000000001</c:v>
                </c:pt>
                <c:pt idx="772">
                  <c:v>13.9191</c:v>
                </c:pt>
                <c:pt idx="773">
                  <c:v>13.94515</c:v>
                </c:pt>
                <c:pt idx="774">
                  <c:v>13.97119</c:v>
                </c:pt>
                <c:pt idx="775">
                  <c:v>13.99724</c:v>
                </c:pt>
                <c:pt idx="776">
                  <c:v>14.02328</c:v>
                </c:pt>
                <c:pt idx="777">
                  <c:v>14.04932</c:v>
                </c:pt>
                <c:pt idx="778">
                  <c:v>14.07536</c:v>
                </c:pt>
                <c:pt idx="779">
                  <c:v>14.10139</c:v>
                </c:pt>
                <c:pt idx="780">
                  <c:v>14.127420000000001</c:v>
                </c:pt>
                <c:pt idx="781">
                  <c:v>14.153449999999999</c:v>
                </c:pt>
                <c:pt idx="782">
                  <c:v>14.17947</c:v>
                </c:pt>
                <c:pt idx="783">
                  <c:v>14.205489999999999</c:v>
                </c:pt>
                <c:pt idx="784">
                  <c:v>14.2315</c:v>
                </c:pt>
                <c:pt idx="785">
                  <c:v>14.25752</c:v>
                </c:pt>
                <c:pt idx="786">
                  <c:v>14.283519999999999</c:v>
                </c:pt>
                <c:pt idx="787">
                  <c:v>14.309530000000001</c:v>
                </c:pt>
                <c:pt idx="788">
                  <c:v>14.335520000000001</c:v>
                </c:pt>
                <c:pt idx="789">
                  <c:v>14.361520000000001</c:v>
                </c:pt>
                <c:pt idx="790">
                  <c:v>14.387499999999999</c:v>
                </c:pt>
                <c:pt idx="791">
                  <c:v>14.413489999999999</c:v>
                </c:pt>
                <c:pt idx="792">
                  <c:v>14.43946</c:v>
                </c:pt>
                <c:pt idx="793">
                  <c:v>14.465439999999999</c:v>
                </c:pt>
                <c:pt idx="794">
                  <c:v>14.491400000000001</c:v>
                </c:pt>
                <c:pt idx="795">
                  <c:v>14.51736</c:v>
                </c:pt>
                <c:pt idx="796">
                  <c:v>14.54332</c:v>
                </c:pt>
                <c:pt idx="797">
                  <c:v>14.56926</c:v>
                </c:pt>
                <c:pt idx="798">
                  <c:v>14.5952</c:v>
                </c:pt>
                <c:pt idx="799">
                  <c:v>14.62114</c:v>
                </c:pt>
                <c:pt idx="800">
                  <c:v>14.647069999999999</c:v>
                </c:pt>
                <c:pt idx="801">
                  <c:v>14.67299</c:v>
                </c:pt>
                <c:pt idx="802">
                  <c:v>14.6989</c:v>
                </c:pt>
                <c:pt idx="803">
                  <c:v>14.72481</c:v>
                </c:pt>
                <c:pt idx="804">
                  <c:v>14.7507</c:v>
                </c:pt>
                <c:pt idx="805">
                  <c:v>14.776590000000001</c:v>
                </c:pt>
                <c:pt idx="806">
                  <c:v>14.802479999999999</c:v>
                </c:pt>
                <c:pt idx="807">
                  <c:v>14.82835</c:v>
                </c:pt>
                <c:pt idx="808">
                  <c:v>14.85422</c:v>
                </c:pt>
                <c:pt idx="809">
                  <c:v>14.88008</c:v>
                </c:pt>
                <c:pt idx="810">
                  <c:v>14.90592</c:v>
                </c:pt>
                <c:pt idx="811">
                  <c:v>14.931760000000001</c:v>
                </c:pt>
                <c:pt idx="812">
                  <c:v>14.957599999999999</c:v>
                </c:pt>
                <c:pt idx="813">
                  <c:v>14.983420000000001</c:v>
                </c:pt>
                <c:pt idx="814">
                  <c:v>15.009230000000001</c:v>
                </c:pt>
                <c:pt idx="815">
                  <c:v>15.035030000000001</c:v>
                </c:pt>
                <c:pt idx="816">
                  <c:v>15.060829999999999</c:v>
                </c:pt>
                <c:pt idx="817">
                  <c:v>15.08661</c:v>
                </c:pt>
                <c:pt idx="818">
                  <c:v>15.11238</c:v>
                </c:pt>
                <c:pt idx="819">
                  <c:v>15.13815</c:v>
                </c:pt>
                <c:pt idx="820">
                  <c:v>15.1639</c:v>
                </c:pt>
                <c:pt idx="821">
                  <c:v>15.189640000000001</c:v>
                </c:pt>
                <c:pt idx="822">
                  <c:v>15.21537</c:v>
                </c:pt>
                <c:pt idx="823">
                  <c:v>15.24109</c:v>
                </c:pt>
                <c:pt idx="824">
                  <c:v>15.2668</c:v>
                </c:pt>
                <c:pt idx="825">
                  <c:v>15.2925</c:v>
                </c:pt>
                <c:pt idx="826">
                  <c:v>15.31818</c:v>
                </c:pt>
                <c:pt idx="827">
                  <c:v>15.343859999999999</c:v>
                </c:pt>
                <c:pt idx="828">
                  <c:v>15.36952</c:v>
                </c:pt>
                <c:pt idx="829">
                  <c:v>15.39517</c:v>
                </c:pt>
                <c:pt idx="830">
                  <c:v>15.420809999999999</c:v>
                </c:pt>
                <c:pt idx="831">
                  <c:v>15.446429999999999</c:v>
                </c:pt>
                <c:pt idx="832">
                  <c:v>15.47204</c:v>
                </c:pt>
                <c:pt idx="833">
                  <c:v>15.497640000000001</c:v>
                </c:pt>
                <c:pt idx="834">
                  <c:v>15.52323</c:v>
                </c:pt>
                <c:pt idx="835">
                  <c:v>15.5488</c:v>
                </c:pt>
                <c:pt idx="836">
                  <c:v>15.57436</c:v>
                </c:pt>
                <c:pt idx="837">
                  <c:v>15.599909999999999</c:v>
                </c:pt>
                <c:pt idx="838">
                  <c:v>15.625439999999999</c:v>
                </c:pt>
                <c:pt idx="839">
                  <c:v>15.65096</c:v>
                </c:pt>
                <c:pt idx="840">
                  <c:v>15.67647</c:v>
                </c:pt>
                <c:pt idx="841">
                  <c:v>15.70196</c:v>
                </c:pt>
                <c:pt idx="842">
                  <c:v>15.72743</c:v>
                </c:pt>
                <c:pt idx="843">
                  <c:v>15.752890000000001</c:v>
                </c:pt>
                <c:pt idx="844">
                  <c:v>15.77834</c:v>
                </c:pt>
                <c:pt idx="845">
                  <c:v>15.80377</c:v>
                </c:pt>
                <c:pt idx="846">
                  <c:v>15.829190000000001</c:v>
                </c:pt>
                <c:pt idx="847">
                  <c:v>15.85459</c:v>
                </c:pt>
                <c:pt idx="848">
                  <c:v>15.87998</c:v>
                </c:pt>
                <c:pt idx="849">
                  <c:v>15.90535</c:v>
                </c:pt>
                <c:pt idx="850">
                  <c:v>15.9307</c:v>
                </c:pt>
                <c:pt idx="851">
                  <c:v>15.95604</c:v>
                </c:pt>
                <c:pt idx="852">
                  <c:v>15.98136</c:v>
                </c:pt>
                <c:pt idx="853">
                  <c:v>16.00666</c:v>
                </c:pt>
                <c:pt idx="854">
                  <c:v>16.031949999999998</c:v>
                </c:pt>
                <c:pt idx="855">
                  <c:v>16.057230000000001</c:v>
                </c:pt>
                <c:pt idx="856">
                  <c:v>16.08248</c:v>
                </c:pt>
                <c:pt idx="857">
                  <c:v>16.10772</c:v>
                </c:pt>
                <c:pt idx="858">
                  <c:v>16.132940000000001</c:v>
                </c:pt>
                <c:pt idx="859">
                  <c:v>16.15814</c:v>
                </c:pt>
                <c:pt idx="860">
                  <c:v>16.183330000000002</c:v>
                </c:pt>
                <c:pt idx="861">
                  <c:v>16.208490000000001</c:v>
                </c:pt>
                <c:pt idx="862">
                  <c:v>16.233640000000001</c:v>
                </c:pt>
                <c:pt idx="863">
                  <c:v>16.258769999999998</c:v>
                </c:pt>
                <c:pt idx="864">
                  <c:v>16.28389</c:v>
                </c:pt>
                <c:pt idx="865">
                  <c:v>16.308979999999998</c:v>
                </c:pt>
                <c:pt idx="866">
                  <c:v>16.334050000000001</c:v>
                </c:pt>
                <c:pt idx="867">
                  <c:v>16.359110000000001</c:v>
                </c:pt>
                <c:pt idx="868">
                  <c:v>16.384150000000002</c:v>
                </c:pt>
                <c:pt idx="869">
                  <c:v>16.40916</c:v>
                </c:pt>
                <c:pt idx="870">
                  <c:v>16.434159999999999</c:v>
                </c:pt>
                <c:pt idx="871">
                  <c:v>16.459140000000001</c:v>
                </c:pt>
                <c:pt idx="872">
                  <c:v>16.484100000000002</c:v>
                </c:pt>
                <c:pt idx="873">
                  <c:v>16.509039999999999</c:v>
                </c:pt>
                <c:pt idx="874">
                  <c:v>16.53396</c:v>
                </c:pt>
                <c:pt idx="875">
                  <c:v>16.55885</c:v>
                </c:pt>
                <c:pt idx="876">
                  <c:v>16.583729999999999</c:v>
                </c:pt>
                <c:pt idx="877">
                  <c:v>16.60859</c:v>
                </c:pt>
                <c:pt idx="878">
                  <c:v>16.633420000000001</c:v>
                </c:pt>
                <c:pt idx="879">
                  <c:v>16.658239999999999</c:v>
                </c:pt>
                <c:pt idx="880">
                  <c:v>16.683029999999999</c:v>
                </c:pt>
                <c:pt idx="881">
                  <c:v>16.707799999999999</c:v>
                </c:pt>
                <c:pt idx="882">
                  <c:v>16.73255</c:v>
                </c:pt>
                <c:pt idx="883">
                  <c:v>16.757280000000002</c:v>
                </c:pt>
                <c:pt idx="884">
                  <c:v>16.78199</c:v>
                </c:pt>
                <c:pt idx="885">
                  <c:v>16.80667</c:v>
                </c:pt>
                <c:pt idx="886">
                  <c:v>16.831330000000001</c:v>
                </c:pt>
                <c:pt idx="887">
                  <c:v>16.855969999999999</c:v>
                </c:pt>
                <c:pt idx="888">
                  <c:v>16.880579999999998</c:v>
                </c:pt>
                <c:pt idx="889">
                  <c:v>16.905180000000001</c:v>
                </c:pt>
                <c:pt idx="890">
                  <c:v>16.929749999999999</c:v>
                </c:pt>
                <c:pt idx="891">
                  <c:v>16.95429</c:v>
                </c:pt>
                <c:pt idx="892">
                  <c:v>16.978819999999999</c:v>
                </c:pt>
                <c:pt idx="893">
                  <c:v>17.003319999999999</c:v>
                </c:pt>
                <c:pt idx="894">
                  <c:v>17.02779</c:v>
                </c:pt>
                <c:pt idx="895">
                  <c:v>17.052240000000001</c:v>
                </c:pt>
                <c:pt idx="896">
                  <c:v>17.07667</c:v>
                </c:pt>
                <c:pt idx="897">
                  <c:v>17.10107</c:v>
                </c:pt>
                <c:pt idx="898">
                  <c:v>17.125450000000001</c:v>
                </c:pt>
                <c:pt idx="899">
                  <c:v>17.149799999999999</c:v>
                </c:pt>
                <c:pt idx="900">
                  <c:v>17.174130000000002</c:v>
                </c:pt>
                <c:pt idx="901">
                  <c:v>17.198440000000002</c:v>
                </c:pt>
                <c:pt idx="902">
                  <c:v>17.222709999999999</c:v>
                </c:pt>
                <c:pt idx="903">
                  <c:v>17.246970000000001</c:v>
                </c:pt>
                <c:pt idx="904">
                  <c:v>17.271190000000001</c:v>
                </c:pt>
                <c:pt idx="905">
                  <c:v>17.295400000000001</c:v>
                </c:pt>
                <c:pt idx="906">
                  <c:v>17.319569999999999</c:v>
                </c:pt>
                <c:pt idx="907">
                  <c:v>17.343720000000001</c:v>
                </c:pt>
                <c:pt idx="908">
                  <c:v>17.367840000000001</c:v>
                </c:pt>
                <c:pt idx="909">
                  <c:v>17.391940000000002</c:v>
                </c:pt>
                <c:pt idx="910">
                  <c:v>17.41601</c:v>
                </c:pt>
                <c:pt idx="911">
                  <c:v>17.440049999999999</c:v>
                </c:pt>
                <c:pt idx="912">
                  <c:v>17.46406</c:v>
                </c:pt>
                <c:pt idx="913">
                  <c:v>17.488050000000001</c:v>
                </c:pt>
                <c:pt idx="914">
                  <c:v>17.51201</c:v>
                </c:pt>
                <c:pt idx="915">
                  <c:v>17.53595</c:v>
                </c:pt>
                <c:pt idx="916">
                  <c:v>17.559850000000001</c:v>
                </c:pt>
                <c:pt idx="917">
                  <c:v>17.583729999999999</c:v>
                </c:pt>
                <c:pt idx="918">
                  <c:v>17.607579999999999</c:v>
                </c:pt>
                <c:pt idx="919">
                  <c:v>17.631399999999999</c:v>
                </c:pt>
                <c:pt idx="920">
                  <c:v>17.655190000000001</c:v>
                </c:pt>
                <c:pt idx="921">
                  <c:v>17.67895</c:v>
                </c:pt>
                <c:pt idx="922">
                  <c:v>17.70269</c:v>
                </c:pt>
                <c:pt idx="923">
                  <c:v>17.726389999999999</c:v>
                </c:pt>
                <c:pt idx="924">
                  <c:v>17.750070000000001</c:v>
                </c:pt>
                <c:pt idx="925">
                  <c:v>17.773710000000001</c:v>
                </c:pt>
                <c:pt idx="926">
                  <c:v>17.797329999999999</c:v>
                </c:pt>
                <c:pt idx="927">
                  <c:v>17.820920000000001</c:v>
                </c:pt>
                <c:pt idx="928">
                  <c:v>17.844470000000001</c:v>
                </c:pt>
                <c:pt idx="929">
                  <c:v>17.867999999999999</c:v>
                </c:pt>
                <c:pt idx="930">
                  <c:v>17.891500000000001</c:v>
                </c:pt>
                <c:pt idx="931">
                  <c:v>17.914960000000001</c:v>
                </c:pt>
                <c:pt idx="932">
                  <c:v>17.938400000000001</c:v>
                </c:pt>
                <c:pt idx="933">
                  <c:v>17.9618</c:v>
                </c:pt>
                <c:pt idx="934">
                  <c:v>17.98517</c:v>
                </c:pt>
                <c:pt idx="935">
                  <c:v>18.008520000000001</c:v>
                </c:pt>
                <c:pt idx="936">
                  <c:v>18.031829999999999</c:v>
                </c:pt>
                <c:pt idx="937">
                  <c:v>18.055099999999999</c:v>
                </c:pt>
                <c:pt idx="938">
                  <c:v>18.07835</c:v>
                </c:pt>
                <c:pt idx="939">
                  <c:v>18.101569999999999</c:v>
                </c:pt>
                <c:pt idx="940">
                  <c:v>18.124749999999999</c:v>
                </c:pt>
                <c:pt idx="941">
                  <c:v>18.1479</c:v>
                </c:pt>
                <c:pt idx="942">
                  <c:v>18.171019999999999</c:v>
                </c:pt>
                <c:pt idx="943">
                  <c:v>18.194099999999999</c:v>
                </c:pt>
                <c:pt idx="944">
                  <c:v>18.21715</c:v>
                </c:pt>
                <c:pt idx="945">
                  <c:v>18.240169999999999</c:v>
                </c:pt>
                <c:pt idx="946">
                  <c:v>18.263159999999999</c:v>
                </c:pt>
                <c:pt idx="947">
                  <c:v>18.286110000000001</c:v>
                </c:pt>
                <c:pt idx="948">
                  <c:v>18.30903</c:v>
                </c:pt>
                <c:pt idx="949">
                  <c:v>18.33192</c:v>
                </c:pt>
                <c:pt idx="950">
                  <c:v>18.354769999999998</c:v>
                </c:pt>
                <c:pt idx="951">
                  <c:v>18.377579999999998</c:v>
                </c:pt>
                <c:pt idx="952">
                  <c:v>18.400369999999999</c:v>
                </c:pt>
                <c:pt idx="953">
                  <c:v>18.423110000000001</c:v>
                </c:pt>
                <c:pt idx="954">
                  <c:v>18.445830000000001</c:v>
                </c:pt>
                <c:pt idx="955">
                  <c:v>18.468509999999998</c:v>
                </c:pt>
                <c:pt idx="956">
                  <c:v>18.491150000000001</c:v>
                </c:pt>
                <c:pt idx="957">
                  <c:v>18.513760000000001</c:v>
                </c:pt>
                <c:pt idx="958">
                  <c:v>18.53633</c:v>
                </c:pt>
                <c:pt idx="959">
                  <c:v>18.558869999999999</c:v>
                </c:pt>
                <c:pt idx="960">
                  <c:v>18.58137</c:v>
                </c:pt>
                <c:pt idx="961">
                  <c:v>18.603829999999999</c:v>
                </c:pt>
                <c:pt idx="962">
                  <c:v>18.626259999999998</c:v>
                </c:pt>
                <c:pt idx="963">
                  <c:v>18.64866</c:v>
                </c:pt>
                <c:pt idx="964">
                  <c:v>18.671009999999999</c:v>
                </c:pt>
                <c:pt idx="965">
                  <c:v>18.69333</c:v>
                </c:pt>
                <c:pt idx="966">
                  <c:v>18.715610000000002</c:v>
                </c:pt>
                <c:pt idx="967">
                  <c:v>18.737860000000001</c:v>
                </c:pt>
                <c:pt idx="968">
                  <c:v>18.760069999999999</c:v>
                </c:pt>
                <c:pt idx="969">
                  <c:v>18.782240000000002</c:v>
                </c:pt>
                <c:pt idx="970">
                  <c:v>18.804369999999999</c:v>
                </c:pt>
                <c:pt idx="971">
                  <c:v>18.82647</c:v>
                </c:pt>
                <c:pt idx="972">
                  <c:v>18.84853</c:v>
                </c:pt>
                <c:pt idx="973">
                  <c:v>18.870550000000001</c:v>
                </c:pt>
                <c:pt idx="974">
                  <c:v>18.892530000000001</c:v>
                </c:pt>
                <c:pt idx="975">
                  <c:v>18.914470000000001</c:v>
                </c:pt>
                <c:pt idx="976">
                  <c:v>18.93637</c:v>
                </c:pt>
                <c:pt idx="977">
                  <c:v>18.95824</c:v>
                </c:pt>
                <c:pt idx="978">
                  <c:v>18.980070000000001</c:v>
                </c:pt>
                <c:pt idx="979">
                  <c:v>19.001850000000001</c:v>
                </c:pt>
                <c:pt idx="980">
                  <c:v>19.023599999999998</c:v>
                </c:pt>
                <c:pt idx="981">
                  <c:v>19.045310000000001</c:v>
                </c:pt>
                <c:pt idx="982">
                  <c:v>19.066980000000001</c:v>
                </c:pt>
                <c:pt idx="983">
                  <c:v>19.088609999999999</c:v>
                </c:pt>
                <c:pt idx="984">
                  <c:v>19.110189999999999</c:v>
                </c:pt>
                <c:pt idx="985">
                  <c:v>19.131740000000001</c:v>
                </c:pt>
                <c:pt idx="986">
                  <c:v>19.15325</c:v>
                </c:pt>
                <c:pt idx="987">
                  <c:v>19.174720000000001</c:v>
                </c:pt>
                <c:pt idx="988">
                  <c:v>19.19614</c:v>
                </c:pt>
                <c:pt idx="989">
                  <c:v>19.21753</c:v>
                </c:pt>
                <c:pt idx="990">
                  <c:v>19.238869999999999</c:v>
                </c:pt>
                <c:pt idx="991">
                  <c:v>19.260169999999999</c:v>
                </c:pt>
                <c:pt idx="992">
                  <c:v>19.28143</c:v>
                </c:pt>
                <c:pt idx="993">
                  <c:v>19.30265</c:v>
                </c:pt>
                <c:pt idx="994">
                  <c:v>19.323830000000001</c:v>
                </c:pt>
                <c:pt idx="995">
                  <c:v>19.34496</c:v>
                </c:pt>
                <c:pt idx="996">
                  <c:v>19.366060000000001</c:v>
                </c:pt>
                <c:pt idx="997">
                  <c:v>19.38711</c:v>
                </c:pt>
                <c:pt idx="998">
                  <c:v>19.408110000000001</c:v>
                </c:pt>
                <c:pt idx="999">
                  <c:v>19.429079999999999</c:v>
                </c:pt>
                <c:pt idx="1000">
                  <c:v>19.45</c:v>
                </c:pt>
                <c:pt idx="1001">
                  <c:v>19.470880000000001</c:v>
                </c:pt>
                <c:pt idx="1002">
                  <c:v>19.491710000000001</c:v>
                </c:pt>
                <c:pt idx="1003">
                  <c:v>19.512509999999999</c:v>
                </c:pt>
                <c:pt idx="1004">
                  <c:v>19.533259999999999</c:v>
                </c:pt>
                <c:pt idx="1005">
                  <c:v>19.55396</c:v>
                </c:pt>
                <c:pt idx="1006">
                  <c:v>19.574629999999999</c:v>
                </c:pt>
                <c:pt idx="1007">
                  <c:v>19.59525</c:v>
                </c:pt>
                <c:pt idx="1008">
                  <c:v>19.615839999999999</c:v>
                </c:pt>
                <c:pt idx="1009">
                  <c:v>19.636379999999999</c:v>
                </c:pt>
                <c:pt idx="1010">
                  <c:v>19.656880000000001</c:v>
                </c:pt>
                <c:pt idx="1011">
                  <c:v>19.677330000000001</c:v>
                </c:pt>
                <c:pt idx="1012">
                  <c:v>19.697749999999999</c:v>
                </c:pt>
                <c:pt idx="1013">
                  <c:v>19.718129999999999</c:v>
                </c:pt>
                <c:pt idx="1014">
                  <c:v>19.73846</c:v>
                </c:pt>
                <c:pt idx="1015">
                  <c:v>19.758759999999999</c:v>
                </c:pt>
                <c:pt idx="1016">
                  <c:v>19.779019999999999</c:v>
                </c:pt>
                <c:pt idx="1017">
                  <c:v>19.799230000000001</c:v>
                </c:pt>
                <c:pt idx="1018">
                  <c:v>19.819410000000001</c:v>
                </c:pt>
                <c:pt idx="1019">
                  <c:v>19.839549999999999</c:v>
                </c:pt>
                <c:pt idx="1020">
                  <c:v>19.859639999999999</c:v>
                </c:pt>
                <c:pt idx="1021">
                  <c:v>19.8797</c:v>
                </c:pt>
                <c:pt idx="1022">
                  <c:v>19.899719999999999</c:v>
                </c:pt>
                <c:pt idx="1023">
                  <c:v>19.919709999999998</c:v>
                </c:pt>
                <c:pt idx="1024">
                  <c:v>19.93965</c:v>
                </c:pt>
                <c:pt idx="1025">
                  <c:v>19.95955</c:v>
                </c:pt>
                <c:pt idx="1026">
                  <c:v>19.979420000000001</c:v>
                </c:pt>
                <c:pt idx="1027">
                  <c:v>19.99925</c:v>
                </c:pt>
                <c:pt idx="1028">
                  <c:v>20.01904</c:v>
                </c:pt>
                <c:pt idx="1029">
                  <c:v>20.038799999999998</c:v>
                </c:pt>
                <c:pt idx="1030">
                  <c:v>20.058520000000001</c:v>
                </c:pt>
                <c:pt idx="1031">
                  <c:v>20.078199999999999</c:v>
                </c:pt>
                <c:pt idx="1032">
                  <c:v>20.097840000000001</c:v>
                </c:pt>
                <c:pt idx="1033">
                  <c:v>20.117450000000002</c:v>
                </c:pt>
                <c:pt idx="1034">
                  <c:v>20.13702</c:v>
                </c:pt>
                <c:pt idx="1035">
                  <c:v>20.156559999999999</c:v>
                </c:pt>
                <c:pt idx="1036">
                  <c:v>20.17606</c:v>
                </c:pt>
                <c:pt idx="1037">
                  <c:v>20.195530000000002</c:v>
                </c:pt>
                <c:pt idx="1038">
                  <c:v>20.214960000000001</c:v>
                </c:pt>
                <c:pt idx="1039">
                  <c:v>20.234349999999999</c:v>
                </c:pt>
                <c:pt idx="1040">
                  <c:v>20.253710000000002</c:v>
                </c:pt>
                <c:pt idx="1041">
                  <c:v>20.273029999999999</c:v>
                </c:pt>
                <c:pt idx="1042">
                  <c:v>20.29233</c:v>
                </c:pt>
                <c:pt idx="1043">
                  <c:v>20.311579999999999</c:v>
                </c:pt>
                <c:pt idx="1044">
                  <c:v>20.3308</c:v>
                </c:pt>
                <c:pt idx="1045">
                  <c:v>20.349989999999998</c:v>
                </c:pt>
                <c:pt idx="1046">
                  <c:v>20.369150000000001</c:v>
                </c:pt>
                <c:pt idx="1047">
                  <c:v>20.388269999999999</c:v>
                </c:pt>
                <c:pt idx="1048">
                  <c:v>20.407360000000001</c:v>
                </c:pt>
                <c:pt idx="1049">
                  <c:v>20.426410000000001</c:v>
                </c:pt>
                <c:pt idx="1050">
                  <c:v>20.445430000000002</c:v>
                </c:pt>
                <c:pt idx="1051">
                  <c:v>20.46442</c:v>
                </c:pt>
                <c:pt idx="1052">
                  <c:v>20.48338</c:v>
                </c:pt>
                <c:pt idx="1053">
                  <c:v>20.502310000000001</c:v>
                </c:pt>
                <c:pt idx="1054">
                  <c:v>20.5212</c:v>
                </c:pt>
                <c:pt idx="1055">
                  <c:v>20.54006</c:v>
                </c:pt>
                <c:pt idx="1056">
                  <c:v>20.558890000000002</c:v>
                </c:pt>
                <c:pt idx="1057">
                  <c:v>20.57769</c:v>
                </c:pt>
                <c:pt idx="1058">
                  <c:v>20.59646</c:v>
                </c:pt>
                <c:pt idx="1059">
                  <c:v>20.615189999999998</c:v>
                </c:pt>
                <c:pt idx="1060">
                  <c:v>20.633900000000001</c:v>
                </c:pt>
                <c:pt idx="1061">
                  <c:v>20.65258</c:v>
                </c:pt>
                <c:pt idx="1062">
                  <c:v>20.671220000000002</c:v>
                </c:pt>
                <c:pt idx="1063">
                  <c:v>20.68984</c:v>
                </c:pt>
                <c:pt idx="1064">
                  <c:v>20.70842</c:v>
                </c:pt>
                <c:pt idx="1065">
                  <c:v>20.726980000000001</c:v>
                </c:pt>
                <c:pt idx="1066">
                  <c:v>20.745509999999999</c:v>
                </c:pt>
                <c:pt idx="1067">
                  <c:v>20.763999999999999</c:v>
                </c:pt>
                <c:pt idx="1068">
                  <c:v>20.78247</c:v>
                </c:pt>
                <c:pt idx="1069">
                  <c:v>20.800909999999998</c:v>
                </c:pt>
                <c:pt idx="1070">
                  <c:v>20.819330000000001</c:v>
                </c:pt>
                <c:pt idx="1071">
                  <c:v>20.837710000000001</c:v>
                </c:pt>
                <c:pt idx="1072">
                  <c:v>20.856059999999999</c:v>
                </c:pt>
                <c:pt idx="1073">
                  <c:v>20.874389999999998</c:v>
                </c:pt>
                <c:pt idx="1074">
                  <c:v>20.892690000000002</c:v>
                </c:pt>
                <c:pt idx="1075">
                  <c:v>20.910959999999999</c:v>
                </c:pt>
                <c:pt idx="1076">
                  <c:v>20.929210000000001</c:v>
                </c:pt>
                <c:pt idx="1077">
                  <c:v>20.947430000000001</c:v>
                </c:pt>
                <c:pt idx="1078">
                  <c:v>20.965620000000001</c:v>
                </c:pt>
                <c:pt idx="1079">
                  <c:v>20.983779999999999</c:v>
                </c:pt>
                <c:pt idx="1080">
                  <c:v>21.001919999999998</c:v>
                </c:pt>
                <c:pt idx="1081">
                  <c:v>21.020029999999998</c:v>
                </c:pt>
                <c:pt idx="1082">
                  <c:v>21.038119999999999</c:v>
                </c:pt>
                <c:pt idx="1083">
                  <c:v>21.056180000000001</c:v>
                </c:pt>
                <c:pt idx="1084">
                  <c:v>21.074210000000001</c:v>
                </c:pt>
                <c:pt idx="1085">
                  <c:v>21.092220000000001</c:v>
                </c:pt>
                <c:pt idx="1086">
                  <c:v>21.110209999999999</c:v>
                </c:pt>
                <c:pt idx="1087">
                  <c:v>21.128160000000001</c:v>
                </c:pt>
                <c:pt idx="1088">
                  <c:v>21.146100000000001</c:v>
                </c:pt>
                <c:pt idx="1089">
                  <c:v>21.164010000000001</c:v>
                </c:pt>
                <c:pt idx="1090">
                  <c:v>21.181899999999999</c:v>
                </c:pt>
                <c:pt idx="1091">
                  <c:v>21.199760000000001</c:v>
                </c:pt>
                <c:pt idx="1092">
                  <c:v>21.217600000000001</c:v>
                </c:pt>
                <c:pt idx="1093">
                  <c:v>21.235410000000002</c:v>
                </c:pt>
                <c:pt idx="1094">
                  <c:v>21.2532</c:v>
                </c:pt>
                <c:pt idx="1095">
                  <c:v>21.270969999999998</c:v>
                </c:pt>
                <c:pt idx="1096">
                  <c:v>21.288709999999998</c:v>
                </c:pt>
                <c:pt idx="1097">
                  <c:v>21.306439999999998</c:v>
                </c:pt>
                <c:pt idx="1098">
                  <c:v>21.32413</c:v>
                </c:pt>
                <c:pt idx="1099">
                  <c:v>21.341809999999999</c:v>
                </c:pt>
                <c:pt idx="1100">
                  <c:v>21.359470000000002</c:v>
                </c:pt>
                <c:pt idx="1101">
                  <c:v>21.377099999999999</c:v>
                </c:pt>
                <c:pt idx="1102">
                  <c:v>21.39471</c:v>
                </c:pt>
                <c:pt idx="1103">
                  <c:v>21.412299999999998</c:v>
                </c:pt>
                <c:pt idx="1104">
                  <c:v>21.429870000000001</c:v>
                </c:pt>
                <c:pt idx="1105">
                  <c:v>21.447420000000001</c:v>
                </c:pt>
                <c:pt idx="1106">
                  <c:v>21.464939999999999</c:v>
                </c:pt>
                <c:pt idx="1107">
                  <c:v>21.48245</c:v>
                </c:pt>
                <c:pt idx="1108">
                  <c:v>21.499939999999999</c:v>
                </c:pt>
                <c:pt idx="1109">
                  <c:v>21.517399999999999</c:v>
                </c:pt>
                <c:pt idx="1110">
                  <c:v>21.534849999999999</c:v>
                </c:pt>
                <c:pt idx="1111">
                  <c:v>21.55227</c:v>
                </c:pt>
                <c:pt idx="1112">
                  <c:v>21.569680000000002</c:v>
                </c:pt>
                <c:pt idx="1113">
                  <c:v>21.587060000000001</c:v>
                </c:pt>
                <c:pt idx="1114">
                  <c:v>21.604430000000001</c:v>
                </c:pt>
                <c:pt idx="1115">
                  <c:v>21.621780000000001</c:v>
                </c:pt>
                <c:pt idx="1116">
                  <c:v>21.639109999999999</c:v>
                </c:pt>
                <c:pt idx="1117">
                  <c:v>21.656420000000001</c:v>
                </c:pt>
                <c:pt idx="1118">
                  <c:v>21.67371</c:v>
                </c:pt>
                <c:pt idx="1119">
                  <c:v>21.690989999999999</c:v>
                </c:pt>
                <c:pt idx="1120">
                  <c:v>21.70825</c:v>
                </c:pt>
                <c:pt idx="1121">
                  <c:v>21.725490000000001</c:v>
                </c:pt>
                <c:pt idx="1122">
                  <c:v>21.742709999999999</c:v>
                </c:pt>
                <c:pt idx="1123">
                  <c:v>21.759910000000001</c:v>
                </c:pt>
                <c:pt idx="1124">
                  <c:v>21.777100000000001</c:v>
                </c:pt>
                <c:pt idx="1125">
                  <c:v>21.794270000000001</c:v>
                </c:pt>
                <c:pt idx="1126">
                  <c:v>21.811430000000001</c:v>
                </c:pt>
                <c:pt idx="1127">
                  <c:v>21.82856</c:v>
                </c:pt>
                <c:pt idx="1128">
                  <c:v>21.845680000000002</c:v>
                </c:pt>
                <c:pt idx="1129">
                  <c:v>21.86279</c:v>
                </c:pt>
                <c:pt idx="1130">
                  <c:v>21.87988</c:v>
                </c:pt>
                <c:pt idx="1131">
                  <c:v>21.89695</c:v>
                </c:pt>
                <c:pt idx="1132">
                  <c:v>21.914010000000001</c:v>
                </c:pt>
                <c:pt idx="1133">
                  <c:v>21.931059999999999</c:v>
                </c:pt>
                <c:pt idx="1134">
                  <c:v>21.948090000000001</c:v>
                </c:pt>
                <c:pt idx="1135">
                  <c:v>21.9651</c:v>
                </c:pt>
                <c:pt idx="1136">
                  <c:v>21.982099999999999</c:v>
                </c:pt>
                <c:pt idx="1137">
                  <c:v>21.999089999999999</c:v>
                </c:pt>
                <c:pt idx="1138">
                  <c:v>22.01606</c:v>
                </c:pt>
                <c:pt idx="1139">
                  <c:v>22.03302</c:v>
                </c:pt>
                <c:pt idx="1140">
                  <c:v>22.049959999999999</c:v>
                </c:pt>
                <c:pt idx="1141">
                  <c:v>22.066890000000001</c:v>
                </c:pt>
                <c:pt idx="1142">
                  <c:v>22.08381</c:v>
                </c:pt>
                <c:pt idx="1143">
                  <c:v>22.100709999999999</c:v>
                </c:pt>
                <c:pt idx="1144">
                  <c:v>22.117609999999999</c:v>
                </c:pt>
                <c:pt idx="1145">
                  <c:v>22.13448</c:v>
                </c:pt>
                <c:pt idx="1146">
                  <c:v>22.151350000000001</c:v>
                </c:pt>
                <c:pt idx="1147">
                  <c:v>22.168209999999998</c:v>
                </c:pt>
                <c:pt idx="1148">
                  <c:v>22.18505</c:v>
                </c:pt>
                <c:pt idx="1149">
                  <c:v>22.201879999999999</c:v>
                </c:pt>
                <c:pt idx="1150">
                  <c:v>22.218699999999998</c:v>
                </c:pt>
                <c:pt idx="1151">
                  <c:v>22.235510000000001</c:v>
                </c:pt>
                <c:pt idx="1152">
                  <c:v>22.252310000000001</c:v>
                </c:pt>
                <c:pt idx="1153">
                  <c:v>22.269089999999998</c:v>
                </c:pt>
                <c:pt idx="1154">
                  <c:v>22.285869999999999</c:v>
                </c:pt>
                <c:pt idx="1155">
                  <c:v>22.302630000000001</c:v>
                </c:pt>
                <c:pt idx="1156">
                  <c:v>22.319389999999999</c:v>
                </c:pt>
                <c:pt idx="1157">
                  <c:v>22.336130000000001</c:v>
                </c:pt>
                <c:pt idx="1158">
                  <c:v>22.352869999999999</c:v>
                </c:pt>
                <c:pt idx="1159">
                  <c:v>22.369599999999998</c:v>
                </c:pt>
                <c:pt idx="1160">
                  <c:v>22.386310000000002</c:v>
                </c:pt>
                <c:pt idx="1161">
                  <c:v>22.403020000000001</c:v>
                </c:pt>
                <c:pt idx="1162">
                  <c:v>22.419720000000002</c:v>
                </c:pt>
                <c:pt idx="1163">
                  <c:v>22.436409999999999</c:v>
                </c:pt>
                <c:pt idx="1164">
                  <c:v>22.45309</c:v>
                </c:pt>
                <c:pt idx="1165">
                  <c:v>22.469760000000001</c:v>
                </c:pt>
                <c:pt idx="1166">
                  <c:v>22.486429999999999</c:v>
                </c:pt>
                <c:pt idx="1167">
                  <c:v>22.503080000000001</c:v>
                </c:pt>
                <c:pt idx="1168">
                  <c:v>22.519729999999999</c:v>
                </c:pt>
                <c:pt idx="1169">
                  <c:v>22.536370000000002</c:v>
                </c:pt>
                <c:pt idx="1170">
                  <c:v>22.55301</c:v>
                </c:pt>
                <c:pt idx="1171">
                  <c:v>22.56964</c:v>
                </c:pt>
                <c:pt idx="1172">
                  <c:v>22.586259999999999</c:v>
                </c:pt>
                <c:pt idx="1173">
                  <c:v>22.602869999999999</c:v>
                </c:pt>
                <c:pt idx="1174">
                  <c:v>22.619479999999999</c:v>
                </c:pt>
                <c:pt idx="1175">
                  <c:v>22.63608</c:v>
                </c:pt>
                <c:pt idx="1176">
                  <c:v>22.652670000000001</c:v>
                </c:pt>
                <c:pt idx="1177">
                  <c:v>22.669260000000001</c:v>
                </c:pt>
                <c:pt idx="1178">
                  <c:v>22.685849999999999</c:v>
                </c:pt>
                <c:pt idx="1179">
                  <c:v>22.70243</c:v>
                </c:pt>
                <c:pt idx="1180">
                  <c:v>22.719000000000001</c:v>
                </c:pt>
                <c:pt idx="1181">
                  <c:v>22.735569999999999</c:v>
                </c:pt>
                <c:pt idx="1182">
                  <c:v>22.752130000000001</c:v>
                </c:pt>
                <c:pt idx="1183">
                  <c:v>22.768689999999999</c:v>
                </c:pt>
                <c:pt idx="1184">
                  <c:v>22.785250000000001</c:v>
                </c:pt>
                <c:pt idx="1185">
                  <c:v>22.8018</c:v>
                </c:pt>
                <c:pt idx="1186">
                  <c:v>22.818349999999999</c:v>
                </c:pt>
                <c:pt idx="1187">
                  <c:v>22.834890000000001</c:v>
                </c:pt>
                <c:pt idx="1188">
                  <c:v>22.851430000000001</c:v>
                </c:pt>
                <c:pt idx="1189">
                  <c:v>22.86797</c:v>
                </c:pt>
                <c:pt idx="1190">
                  <c:v>22.884509999999999</c:v>
                </c:pt>
                <c:pt idx="1191">
                  <c:v>22.901039999999998</c:v>
                </c:pt>
                <c:pt idx="1192">
                  <c:v>22.917570000000001</c:v>
                </c:pt>
                <c:pt idx="1193">
                  <c:v>22.934090000000001</c:v>
                </c:pt>
                <c:pt idx="1194">
                  <c:v>22.950620000000001</c:v>
                </c:pt>
                <c:pt idx="1195">
                  <c:v>22.967140000000001</c:v>
                </c:pt>
                <c:pt idx="1196">
                  <c:v>22.98366</c:v>
                </c:pt>
                <c:pt idx="1197">
                  <c:v>23.00018</c:v>
                </c:pt>
                <c:pt idx="1198">
                  <c:v>23.0167</c:v>
                </c:pt>
                <c:pt idx="1199">
                  <c:v>23.03322</c:v>
                </c:pt>
                <c:pt idx="1200">
                  <c:v>23.04973</c:v>
                </c:pt>
                <c:pt idx="1201">
                  <c:v>23.06625</c:v>
                </c:pt>
                <c:pt idx="1202">
                  <c:v>23.08276</c:v>
                </c:pt>
                <c:pt idx="1203">
                  <c:v>23.09928</c:v>
                </c:pt>
                <c:pt idx="1204">
                  <c:v>23.115790000000001</c:v>
                </c:pt>
                <c:pt idx="1205">
                  <c:v>23.13231</c:v>
                </c:pt>
                <c:pt idx="1206">
                  <c:v>23.14883</c:v>
                </c:pt>
                <c:pt idx="1207">
                  <c:v>23.16534</c:v>
                </c:pt>
                <c:pt idx="1208">
                  <c:v>23.18186</c:v>
                </c:pt>
                <c:pt idx="1209">
                  <c:v>23.19838</c:v>
                </c:pt>
                <c:pt idx="1210">
                  <c:v>23.2149</c:v>
                </c:pt>
                <c:pt idx="1211">
                  <c:v>23.23142</c:v>
                </c:pt>
                <c:pt idx="1212">
                  <c:v>23.24794</c:v>
                </c:pt>
                <c:pt idx="1213">
                  <c:v>23.264469999999999</c:v>
                </c:pt>
                <c:pt idx="1214">
                  <c:v>23.280989999999999</c:v>
                </c:pt>
                <c:pt idx="1215">
                  <c:v>23.297519999999999</c:v>
                </c:pt>
                <c:pt idx="1216">
                  <c:v>23.314050000000002</c:v>
                </c:pt>
                <c:pt idx="1217">
                  <c:v>23.330590000000001</c:v>
                </c:pt>
                <c:pt idx="1218">
                  <c:v>23.34712</c:v>
                </c:pt>
                <c:pt idx="1219">
                  <c:v>23.363669999999999</c:v>
                </c:pt>
                <c:pt idx="1220">
                  <c:v>23.380210000000002</c:v>
                </c:pt>
                <c:pt idx="1221">
                  <c:v>23.39676</c:v>
                </c:pt>
                <c:pt idx="1222">
                  <c:v>23.413309999999999</c:v>
                </c:pt>
                <c:pt idx="1223">
                  <c:v>23.429860000000001</c:v>
                </c:pt>
                <c:pt idx="1224">
                  <c:v>23.44642</c:v>
                </c:pt>
                <c:pt idx="1225">
                  <c:v>23.462990000000001</c:v>
                </c:pt>
                <c:pt idx="1226">
                  <c:v>23.479559999999999</c:v>
                </c:pt>
                <c:pt idx="1227">
                  <c:v>23.496130000000001</c:v>
                </c:pt>
                <c:pt idx="1228">
                  <c:v>23.512709999999998</c:v>
                </c:pt>
                <c:pt idx="1229">
                  <c:v>23.52929</c:v>
                </c:pt>
                <c:pt idx="1230">
                  <c:v>23.54588</c:v>
                </c:pt>
                <c:pt idx="1231">
                  <c:v>23.562480000000001</c:v>
                </c:pt>
                <c:pt idx="1232">
                  <c:v>23.579080000000001</c:v>
                </c:pt>
                <c:pt idx="1233">
                  <c:v>23.595690000000001</c:v>
                </c:pt>
                <c:pt idx="1234">
                  <c:v>23.612300000000001</c:v>
                </c:pt>
                <c:pt idx="1235">
                  <c:v>23.628920000000001</c:v>
                </c:pt>
                <c:pt idx="1236">
                  <c:v>23.64555</c:v>
                </c:pt>
                <c:pt idx="1237">
                  <c:v>23.662179999999999</c:v>
                </c:pt>
                <c:pt idx="1238">
                  <c:v>23.678830000000001</c:v>
                </c:pt>
                <c:pt idx="1239">
                  <c:v>23.69547</c:v>
                </c:pt>
                <c:pt idx="1240">
                  <c:v>23.712129999999998</c:v>
                </c:pt>
                <c:pt idx="1241">
                  <c:v>23.7288</c:v>
                </c:pt>
                <c:pt idx="1242">
                  <c:v>23.745470000000001</c:v>
                </c:pt>
                <c:pt idx="1243">
                  <c:v>23.762149999999998</c:v>
                </c:pt>
                <c:pt idx="1244">
                  <c:v>23.778839999999999</c:v>
                </c:pt>
                <c:pt idx="1245">
                  <c:v>23.795539999999999</c:v>
                </c:pt>
                <c:pt idx="1246">
                  <c:v>23.812239999999999</c:v>
                </c:pt>
                <c:pt idx="1247">
                  <c:v>23.828959999999999</c:v>
                </c:pt>
                <c:pt idx="1248">
                  <c:v>23.845690000000001</c:v>
                </c:pt>
                <c:pt idx="1249">
                  <c:v>23.86242</c:v>
                </c:pt>
                <c:pt idx="1250">
                  <c:v>23.879169999999998</c:v>
                </c:pt>
                <c:pt idx="1251">
                  <c:v>23.89592</c:v>
                </c:pt>
                <c:pt idx="1252">
                  <c:v>23.912690000000001</c:v>
                </c:pt>
                <c:pt idx="1253">
                  <c:v>23.929459999999999</c:v>
                </c:pt>
                <c:pt idx="1254">
                  <c:v>23.946249999999999</c:v>
                </c:pt>
                <c:pt idx="1255">
                  <c:v>23.963049999999999</c:v>
                </c:pt>
                <c:pt idx="1256">
                  <c:v>23.979849999999999</c:v>
                </c:pt>
                <c:pt idx="1257">
                  <c:v>23.996670000000002</c:v>
                </c:pt>
                <c:pt idx="1258">
                  <c:v>24.013500000000001</c:v>
                </c:pt>
                <c:pt idx="1259">
                  <c:v>24.030349999999999</c:v>
                </c:pt>
                <c:pt idx="1260">
                  <c:v>24.0472</c:v>
                </c:pt>
                <c:pt idx="1261">
                  <c:v>24.064070000000001</c:v>
                </c:pt>
                <c:pt idx="1262">
                  <c:v>24.080950000000001</c:v>
                </c:pt>
                <c:pt idx="1263">
                  <c:v>24.097840000000001</c:v>
                </c:pt>
                <c:pt idx="1264">
                  <c:v>24.114740000000001</c:v>
                </c:pt>
                <c:pt idx="1265">
                  <c:v>24.13166</c:v>
                </c:pt>
                <c:pt idx="1266">
                  <c:v>24.148589999999999</c:v>
                </c:pt>
                <c:pt idx="1267">
                  <c:v>24.16554</c:v>
                </c:pt>
                <c:pt idx="1268">
                  <c:v>24.182490000000001</c:v>
                </c:pt>
                <c:pt idx="1269">
                  <c:v>24.199459999999998</c:v>
                </c:pt>
                <c:pt idx="1270">
                  <c:v>24.216449999999998</c:v>
                </c:pt>
                <c:pt idx="1271">
                  <c:v>24.233450000000001</c:v>
                </c:pt>
                <c:pt idx="1272">
                  <c:v>24.25046</c:v>
                </c:pt>
                <c:pt idx="1273">
                  <c:v>24.267489999999999</c:v>
                </c:pt>
                <c:pt idx="1274">
                  <c:v>24.28454</c:v>
                </c:pt>
                <c:pt idx="1275">
                  <c:v>24.301600000000001</c:v>
                </c:pt>
                <c:pt idx="1276">
                  <c:v>24.318670000000001</c:v>
                </c:pt>
                <c:pt idx="1277">
                  <c:v>24.335760000000001</c:v>
                </c:pt>
                <c:pt idx="1278">
                  <c:v>24.352869999999999</c:v>
                </c:pt>
                <c:pt idx="1279">
                  <c:v>24.369990000000001</c:v>
                </c:pt>
                <c:pt idx="1280">
                  <c:v>24.387119999999999</c:v>
                </c:pt>
                <c:pt idx="1281">
                  <c:v>24.40428</c:v>
                </c:pt>
                <c:pt idx="1282">
                  <c:v>24.42145</c:v>
                </c:pt>
                <c:pt idx="1283">
                  <c:v>24.438639999999999</c:v>
                </c:pt>
                <c:pt idx="1284">
                  <c:v>24.455839999999998</c:v>
                </c:pt>
                <c:pt idx="1285">
                  <c:v>24.47306</c:v>
                </c:pt>
                <c:pt idx="1286">
                  <c:v>24.490300000000001</c:v>
                </c:pt>
                <c:pt idx="1287">
                  <c:v>24.507560000000002</c:v>
                </c:pt>
                <c:pt idx="1288">
                  <c:v>24.524830000000001</c:v>
                </c:pt>
                <c:pt idx="1289">
                  <c:v>24.54213</c:v>
                </c:pt>
                <c:pt idx="1290">
                  <c:v>24.559439999999999</c:v>
                </c:pt>
                <c:pt idx="1291">
                  <c:v>24.57677</c:v>
                </c:pt>
                <c:pt idx="1292">
                  <c:v>24.594110000000001</c:v>
                </c:pt>
                <c:pt idx="1293">
                  <c:v>24.61148</c:v>
                </c:pt>
                <c:pt idx="1294">
                  <c:v>24.628869999999999</c:v>
                </c:pt>
                <c:pt idx="1295">
                  <c:v>24.646270000000001</c:v>
                </c:pt>
                <c:pt idx="1296">
                  <c:v>24.663699999999999</c:v>
                </c:pt>
                <c:pt idx="1297">
                  <c:v>24.681139999999999</c:v>
                </c:pt>
                <c:pt idx="1298">
                  <c:v>24.698609999999999</c:v>
                </c:pt>
                <c:pt idx="1299">
                  <c:v>24.716090000000001</c:v>
                </c:pt>
                <c:pt idx="1300">
                  <c:v>24.733599999999999</c:v>
                </c:pt>
                <c:pt idx="1301">
                  <c:v>24.75113</c:v>
                </c:pt>
                <c:pt idx="1302">
                  <c:v>24.76867</c:v>
                </c:pt>
                <c:pt idx="1303">
                  <c:v>24.786239999999999</c:v>
                </c:pt>
                <c:pt idx="1304">
                  <c:v>24.803830000000001</c:v>
                </c:pt>
                <c:pt idx="1305">
                  <c:v>24.821439999999999</c:v>
                </c:pt>
                <c:pt idx="1306">
                  <c:v>24.839079999999999</c:v>
                </c:pt>
                <c:pt idx="1307">
                  <c:v>24.856729999999999</c:v>
                </c:pt>
                <c:pt idx="1308">
                  <c:v>24.874410000000001</c:v>
                </c:pt>
                <c:pt idx="1309">
                  <c:v>24.892109999999999</c:v>
                </c:pt>
                <c:pt idx="1310">
                  <c:v>24.909829999999999</c:v>
                </c:pt>
                <c:pt idx="1311">
                  <c:v>24.927569999999999</c:v>
                </c:pt>
                <c:pt idx="1312">
                  <c:v>24.945340000000002</c:v>
                </c:pt>
                <c:pt idx="1313">
                  <c:v>24.96313</c:v>
                </c:pt>
                <c:pt idx="1314">
                  <c:v>24.98094</c:v>
                </c:pt>
                <c:pt idx="1315">
                  <c:v>24.99878</c:v>
                </c:pt>
                <c:pt idx="1316">
                  <c:v>25.016639999999999</c:v>
                </c:pt>
                <c:pt idx="1317">
                  <c:v>25.03453</c:v>
                </c:pt>
                <c:pt idx="1318">
                  <c:v>25.052440000000001</c:v>
                </c:pt>
                <c:pt idx="1319">
                  <c:v>25.07037</c:v>
                </c:pt>
                <c:pt idx="1320">
                  <c:v>25.088329999999999</c:v>
                </c:pt>
                <c:pt idx="1321">
                  <c:v>25.10632</c:v>
                </c:pt>
                <c:pt idx="1322">
                  <c:v>25.124320000000001</c:v>
                </c:pt>
                <c:pt idx="1323">
                  <c:v>25.14236</c:v>
                </c:pt>
                <c:pt idx="1324">
                  <c:v>25.160419999999998</c:v>
                </c:pt>
                <c:pt idx="1325">
                  <c:v>25.1785</c:v>
                </c:pt>
                <c:pt idx="1326">
                  <c:v>25.196619999999999</c:v>
                </c:pt>
                <c:pt idx="1327">
                  <c:v>25.214749999999999</c:v>
                </c:pt>
                <c:pt idx="1328">
                  <c:v>25.23292</c:v>
                </c:pt>
                <c:pt idx="1329">
                  <c:v>25.251110000000001</c:v>
                </c:pt>
                <c:pt idx="1330">
                  <c:v>25.26933</c:v>
                </c:pt>
                <c:pt idx="1331">
                  <c:v>25.287569999999999</c:v>
                </c:pt>
                <c:pt idx="1332">
                  <c:v>25.30584</c:v>
                </c:pt>
                <c:pt idx="1333">
                  <c:v>25.32414</c:v>
                </c:pt>
                <c:pt idx="1334">
                  <c:v>25.342469999999999</c:v>
                </c:pt>
                <c:pt idx="1335">
                  <c:v>25.36082</c:v>
                </c:pt>
                <c:pt idx="1336">
                  <c:v>25.37921</c:v>
                </c:pt>
                <c:pt idx="1337">
                  <c:v>25.39762</c:v>
                </c:pt>
                <c:pt idx="1338">
                  <c:v>25.416060000000002</c:v>
                </c:pt>
                <c:pt idx="1339">
                  <c:v>25.434519999999999</c:v>
                </c:pt>
                <c:pt idx="1340">
                  <c:v>25.453019999999999</c:v>
                </c:pt>
                <c:pt idx="1341">
                  <c:v>25.471550000000001</c:v>
                </c:pt>
                <c:pt idx="1342">
                  <c:v>25.490100000000002</c:v>
                </c:pt>
                <c:pt idx="1343">
                  <c:v>25.508690000000001</c:v>
                </c:pt>
                <c:pt idx="1344">
                  <c:v>25.5273</c:v>
                </c:pt>
                <c:pt idx="1345">
                  <c:v>25.545950000000001</c:v>
                </c:pt>
                <c:pt idx="1346">
                  <c:v>25.564630000000001</c:v>
                </c:pt>
                <c:pt idx="1347">
                  <c:v>25.58333</c:v>
                </c:pt>
                <c:pt idx="1348">
                  <c:v>25.602070000000001</c:v>
                </c:pt>
                <c:pt idx="1349">
                  <c:v>25.620830000000002</c:v>
                </c:pt>
                <c:pt idx="1350">
                  <c:v>25.63963</c:v>
                </c:pt>
                <c:pt idx="1351">
                  <c:v>25.658460000000002</c:v>
                </c:pt>
                <c:pt idx="1352">
                  <c:v>25.677320000000002</c:v>
                </c:pt>
                <c:pt idx="1353">
                  <c:v>25.69622</c:v>
                </c:pt>
                <c:pt idx="1354">
                  <c:v>25.715140000000002</c:v>
                </c:pt>
                <c:pt idx="1355">
                  <c:v>25.734100000000002</c:v>
                </c:pt>
                <c:pt idx="1356">
                  <c:v>25.75309</c:v>
                </c:pt>
                <c:pt idx="1357">
                  <c:v>25.772110000000001</c:v>
                </c:pt>
                <c:pt idx="1358">
                  <c:v>25.791160000000001</c:v>
                </c:pt>
                <c:pt idx="1359">
                  <c:v>25.81025</c:v>
                </c:pt>
                <c:pt idx="1360">
                  <c:v>25.829370000000001</c:v>
                </c:pt>
                <c:pt idx="1361">
                  <c:v>25.84853</c:v>
                </c:pt>
                <c:pt idx="1362">
                  <c:v>25.867709999999999</c:v>
                </c:pt>
                <c:pt idx="1363">
                  <c:v>25.886939999999999</c:v>
                </c:pt>
                <c:pt idx="1364">
                  <c:v>25.906189999999999</c:v>
                </c:pt>
                <c:pt idx="1365">
                  <c:v>25.92548</c:v>
                </c:pt>
                <c:pt idx="1366">
                  <c:v>25.94481</c:v>
                </c:pt>
                <c:pt idx="1367">
                  <c:v>25.964169999999999</c:v>
                </c:pt>
                <c:pt idx="1368">
                  <c:v>25.983560000000001</c:v>
                </c:pt>
                <c:pt idx="1369">
                  <c:v>26.00299</c:v>
                </c:pt>
                <c:pt idx="1370">
                  <c:v>26.022449999999999</c:v>
                </c:pt>
                <c:pt idx="1371">
                  <c:v>26.04195</c:v>
                </c:pt>
                <c:pt idx="1372">
                  <c:v>26.061489999999999</c:v>
                </c:pt>
                <c:pt idx="1373">
                  <c:v>26.081060000000001</c:v>
                </c:pt>
                <c:pt idx="1374">
                  <c:v>26.100670000000001</c:v>
                </c:pt>
                <c:pt idx="1375">
                  <c:v>26.12031</c:v>
                </c:pt>
                <c:pt idx="1376">
                  <c:v>26.139990000000001</c:v>
                </c:pt>
                <c:pt idx="1377">
                  <c:v>26.15971</c:v>
                </c:pt>
                <c:pt idx="1378">
                  <c:v>26.179469999999998</c:v>
                </c:pt>
                <c:pt idx="1379">
                  <c:v>26.199259999999999</c:v>
                </c:pt>
                <c:pt idx="1380">
                  <c:v>26.219090000000001</c:v>
                </c:pt>
                <c:pt idx="1381">
                  <c:v>26.238949999999999</c:v>
                </c:pt>
                <c:pt idx="1382">
                  <c:v>26.258859999999999</c:v>
                </c:pt>
                <c:pt idx="1383">
                  <c:v>26.2788</c:v>
                </c:pt>
                <c:pt idx="1384">
                  <c:v>26.298780000000001</c:v>
                </c:pt>
                <c:pt idx="1385">
                  <c:v>26.3188</c:v>
                </c:pt>
                <c:pt idx="1386">
                  <c:v>26.33886</c:v>
                </c:pt>
                <c:pt idx="1387">
                  <c:v>26.35896</c:v>
                </c:pt>
                <c:pt idx="1388">
                  <c:v>26.379100000000001</c:v>
                </c:pt>
                <c:pt idx="1389">
                  <c:v>26.399270000000001</c:v>
                </c:pt>
                <c:pt idx="1390">
                  <c:v>26.41949</c:v>
                </c:pt>
                <c:pt idx="1391">
                  <c:v>26.43974</c:v>
                </c:pt>
                <c:pt idx="1392">
                  <c:v>26.460039999999999</c:v>
                </c:pt>
                <c:pt idx="1393">
                  <c:v>26.480370000000001</c:v>
                </c:pt>
                <c:pt idx="1394">
                  <c:v>26.50075</c:v>
                </c:pt>
                <c:pt idx="1395">
                  <c:v>26.521170000000001</c:v>
                </c:pt>
                <c:pt idx="1396">
                  <c:v>26.541620000000002</c:v>
                </c:pt>
                <c:pt idx="1397">
                  <c:v>26.56212</c:v>
                </c:pt>
                <c:pt idx="1398">
                  <c:v>26.582660000000001</c:v>
                </c:pt>
                <c:pt idx="1399">
                  <c:v>26.60324</c:v>
                </c:pt>
                <c:pt idx="1400">
                  <c:v>26.62387</c:v>
                </c:pt>
                <c:pt idx="1401">
                  <c:v>26.64453</c:v>
                </c:pt>
                <c:pt idx="1402">
                  <c:v>26.665240000000001</c:v>
                </c:pt>
                <c:pt idx="1403">
                  <c:v>26.68599</c:v>
                </c:pt>
                <c:pt idx="1404">
                  <c:v>26.706779999999998</c:v>
                </c:pt>
                <c:pt idx="1405">
                  <c:v>26.727620000000002</c:v>
                </c:pt>
                <c:pt idx="1406">
                  <c:v>26.74849</c:v>
                </c:pt>
                <c:pt idx="1407">
                  <c:v>26.769410000000001</c:v>
                </c:pt>
                <c:pt idx="1408">
                  <c:v>26.790379999999999</c:v>
                </c:pt>
                <c:pt idx="1409">
                  <c:v>26.811389999999999</c:v>
                </c:pt>
                <c:pt idx="1410">
                  <c:v>26.832439999999998</c:v>
                </c:pt>
                <c:pt idx="1411">
                  <c:v>26.853529999999999</c:v>
                </c:pt>
                <c:pt idx="1412">
                  <c:v>26.874669999999998</c:v>
                </c:pt>
                <c:pt idx="1413">
                  <c:v>26.895859999999999</c:v>
                </c:pt>
                <c:pt idx="1414">
                  <c:v>26.917090000000002</c:v>
                </c:pt>
                <c:pt idx="1415">
                  <c:v>26.938359999999999</c:v>
                </c:pt>
                <c:pt idx="1416">
                  <c:v>26.959679999999999</c:v>
                </c:pt>
                <c:pt idx="1417">
                  <c:v>26.98105</c:v>
                </c:pt>
                <c:pt idx="1418">
                  <c:v>27.002459999999999</c:v>
                </c:pt>
                <c:pt idx="1419">
                  <c:v>27.023910000000001</c:v>
                </c:pt>
                <c:pt idx="1420">
                  <c:v>27.04541</c:v>
                </c:pt>
                <c:pt idx="1421">
                  <c:v>27.066960000000002</c:v>
                </c:pt>
                <c:pt idx="1422">
                  <c:v>27.088560000000001</c:v>
                </c:pt>
                <c:pt idx="1423">
                  <c:v>27.110199999999999</c:v>
                </c:pt>
                <c:pt idx="1424">
                  <c:v>27.131889999999999</c:v>
                </c:pt>
                <c:pt idx="1425">
                  <c:v>27.15362</c:v>
                </c:pt>
                <c:pt idx="1426">
                  <c:v>27.1754</c:v>
                </c:pt>
                <c:pt idx="1427">
                  <c:v>27.197230000000001</c:v>
                </c:pt>
                <c:pt idx="1428">
                  <c:v>27.219110000000001</c:v>
                </c:pt>
                <c:pt idx="1429">
                  <c:v>27.241040000000002</c:v>
                </c:pt>
                <c:pt idx="1430">
                  <c:v>27.263010000000001</c:v>
                </c:pt>
                <c:pt idx="1431">
                  <c:v>27.285029999999999</c:v>
                </c:pt>
                <c:pt idx="1432">
                  <c:v>27.307099999999998</c:v>
                </c:pt>
                <c:pt idx="1433">
                  <c:v>27.329219999999999</c:v>
                </c:pt>
                <c:pt idx="1434">
                  <c:v>27.351389999999999</c:v>
                </c:pt>
                <c:pt idx="1435">
                  <c:v>27.3736</c:v>
                </c:pt>
                <c:pt idx="1436">
                  <c:v>27.395869999999999</c:v>
                </c:pt>
                <c:pt idx="1437">
                  <c:v>27.418189999999999</c:v>
                </c:pt>
                <c:pt idx="1438">
                  <c:v>27.440550000000002</c:v>
                </c:pt>
                <c:pt idx="1439">
                  <c:v>27.462969999999999</c:v>
                </c:pt>
                <c:pt idx="1440">
                  <c:v>27.485430000000001</c:v>
                </c:pt>
                <c:pt idx="1441">
                  <c:v>27.507950000000001</c:v>
                </c:pt>
                <c:pt idx="1442">
                  <c:v>27.530519999999999</c:v>
                </c:pt>
                <c:pt idx="1443">
                  <c:v>27.553129999999999</c:v>
                </c:pt>
                <c:pt idx="1444">
                  <c:v>27.575800000000001</c:v>
                </c:pt>
                <c:pt idx="1445">
                  <c:v>27.598520000000001</c:v>
                </c:pt>
                <c:pt idx="1446">
                  <c:v>27.621289999999998</c:v>
                </c:pt>
                <c:pt idx="1447">
                  <c:v>27.644120000000001</c:v>
                </c:pt>
                <c:pt idx="1448">
                  <c:v>27.666989999999998</c:v>
                </c:pt>
                <c:pt idx="1449">
                  <c:v>27.689920000000001</c:v>
                </c:pt>
                <c:pt idx="1450">
                  <c:v>27.712900000000001</c:v>
                </c:pt>
                <c:pt idx="1451">
                  <c:v>27.73593</c:v>
                </c:pt>
                <c:pt idx="1452">
                  <c:v>27.75902</c:v>
                </c:pt>
                <c:pt idx="1453">
                  <c:v>27.782160000000001</c:v>
                </c:pt>
                <c:pt idx="1454">
                  <c:v>27.805350000000001</c:v>
                </c:pt>
                <c:pt idx="1455">
                  <c:v>27.828589999999998</c:v>
                </c:pt>
                <c:pt idx="1456">
                  <c:v>27.851890000000001</c:v>
                </c:pt>
                <c:pt idx="1457">
                  <c:v>27.875240000000002</c:v>
                </c:pt>
                <c:pt idx="1458">
                  <c:v>27.89865</c:v>
                </c:pt>
                <c:pt idx="1459">
                  <c:v>27.92211</c:v>
                </c:pt>
                <c:pt idx="1460">
                  <c:v>27.945620000000002</c:v>
                </c:pt>
                <c:pt idx="1461">
                  <c:v>27.969190000000001</c:v>
                </c:pt>
                <c:pt idx="1462">
                  <c:v>27.992819999999998</c:v>
                </c:pt>
                <c:pt idx="1463">
                  <c:v>28.016500000000001</c:v>
                </c:pt>
                <c:pt idx="1464">
                  <c:v>28.040230000000001</c:v>
                </c:pt>
                <c:pt idx="1465">
                  <c:v>28.064019999999999</c:v>
                </c:pt>
                <c:pt idx="1466">
                  <c:v>28.087869999999999</c:v>
                </c:pt>
                <c:pt idx="1467">
                  <c:v>28.11177</c:v>
                </c:pt>
                <c:pt idx="1468">
                  <c:v>28.135729999999999</c:v>
                </c:pt>
                <c:pt idx="1469">
                  <c:v>28.159739999999999</c:v>
                </c:pt>
                <c:pt idx="1470">
                  <c:v>28.183820000000001</c:v>
                </c:pt>
                <c:pt idx="1471">
                  <c:v>28.207940000000001</c:v>
                </c:pt>
                <c:pt idx="1472">
                  <c:v>28.232130000000002</c:v>
                </c:pt>
                <c:pt idx="1473">
                  <c:v>28.25637</c:v>
                </c:pt>
                <c:pt idx="1474">
                  <c:v>28.280670000000001</c:v>
                </c:pt>
                <c:pt idx="1475">
                  <c:v>28.305029999999999</c:v>
                </c:pt>
                <c:pt idx="1476">
                  <c:v>28.329440000000002</c:v>
                </c:pt>
                <c:pt idx="1477">
                  <c:v>28.353919999999999</c:v>
                </c:pt>
                <c:pt idx="1478">
                  <c:v>28.378450000000001</c:v>
                </c:pt>
                <c:pt idx="1479">
                  <c:v>28.403040000000001</c:v>
                </c:pt>
                <c:pt idx="1480">
                  <c:v>28.427689999999998</c:v>
                </c:pt>
                <c:pt idx="1481">
                  <c:v>28.452400000000001</c:v>
                </c:pt>
                <c:pt idx="1482">
                  <c:v>28.477160000000001</c:v>
                </c:pt>
                <c:pt idx="1483">
                  <c:v>28.501989999999999</c:v>
                </c:pt>
                <c:pt idx="1484">
                  <c:v>28.526879999999998</c:v>
                </c:pt>
                <c:pt idx="1485">
                  <c:v>28.551819999999999</c:v>
                </c:pt>
                <c:pt idx="1486">
                  <c:v>28.576830000000001</c:v>
                </c:pt>
                <c:pt idx="1487">
                  <c:v>28.601900000000001</c:v>
                </c:pt>
                <c:pt idx="1488">
                  <c:v>28.627020000000002</c:v>
                </c:pt>
                <c:pt idx="1489">
                  <c:v>28.65221</c:v>
                </c:pt>
                <c:pt idx="1490">
                  <c:v>28.67746</c:v>
                </c:pt>
                <c:pt idx="1491">
                  <c:v>28.702770000000001</c:v>
                </c:pt>
                <c:pt idx="1492">
                  <c:v>28.72814</c:v>
                </c:pt>
                <c:pt idx="1493">
                  <c:v>28.75357</c:v>
                </c:pt>
                <c:pt idx="1494">
                  <c:v>28.779060000000001</c:v>
                </c:pt>
                <c:pt idx="1495">
                  <c:v>28.80462</c:v>
                </c:pt>
                <c:pt idx="1496">
                  <c:v>28.83024</c:v>
                </c:pt>
                <c:pt idx="1497">
                  <c:v>28.855920000000001</c:v>
                </c:pt>
                <c:pt idx="1498">
                  <c:v>28.88166</c:v>
                </c:pt>
                <c:pt idx="1499">
                  <c:v>28.90746</c:v>
                </c:pt>
                <c:pt idx="1500">
                  <c:v>28.933330000000002</c:v>
                </c:pt>
                <c:pt idx="1501">
                  <c:v>28.95926</c:v>
                </c:pt>
                <c:pt idx="1502">
                  <c:v>28.98526</c:v>
                </c:pt>
                <c:pt idx="1503">
                  <c:v>29.011320000000001</c:v>
                </c:pt>
                <c:pt idx="1504">
                  <c:v>29.03744</c:v>
                </c:pt>
                <c:pt idx="1505">
                  <c:v>29.06362</c:v>
                </c:pt>
                <c:pt idx="1506">
                  <c:v>29.089870000000001</c:v>
                </c:pt>
                <c:pt idx="1507">
                  <c:v>29.11617</c:v>
                </c:pt>
                <c:pt idx="1508">
                  <c:v>29.14254</c:v>
                </c:pt>
                <c:pt idx="1509">
                  <c:v>29.168980000000001</c:v>
                </c:pt>
                <c:pt idx="1510">
                  <c:v>29.19547</c:v>
                </c:pt>
                <c:pt idx="1511">
                  <c:v>29.22203</c:v>
                </c:pt>
                <c:pt idx="1512">
                  <c:v>29.248650000000001</c:v>
                </c:pt>
                <c:pt idx="1513">
                  <c:v>29.27533</c:v>
                </c:pt>
                <c:pt idx="1514">
                  <c:v>29.302070000000001</c:v>
                </c:pt>
                <c:pt idx="1515">
                  <c:v>29.328869999999998</c:v>
                </c:pt>
                <c:pt idx="1516">
                  <c:v>29.355740000000001</c:v>
                </c:pt>
                <c:pt idx="1517">
                  <c:v>29.382660000000001</c:v>
                </c:pt>
                <c:pt idx="1518">
                  <c:v>29.409649999999999</c:v>
                </c:pt>
                <c:pt idx="1519">
                  <c:v>29.436699999999998</c:v>
                </c:pt>
                <c:pt idx="1520">
                  <c:v>29.463799999999999</c:v>
                </c:pt>
                <c:pt idx="1521">
                  <c:v>29.490970000000001</c:v>
                </c:pt>
                <c:pt idx="1522">
                  <c:v>29.5182</c:v>
                </c:pt>
                <c:pt idx="1523">
                  <c:v>29.545490000000001</c:v>
                </c:pt>
                <c:pt idx="1524">
                  <c:v>29.572839999999999</c:v>
                </c:pt>
                <c:pt idx="1525">
                  <c:v>29.600249999999999</c:v>
                </c:pt>
                <c:pt idx="1526">
                  <c:v>29.62772</c:v>
                </c:pt>
                <c:pt idx="1527">
                  <c:v>29.655259999999998</c:v>
                </c:pt>
                <c:pt idx="1528">
                  <c:v>29.682849999999998</c:v>
                </c:pt>
                <c:pt idx="1529">
                  <c:v>29.7105</c:v>
                </c:pt>
                <c:pt idx="1530">
                  <c:v>29.738199999999999</c:v>
                </c:pt>
                <c:pt idx="1531">
                  <c:v>29.765969999999999</c:v>
                </c:pt>
                <c:pt idx="1532">
                  <c:v>29.793800000000001</c:v>
                </c:pt>
                <c:pt idx="1533">
                  <c:v>29.82169</c:v>
                </c:pt>
                <c:pt idx="1534">
                  <c:v>29.849630000000001</c:v>
                </c:pt>
                <c:pt idx="1535">
                  <c:v>29.87764</c:v>
                </c:pt>
                <c:pt idx="1536">
                  <c:v>29.9057</c:v>
                </c:pt>
                <c:pt idx="1537">
                  <c:v>29.93383</c:v>
                </c:pt>
                <c:pt idx="1538">
                  <c:v>29.962009999999999</c:v>
                </c:pt>
                <c:pt idx="1539">
                  <c:v>29.99025</c:v>
                </c:pt>
                <c:pt idx="1540">
                  <c:v>30.018550000000001</c:v>
                </c:pt>
                <c:pt idx="1541">
                  <c:v>30.046900000000001</c:v>
                </c:pt>
                <c:pt idx="1542">
                  <c:v>30.075310000000002</c:v>
                </c:pt>
                <c:pt idx="1543">
                  <c:v>30.10379</c:v>
                </c:pt>
                <c:pt idx="1544">
                  <c:v>30.13232</c:v>
                </c:pt>
                <c:pt idx="1545">
                  <c:v>30.160900000000002</c:v>
                </c:pt>
                <c:pt idx="1546">
                  <c:v>30.189550000000001</c:v>
                </c:pt>
                <c:pt idx="1547">
                  <c:v>30.218250000000001</c:v>
                </c:pt>
                <c:pt idx="1548">
                  <c:v>30.24701</c:v>
                </c:pt>
                <c:pt idx="1549">
                  <c:v>30.275829999999999</c:v>
                </c:pt>
                <c:pt idx="1550">
                  <c:v>30.3047</c:v>
                </c:pt>
                <c:pt idx="1551">
                  <c:v>30.333629999999999</c:v>
                </c:pt>
                <c:pt idx="1552">
                  <c:v>30.36262</c:v>
                </c:pt>
                <c:pt idx="1553">
                  <c:v>30.391660000000002</c:v>
                </c:pt>
                <c:pt idx="1554">
                  <c:v>30.420760000000001</c:v>
                </c:pt>
                <c:pt idx="1555">
                  <c:v>30.449919999999999</c:v>
                </c:pt>
                <c:pt idx="1556">
                  <c:v>30.479130000000001</c:v>
                </c:pt>
                <c:pt idx="1557">
                  <c:v>30.508400000000002</c:v>
                </c:pt>
                <c:pt idx="1558">
                  <c:v>30.53773</c:v>
                </c:pt>
                <c:pt idx="1559">
                  <c:v>30.56711</c:v>
                </c:pt>
                <c:pt idx="1560">
                  <c:v>30.596540000000001</c:v>
                </c:pt>
                <c:pt idx="1561">
                  <c:v>30.62604</c:v>
                </c:pt>
                <c:pt idx="1562">
                  <c:v>30.65558</c:v>
                </c:pt>
                <c:pt idx="1563">
                  <c:v>30.685189999999999</c:v>
                </c:pt>
                <c:pt idx="1564">
                  <c:v>30.714839999999999</c:v>
                </c:pt>
                <c:pt idx="1565">
                  <c:v>30.74456</c:v>
                </c:pt>
                <c:pt idx="1566">
                  <c:v>30.774329999999999</c:v>
                </c:pt>
                <c:pt idx="1567">
                  <c:v>30.80415</c:v>
                </c:pt>
                <c:pt idx="1568">
                  <c:v>30.834029999999998</c:v>
                </c:pt>
                <c:pt idx="1569">
                  <c:v>30.863959999999999</c:v>
                </c:pt>
                <c:pt idx="1570">
                  <c:v>30.89395</c:v>
                </c:pt>
                <c:pt idx="1571">
                  <c:v>30.92399</c:v>
                </c:pt>
                <c:pt idx="1572">
                  <c:v>30.954080000000001</c:v>
                </c:pt>
                <c:pt idx="1573">
                  <c:v>30.98423</c:v>
                </c:pt>
                <c:pt idx="1574">
                  <c:v>31.01444</c:v>
                </c:pt>
                <c:pt idx="1575">
                  <c:v>31.044699999999999</c:v>
                </c:pt>
                <c:pt idx="1576">
                  <c:v>31.075009999999999</c:v>
                </c:pt>
                <c:pt idx="1577">
                  <c:v>31.105370000000001</c:v>
                </c:pt>
                <c:pt idx="1578">
                  <c:v>31.13579</c:v>
                </c:pt>
                <c:pt idx="1579">
                  <c:v>31.166260000000001</c:v>
                </c:pt>
                <c:pt idx="1580">
                  <c:v>31.19679</c:v>
                </c:pt>
                <c:pt idx="1581">
                  <c:v>31.227370000000001</c:v>
                </c:pt>
                <c:pt idx="1582">
                  <c:v>31.257999999999999</c:v>
                </c:pt>
                <c:pt idx="1583">
                  <c:v>31.288679999999999</c:v>
                </c:pt>
                <c:pt idx="1584">
                  <c:v>31.319420000000001</c:v>
                </c:pt>
                <c:pt idx="1585">
                  <c:v>31.350210000000001</c:v>
                </c:pt>
                <c:pt idx="1586">
                  <c:v>31.381049999999998</c:v>
                </c:pt>
                <c:pt idx="1587">
                  <c:v>31.411940000000001</c:v>
                </c:pt>
                <c:pt idx="1588">
                  <c:v>31.442889999999998</c:v>
                </c:pt>
                <c:pt idx="1589">
                  <c:v>31.473890000000001</c:v>
                </c:pt>
                <c:pt idx="1590">
                  <c:v>31.504940000000001</c:v>
                </c:pt>
                <c:pt idx="1591">
                  <c:v>31.53604</c:v>
                </c:pt>
                <c:pt idx="1592">
                  <c:v>31.56719</c:v>
                </c:pt>
                <c:pt idx="1593">
                  <c:v>31.598400000000002</c:v>
                </c:pt>
                <c:pt idx="1594">
                  <c:v>31.629650000000002</c:v>
                </c:pt>
                <c:pt idx="1595">
                  <c:v>31.660959999999999</c:v>
                </c:pt>
                <c:pt idx="1596">
                  <c:v>31.692319999999999</c:v>
                </c:pt>
                <c:pt idx="1597">
                  <c:v>31.72373</c:v>
                </c:pt>
                <c:pt idx="1598">
                  <c:v>31.755189999999999</c:v>
                </c:pt>
                <c:pt idx="1599">
                  <c:v>31.7867</c:v>
                </c:pt>
                <c:pt idx="1600">
                  <c:v>31.818269999999998</c:v>
                </c:pt>
                <c:pt idx="1601">
                  <c:v>31.849879999999999</c:v>
                </c:pt>
                <c:pt idx="1602">
                  <c:v>31.881540000000001</c:v>
                </c:pt>
                <c:pt idx="1603">
                  <c:v>31.913260000000001</c:v>
                </c:pt>
                <c:pt idx="1604">
                  <c:v>31.94502</c:v>
                </c:pt>
                <c:pt idx="1605">
                  <c:v>31.976839999999999</c:v>
                </c:pt>
                <c:pt idx="1606">
                  <c:v>32.008699999999997</c:v>
                </c:pt>
                <c:pt idx="1607">
                  <c:v>32.040610000000001</c:v>
                </c:pt>
                <c:pt idx="1608">
                  <c:v>32.072580000000002</c:v>
                </c:pt>
                <c:pt idx="1609">
                  <c:v>32.104590000000002</c:v>
                </c:pt>
                <c:pt idx="1610">
                  <c:v>32.136650000000003</c:v>
                </c:pt>
                <c:pt idx="1611">
                  <c:v>32.168770000000002</c:v>
                </c:pt>
                <c:pt idx="1612">
                  <c:v>32.20093</c:v>
                </c:pt>
                <c:pt idx="1613">
                  <c:v>32.233139999999999</c:v>
                </c:pt>
                <c:pt idx="1614">
                  <c:v>32.2654</c:v>
                </c:pt>
                <c:pt idx="1615">
                  <c:v>32.297699999999999</c:v>
                </c:pt>
                <c:pt idx="1616">
                  <c:v>32.330060000000003</c:v>
                </c:pt>
                <c:pt idx="1617">
                  <c:v>32.362470000000002</c:v>
                </c:pt>
                <c:pt idx="1618">
                  <c:v>32.394919999999999</c:v>
                </c:pt>
                <c:pt idx="1619">
                  <c:v>32.427419999999998</c:v>
                </c:pt>
                <c:pt idx="1620">
                  <c:v>32.459969999999998</c:v>
                </c:pt>
                <c:pt idx="1621">
                  <c:v>32.492570000000001</c:v>
                </c:pt>
                <c:pt idx="1622">
                  <c:v>32.525210000000001</c:v>
                </c:pt>
                <c:pt idx="1623">
                  <c:v>32.55791</c:v>
                </c:pt>
                <c:pt idx="1624">
                  <c:v>32.590649999999997</c:v>
                </c:pt>
                <c:pt idx="1625">
                  <c:v>32.623440000000002</c:v>
                </c:pt>
                <c:pt idx="1626">
                  <c:v>32.656269999999999</c:v>
                </c:pt>
                <c:pt idx="1627">
                  <c:v>32.689160000000001</c:v>
                </c:pt>
                <c:pt idx="1628">
                  <c:v>32.722090000000001</c:v>
                </c:pt>
                <c:pt idx="1629">
                  <c:v>32.755070000000003</c:v>
                </c:pt>
                <c:pt idx="1630">
                  <c:v>32.788089999999997</c:v>
                </c:pt>
                <c:pt idx="1631">
                  <c:v>32.821159999999999</c:v>
                </c:pt>
                <c:pt idx="1632">
                  <c:v>32.854280000000003</c:v>
                </c:pt>
                <c:pt idx="1633">
                  <c:v>32.887439999999998</c:v>
                </c:pt>
                <c:pt idx="1634">
                  <c:v>32.920650000000002</c:v>
                </c:pt>
                <c:pt idx="1635">
                  <c:v>32.95391</c:v>
                </c:pt>
                <c:pt idx="1636">
                  <c:v>32.987209999999997</c:v>
                </c:pt>
                <c:pt idx="1637">
                  <c:v>33.020560000000003</c:v>
                </c:pt>
                <c:pt idx="1638">
                  <c:v>33.053959999999996</c:v>
                </c:pt>
                <c:pt idx="1639">
                  <c:v>33.087400000000002</c:v>
                </c:pt>
                <c:pt idx="1640">
                  <c:v>33.120890000000003</c:v>
                </c:pt>
                <c:pt idx="1641">
                  <c:v>33.154420000000002</c:v>
                </c:pt>
                <c:pt idx="1642">
                  <c:v>33.188000000000002</c:v>
                </c:pt>
                <c:pt idx="1643">
                  <c:v>33.221620000000001</c:v>
                </c:pt>
                <c:pt idx="1644">
                  <c:v>33.255290000000002</c:v>
                </c:pt>
                <c:pt idx="1645">
                  <c:v>33.289000000000001</c:v>
                </c:pt>
                <c:pt idx="1646">
                  <c:v>33.322760000000002</c:v>
                </c:pt>
                <c:pt idx="1647">
                  <c:v>33.356560000000002</c:v>
                </c:pt>
                <c:pt idx="1648">
                  <c:v>33.390410000000003</c:v>
                </c:pt>
                <c:pt idx="1649">
                  <c:v>33.424300000000002</c:v>
                </c:pt>
                <c:pt idx="1650">
                  <c:v>33.45823</c:v>
                </c:pt>
                <c:pt idx="1651">
                  <c:v>33.49221</c:v>
                </c:pt>
                <c:pt idx="1652">
                  <c:v>33.526240000000001</c:v>
                </c:pt>
                <c:pt idx="1653">
                  <c:v>33.560310000000001</c:v>
                </c:pt>
                <c:pt idx="1654">
                  <c:v>33.59442</c:v>
                </c:pt>
                <c:pt idx="1655">
                  <c:v>33.628570000000003</c:v>
                </c:pt>
                <c:pt idx="1656">
                  <c:v>33.662770000000002</c:v>
                </c:pt>
                <c:pt idx="1657">
                  <c:v>33.697020000000002</c:v>
                </c:pt>
                <c:pt idx="1658">
                  <c:v>33.731299999999997</c:v>
                </c:pt>
                <c:pt idx="1659">
                  <c:v>33.765630000000002</c:v>
                </c:pt>
                <c:pt idx="1660">
                  <c:v>33.799999999999997</c:v>
                </c:pt>
                <c:pt idx="1661">
                  <c:v>33.834420000000001</c:v>
                </c:pt>
                <c:pt idx="1662">
                  <c:v>33.868879999999997</c:v>
                </c:pt>
                <c:pt idx="1663">
                  <c:v>33.903379999999999</c:v>
                </c:pt>
                <c:pt idx="1664">
                  <c:v>33.937919999999998</c:v>
                </c:pt>
                <c:pt idx="1665">
                  <c:v>33.97251</c:v>
                </c:pt>
                <c:pt idx="1666">
                  <c:v>34.00714</c:v>
                </c:pt>
                <c:pt idx="1667">
                  <c:v>34.041809999999998</c:v>
                </c:pt>
                <c:pt idx="1668">
                  <c:v>34.076520000000002</c:v>
                </c:pt>
                <c:pt idx="1669">
                  <c:v>34.111280000000001</c:v>
                </c:pt>
                <c:pt idx="1670">
                  <c:v>34.146070000000002</c:v>
                </c:pt>
                <c:pt idx="1671">
                  <c:v>34.180909999999997</c:v>
                </c:pt>
                <c:pt idx="1672">
                  <c:v>34.215789999999998</c:v>
                </c:pt>
                <c:pt idx="1673">
                  <c:v>34.250709999999998</c:v>
                </c:pt>
                <c:pt idx="1674">
                  <c:v>34.285679999999999</c:v>
                </c:pt>
                <c:pt idx="1675">
                  <c:v>34.320680000000003</c:v>
                </c:pt>
                <c:pt idx="1676">
                  <c:v>34.355719999999998</c:v>
                </c:pt>
                <c:pt idx="1677">
                  <c:v>34.390810000000002</c:v>
                </c:pt>
                <c:pt idx="1678">
                  <c:v>34.425939999999997</c:v>
                </c:pt>
                <c:pt idx="1679">
                  <c:v>34.461100000000002</c:v>
                </c:pt>
                <c:pt idx="1680">
                  <c:v>34.496310000000001</c:v>
                </c:pt>
                <c:pt idx="1681">
                  <c:v>34.531559999999999</c:v>
                </c:pt>
                <c:pt idx="1682">
                  <c:v>34.566850000000002</c:v>
                </c:pt>
                <c:pt idx="1683">
                  <c:v>34.602179999999997</c:v>
                </c:pt>
                <c:pt idx="1684">
                  <c:v>34.637549999999997</c:v>
                </c:pt>
                <c:pt idx="1685">
                  <c:v>34.672960000000003</c:v>
                </c:pt>
                <c:pt idx="1686">
                  <c:v>34.708410000000001</c:v>
                </c:pt>
                <c:pt idx="1687">
                  <c:v>34.74389</c:v>
                </c:pt>
                <c:pt idx="1688">
                  <c:v>34.779420000000002</c:v>
                </c:pt>
                <c:pt idx="1689">
                  <c:v>34.814990000000002</c:v>
                </c:pt>
                <c:pt idx="1690">
                  <c:v>34.8506</c:v>
                </c:pt>
                <c:pt idx="1691">
                  <c:v>34.886240000000001</c:v>
                </c:pt>
                <c:pt idx="1692">
                  <c:v>34.921930000000003</c:v>
                </c:pt>
                <c:pt idx="1693">
                  <c:v>34.957650000000001</c:v>
                </c:pt>
                <c:pt idx="1694">
                  <c:v>34.99342</c:v>
                </c:pt>
                <c:pt idx="1695">
                  <c:v>35.029220000000002</c:v>
                </c:pt>
                <c:pt idx="1696">
                  <c:v>35.065060000000003</c:v>
                </c:pt>
                <c:pt idx="1697">
                  <c:v>35.100940000000001</c:v>
                </c:pt>
                <c:pt idx="1698">
                  <c:v>35.136850000000003</c:v>
                </c:pt>
                <c:pt idx="1699">
                  <c:v>35.172809999999998</c:v>
                </c:pt>
                <c:pt idx="1700">
                  <c:v>35.208799999999997</c:v>
                </c:pt>
                <c:pt idx="1701">
                  <c:v>35.24483</c:v>
                </c:pt>
                <c:pt idx="1702">
                  <c:v>35.280900000000003</c:v>
                </c:pt>
                <c:pt idx="1703">
                  <c:v>35.317010000000003</c:v>
                </c:pt>
                <c:pt idx="1704">
                  <c:v>35.353149999999999</c:v>
                </c:pt>
                <c:pt idx="1705">
                  <c:v>35.389330000000001</c:v>
                </c:pt>
                <c:pt idx="1706">
                  <c:v>35.425550000000001</c:v>
                </c:pt>
                <c:pt idx="1707">
                  <c:v>35.46181</c:v>
                </c:pt>
                <c:pt idx="1708">
                  <c:v>35.498100000000001</c:v>
                </c:pt>
                <c:pt idx="1709">
                  <c:v>35.53443</c:v>
                </c:pt>
                <c:pt idx="1710">
                  <c:v>35.570790000000002</c:v>
                </c:pt>
                <c:pt idx="1711">
                  <c:v>35.607199999999999</c:v>
                </c:pt>
                <c:pt idx="1712">
                  <c:v>35.643639999999998</c:v>
                </c:pt>
                <c:pt idx="1713">
                  <c:v>35.680109999999999</c:v>
                </c:pt>
                <c:pt idx="1714">
                  <c:v>35.716630000000002</c:v>
                </c:pt>
                <c:pt idx="1715">
                  <c:v>35.753169999999997</c:v>
                </c:pt>
                <c:pt idx="1716">
                  <c:v>35.789760000000001</c:v>
                </c:pt>
                <c:pt idx="1717">
                  <c:v>35.82638</c:v>
                </c:pt>
                <c:pt idx="1718">
                  <c:v>35.863039999999998</c:v>
                </c:pt>
                <c:pt idx="1719">
                  <c:v>35.899729999999998</c:v>
                </c:pt>
                <c:pt idx="1720">
                  <c:v>35.936459999999997</c:v>
                </c:pt>
                <c:pt idx="1721">
                  <c:v>35.973219999999998</c:v>
                </c:pt>
                <c:pt idx="1722">
                  <c:v>36.010019999999997</c:v>
                </c:pt>
                <c:pt idx="1723">
                  <c:v>36.046849999999999</c:v>
                </c:pt>
                <c:pt idx="1724">
                  <c:v>36.08372</c:v>
                </c:pt>
                <c:pt idx="1725">
                  <c:v>36.120620000000002</c:v>
                </c:pt>
                <c:pt idx="1726">
                  <c:v>36.157559999999997</c:v>
                </c:pt>
                <c:pt idx="1727">
                  <c:v>36.19453</c:v>
                </c:pt>
                <c:pt idx="1728">
                  <c:v>36.231540000000003</c:v>
                </c:pt>
                <c:pt idx="1729">
                  <c:v>36.26858</c:v>
                </c:pt>
                <c:pt idx="1730">
                  <c:v>36.305660000000003</c:v>
                </c:pt>
                <c:pt idx="1731">
                  <c:v>36.342759999999998</c:v>
                </c:pt>
                <c:pt idx="1732">
                  <c:v>36.379910000000002</c:v>
                </c:pt>
                <c:pt idx="1733">
                  <c:v>36.417090000000002</c:v>
                </c:pt>
                <c:pt idx="1734">
                  <c:v>36.454300000000003</c:v>
                </c:pt>
                <c:pt idx="1735">
                  <c:v>36.491540000000001</c:v>
                </c:pt>
                <c:pt idx="1736">
                  <c:v>36.528820000000003</c:v>
                </c:pt>
                <c:pt idx="1737">
                  <c:v>36.566130000000001</c:v>
                </c:pt>
                <c:pt idx="1738">
                  <c:v>36.603479999999998</c:v>
                </c:pt>
                <c:pt idx="1739">
                  <c:v>36.640860000000004</c:v>
                </c:pt>
                <c:pt idx="1740">
                  <c:v>36.678269999999998</c:v>
                </c:pt>
                <c:pt idx="1741">
                  <c:v>36.715710000000001</c:v>
                </c:pt>
                <c:pt idx="1742">
                  <c:v>36.753189999999996</c:v>
                </c:pt>
                <c:pt idx="1743">
                  <c:v>36.790700000000001</c:v>
                </c:pt>
                <c:pt idx="1744">
                  <c:v>36.828240000000001</c:v>
                </c:pt>
                <c:pt idx="1745">
                  <c:v>36.865810000000003</c:v>
                </c:pt>
                <c:pt idx="1746">
                  <c:v>36.903419999999997</c:v>
                </c:pt>
                <c:pt idx="1747">
                  <c:v>36.94106</c:v>
                </c:pt>
                <c:pt idx="1748">
                  <c:v>36.978729999999999</c:v>
                </c:pt>
                <c:pt idx="1749">
                  <c:v>37.01643</c:v>
                </c:pt>
                <c:pt idx="1750">
                  <c:v>37.054169999999999</c:v>
                </c:pt>
                <c:pt idx="1751">
                  <c:v>37.091929999999998</c:v>
                </c:pt>
                <c:pt idx="1752">
                  <c:v>37.129730000000002</c:v>
                </c:pt>
                <c:pt idx="1753">
                  <c:v>37.167560000000002</c:v>
                </c:pt>
                <c:pt idx="1754">
                  <c:v>37.205419999999997</c:v>
                </c:pt>
                <c:pt idx="1755">
                  <c:v>37.243310000000001</c:v>
                </c:pt>
                <c:pt idx="1756">
                  <c:v>37.281230000000001</c:v>
                </c:pt>
                <c:pt idx="1757">
                  <c:v>37.319180000000003</c:v>
                </c:pt>
                <c:pt idx="1758">
                  <c:v>37.357170000000004</c:v>
                </c:pt>
                <c:pt idx="1759">
                  <c:v>37.395180000000003</c:v>
                </c:pt>
                <c:pt idx="1760">
                  <c:v>37.433230000000002</c:v>
                </c:pt>
                <c:pt idx="1761">
                  <c:v>37.471299999999999</c:v>
                </c:pt>
                <c:pt idx="1762">
                  <c:v>37.509410000000003</c:v>
                </c:pt>
                <c:pt idx="1763">
                  <c:v>37.547539999999998</c:v>
                </c:pt>
                <c:pt idx="1764">
                  <c:v>37.585709999999999</c:v>
                </c:pt>
                <c:pt idx="1765">
                  <c:v>37.623899999999999</c:v>
                </c:pt>
                <c:pt idx="1766">
                  <c:v>37.662129999999998</c:v>
                </c:pt>
                <c:pt idx="1767">
                  <c:v>37.700380000000003</c:v>
                </c:pt>
                <c:pt idx="1768">
                  <c:v>37.738660000000003</c:v>
                </c:pt>
                <c:pt idx="1769">
                  <c:v>37.776980000000002</c:v>
                </c:pt>
                <c:pt idx="1770">
                  <c:v>37.81532</c:v>
                </c:pt>
                <c:pt idx="1771">
                  <c:v>37.85369</c:v>
                </c:pt>
                <c:pt idx="1772">
                  <c:v>37.892090000000003</c:v>
                </c:pt>
                <c:pt idx="1773">
                  <c:v>37.930520000000001</c:v>
                </c:pt>
                <c:pt idx="1774">
                  <c:v>37.968980000000002</c:v>
                </c:pt>
                <c:pt idx="1775">
                  <c:v>38.007460000000002</c:v>
                </c:pt>
                <c:pt idx="1776">
                  <c:v>38.04598</c:v>
                </c:pt>
                <c:pt idx="1777">
                  <c:v>38.084519999999998</c:v>
                </c:pt>
                <c:pt idx="1778">
                  <c:v>38.123089999999998</c:v>
                </c:pt>
                <c:pt idx="1779">
                  <c:v>38.16169</c:v>
                </c:pt>
                <c:pt idx="1780">
                  <c:v>38.200319999999998</c:v>
                </c:pt>
                <c:pt idx="1781">
                  <c:v>38.238970000000002</c:v>
                </c:pt>
                <c:pt idx="1782">
                  <c:v>38.277659999999997</c:v>
                </c:pt>
                <c:pt idx="1783">
                  <c:v>38.316369999999999</c:v>
                </c:pt>
                <c:pt idx="1784">
                  <c:v>38.3551</c:v>
                </c:pt>
                <c:pt idx="1785">
                  <c:v>38.39387</c:v>
                </c:pt>
                <c:pt idx="1786">
                  <c:v>38.432659999999998</c:v>
                </c:pt>
                <c:pt idx="1787">
                  <c:v>38.47148</c:v>
                </c:pt>
                <c:pt idx="1788">
                  <c:v>38.510330000000003</c:v>
                </c:pt>
                <c:pt idx="1789">
                  <c:v>38.549199999999999</c:v>
                </c:pt>
                <c:pt idx="1790">
                  <c:v>38.588099999999997</c:v>
                </c:pt>
                <c:pt idx="1791">
                  <c:v>38.627020000000002</c:v>
                </c:pt>
                <c:pt idx="1792">
                  <c:v>38.665979999999998</c:v>
                </c:pt>
                <c:pt idx="1793">
                  <c:v>38.70496</c:v>
                </c:pt>
                <c:pt idx="1794">
                  <c:v>38.743960000000001</c:v>
                </c:pt>
                <c:pt idx="1795">
                  <c:v>38.782989999999998</c:v>
                </c:pt>
                <c:pt idx="1796">
                  <c:v>38.822049999999997</c:v>
                </c:pt>
                <c:pt idx="1797">
                  <c:v>38.861130000000003</c:v>
                </c:pt>
                <c:pt idx="1798">
                  <c:v>38.900239999999997</c:v>
                </c:pt>
                <c:pt idx="1799">
                  <c:v>38.939369999999997</c:v>
                </c:pt>
                <c:pt idx="1800">
                  <c:v>38.978529999999999</c:v>
                </c:pt>
                <c:pt idx="1801">
                  <c:v>39.017719999999997</c:v>
                </c:pt>
                <c:pt idx="1802">
                  <c:v>39.056930000000001</c:v>
                </c:pt>
                <c:pt idx="1803">
                  <c:v>39.096159999999998</c:v>
                </c:pt>
                <c:pt idx="1804">
                  <c:v>39.135420000000003</c:v>
                </c:pt>
                <c:pt idx="1805">
                  <c:v>39.174709999999997</c:v>
                </c:pt>
                <c:pt idx="1806">
                  <c:v>39.214019999999998</c:v>
                </c:pt>
                <c:pt idx="1807">
                  <c:v>39.253349999999998</c:v>
                </c:pt>
                <c:pt idx="1808">
                  <c:v>39.29271</c:v>
                </c:pt>
                <c:pt idx="1809">
                  <c:v>39.332090000000001</c:v>
                </c:pt>
                <c:pt idx="1810">
                  <c:v>39.371499999999997</c:v>
                </c:pt>
                <c:pt idx="1811">
                  <c:v>39.41093</c:v>
                </c:pt>
                <c:pt idx="1812">
                  <c:v>39.450380000000003</c:v>
                </c:pt>
                <c:pt idx="1813">
                  <c:v>39.48986</c:v>
                </c:pt>
                <c:pt idx="1814">
                  <c:v>39.529359999999997</c:v>
                </c:pt>
                <c:pt idx="1815">
                  <c:v>39.568890000000003</c:v>
                </c:pt>
                <c:pt idx="1816">
                  <c:v>39.608429999999998</c:v>
                </c:pt>
                <c:pt idx="1817">
                  <c:v>39.648009999999999</c:v>
                </c:pt>
                <c:pt idx="1818">
                  <c:v>39.687600000000003</c:v>
                </c:pt>
                <c:pt idx="1819">
                  <c:v>39.727220000000003</c:v>
                </c:pt>
                <c:pt idx="1820">
                  <c:v>39.766860000000001</c:v>
                </c:pt>
                <c:pt idx="1821">
                  <c:v>39.806519999999999</c:v>
                </c:pt>
                <c:pt idx="1822">
                  <c:v>39.846209999999999</c:v>
                </c:pt>
                <c:pt idx="1823">
                  <c:v>39.885919999999999</c:v>
                </c:pt>
                <c:pt idx="1824">
                  <c:v>39.925649999999997</c:v>
                </c:pt>
                <c:pt idx="1825">
                  <c:v>39.965400000000002</c:v>
                </c:pt>
                <c:pt idx="1826">
                  <c:v>40.005180000000003</c:v>
                </c:pt>
                <c:pt idx="1827">
                  <c:v>40.044980000000002</c:v>
                </c:pt>
                <c:pt idx="1828">
                  <c:v>40.084800000000001</c:v>
                </c:pt>
                <c:pt idx="1829">
                  <c:v>40.124639999999999</c:v>
                </c:pt>
                <c:pt idx="1830">
                  <c:v>40.164499999999997</c:v>
                </c:pt>
                <c:pt idx="1831">
                  <c:v>40.20438</c:v>
                </c:pt>
                <c:pt idx="1832">
                  <c:v>40.244289999999999</c:v>
                </c:pt>
                <c:pt idx="1833">
                  <c:v>40.284219999999998</c:v>
                </c:pt>
                <c:pt idx="1834">
                  <c:v>40.324170000000002</c:v>
                </c:pt>
                <c:pt idx="1835">
                  <c:v>40.364130000000003</c:v>
                </c:pt>
                <c:pt idx="1836">
                  <c:v>40.404119999999999</c:v>
                </c:pt>
                <c:pt idx="1837">
                  <c:v>40.444130000000001</c:v>
                </c:pt>
                <c:pt idx="1838">
                  <c:v>40.484169999999999</c:v>
                </c:pt>
                <c:pt idx="1839">
                  <c:v>40.52422</c:v>
                </c:pt>
                <c:pt idx="1840">
                  <c:v>40.56429</c:v>
                </c:pt>
                <c:pt idx="1841">
                  <c:v>40.604379999999999</c:v>
                </c:pt>
                <c:pt idx="1842">
                  <c:v>40.644489999999998</c:v>
                </c:pt>
                <c:pt idx="1843">
                  <c:v>40.684629999999999</c:v>
                </c:pt>
                <c:pt idx="1844">
                  <c:v>40.724780000000003</c:v>
                </c:pt>
                <c:pt idx="1845">
                  <c:v>40.764949999999999</c:v>
                </c:pt>
                <c:pt idx="1846">
                  <c:v>40.805140000000002</c:v>
                </c:pt>
                <c:pt idx="1847">
                  <c:v>40.845350000000003</c:v>
                </c:pt>
                <c:pt idx="1848">
                  <c:v>40.885579999999997</c:v>
                </c:pt>
                <c:pt idx="1849">
                  <c:v>40.925829999999998</c:v>
                </c:pt>
                <c:pt idx="1850">
                  <c:v>40.966099999999997</c:v>
                </c:pt>
                <c:pt idx="1851">
                  <c:v>41.006390000000003</c:v>
                </c:pt>
                <c:pt idx="1852">
                  <c:v>41.046689999999998</c:v>
                </c:pt>
                <c:pt idx="1853">
                  <c:v>41.087020000000003</c:v>
                </c:pt>
                <c:pt idx="1854">
                  <c:v>41.127360000000003</c:v>
                </c:pt>
                <c:pt idx="1855">
                  <c:v>41.167720000000003</c:v>
                </c:pt>
                <c:pt idx="1856">
                  <c:v>41.208100000000002</c:v>
                </c:pt>
                <c:pt idx="1857">
                  <c:v>41.2485</c:v>
                </c:pt>
                <c:pt idx="1858">
                  <c:v>41.288919999999997</c:v>
                </c:pt>
                <c:pt idx="1859">
                  <c:v>41.329349999999998</c:v>
                </c:pt>
                <c:pt idx="1860">
                  <c:v>41.369810000000001</c:v>
                </c:pt>
                <c:pt idx="1861">
                  <c:v>41.41028</c:v>
                </c:pt>
                <c:pt idx="1862">
                  <c:v>41.450760000000002</c:v>
                </c:pt>
                <c:pt idx="1863">
                  <c:v>41.49127</c:v>
                </c:pt>
                <c:pt idx="1864">
                  <c:v>41.531790000000001</c:v>
                </c:pt>
                <c:pt idx="1865">
                  <c:v>41.572330000000001</c:v>
                </c:pt>
                <c:pt idx="1866">
                  <c:v>41.61289</c:v>
                </c:pt>
                <c:pt idx="1867">
                  <c:v>41.653460000000003</c:v>
                </c:pt>
                <c:pt idx="1868">
                  <c:v>41.694049999999997</c:v>
                </c:pt>
                <c:pt idx="1869">
                  <c:v>41.734659999999998</c:v>
                </c:pt>
                <c:pt idx="1870">
                  <c:v>41.775280000000002</c:v>
                </c:pt>
                <c:pt idx="1871">
                  <c:v>41.815919999999998</c:v>
                </c:pt>
                <c:pt idx="1872">
                  <c:v>41.856580000000001</c:v>
                </c:pt>
                <c:pt idx="1873">
                  <c:v>41.89725</c:v>
                </c:pt>
                <c:pt idx="1874">
                  <c:v>41.937939999999998</c:v>
                </c:pt>
                <c:pt idx="1875">
                  <c:v>41.978650000000002</c:v>
                </c:pt>
                <c:pt idx="1876">
                  <c:v>42.019370000000002</c:v>
                </c:pt>
                <c:pt idx="1877">
                  <c:v>42.060099999999998</c:v>
                </c:pt>
                <c:pt idx="1878">
                  <c:v>42.100850000000001</c:v>
                </c:pt>
                <c:pt idx="1879">
                  <c:v>42.141620000000003</c:v>
                </c:pt>
                <c:pt idx="1880">
                  <c:v>42.182400000000001</c:v>
                </c:pt>
                <c:pt idx="1881">
                  <c:v>42.223199999999999</c:v>
                </c:pt>
                <c:pt idx="1882">
                  <c:v>42.264009999999999</c:v>
                </c:pt>
                <c:pt idx="1883">
                  <c:v>42.304839999999999</c:v>
                </c:pt>
                <c:pt idx="1884">
                  <c:v>42.345680000000002</c:v>
                </c:pt>
                <c:pt idx="1885">
                  <c:v>42.386539999999997</c:v>
                </c:pt>
                <c:pt idx="1886">
                  <c:v>42.427410000000002</c:v>
                </c:pt>
                <c:pt idx="1887">
                  <c:v>42.468299999999999</c:v>
                </c:pt>
                <c:pt idx="1888">
                  <c:v>42.5092</c:v>
                </c:pt>
                <c:pt idx="1889">
                  <c:v>42.550109999999997</c:v>
                </c:pt>
                <c:pt idx="1890">
                  <c:v>42.59104</c:v>
                </c:pt>
                <c:pt idx="1891">
                  <c:v>42.631979999999999</c:v>
                </c:pt>
                <c:pt idx="1892">
                  <c:v>42.672939999999997</c:v>
                </c:pt>
                <c:pt idx="1893">
                  <c:v>42.713909999999998</c:v>
                </c:pt>
                <c:pt idx="1894">
                  <c:v>42.754890000000003</c:v>
                </c:pt>
                <c:pt idx="1895">
                  <c:v>42.79589</c:v>
                </c:pt>
                <c:pt idx="1896">
                  <c:v>42.8369</c:v>
                </c:pt>
                <c:pt idx="1897">
                  <c:v>42.877920000000003</c:v>
                </c:pt>
                <c:pt idx="1898">
                  <c:v>42.918959999999998</c:v>
                </c:pt>
                <c:pt idx="1899">
                  <c:v>42.960009999999997</c:v>
                </c:pt>
                <c:pt idx="1900">
                  <c:v>43.001069999999999</c:v>
                </c:pt>
                <c:pt idx="1901">
                  <c:v>43.042140000000003</c:v>
                </c:pt>
                <c:pt idx="1902">
                  <c:v>43.08323</c:v>
                </c:pt>
                <c:pt idx="1903">
                  <c:v>43.12433</c:v>
                </c:pt>
                <c:pt idx="1904">
                  <c:v>43.165439999999997</c:v>
                </c:pt>
                <c:pt idx="1905">
                  <c:v>43.206560000000003</c:v>
                </c:pt>
                <c:pt idx="1906">
                  <c:v>43.247700000000002</c:v>
                </c:pt>
                <c:pt idx="1907">
                  <c:v>43.288849999999996</c:v>
                </c:pt>
                <c:pt idx="1908">
                  <c:v>43.33</c:v>
                </c:pt>
                <c:pt idx="1909">
                  <c:v>43.371180000000003</c:v>
                </c:pt>
                <c:pt idx="1910">
                  <c:v>43.41236</c:v>
                </c:pt>
                <c:pt idx="1911">
                  <c:v>43.45355</c:v>
                </c:pt>
                <c:pt idx="1912">
                  <c:v>43.494759999999999</c:v>
                </c:pt>
                <c:pt idx="1913">
                  <c:v>43.535969999999999</c:v>
                </c:pt>
                <c:pt idx="1914">
                  <c:v>43.577199999999998</c:v>
                </c:pt>
                <c:pt idx="1915">
                  <c:v>43.61844</c:v>
                </c:pt>
                <c:pt idx="1916">
                  <c:v>43.659689999999998</c:v>
                </c:pt>
                <c:pt idx="1917">
                  <c:v>43.700949999999999</c:v>
                </c:pt>
                <c:pt idx="1918">
                  <c:v>43.742220000000003</c:v>
                </c:pt>
                <c:pt idx="1919">
                  <c:v>43.783499999999997</c:v>
                </c:pt>
                <c:pt idx="1920">
                  <c:v>43.82479</c:v>
                </c:pt>
                <c:pt idx="1921">
                  <c:v>43.86609</c:v>
                </c:pt>
                <c:pt idx="1922">
                  <c:v>43.907400000000003</c:v>
                </c:pt>
                <c:pt idx="1923">
                  <c:v>43.948720000000002</c:v>
                </c:pt>
                <c:pt idx="1924">
                  <c:v>43.990049999999997</c:v>
                </c:pt>
                <c:pt idx="1925">
                  <c:v>44.031390000000002</c:v>
                </c:pt>
                <c:pt idx="1926">
                  <c:v>44.072740000000003</c:v>
                </c:pt>
                <c:pt idx="1927">
                  <c:v>44.114100000000001</c:v>
                </c:pt>
                <c:pt idx="1928">
                  <c:v>44.155459999999998</c:v>
                </c:pt>
                <c:pt idx="1929">
                  <c:v>44.196840000000002</c:v>
                </c:pt>
                <c:pt idx="1930">
                  <c:v>44.238230000000001</c:v>
                </c:pt>
                <c:pt idx="1931">
                  <c:v>44.279620000000001</c:v>
                </c:pt>
                <c:pt idx="1932">
                  <c:v>44.321019999999997</c:v>
                </c:pt>
                <c:pt idx="1933">
                  <c:v>44.362439999999999</c:v>
                </c:pt>
                <c:pt idx="1934">
                  <c:v>44.403860000000002</c:v>
                </c:pt>
                <c:pt idx="1935">
                  <c:v>44.44529</c:v>
                </c:pt>
                <c:pt idx="1936">
                  <c:v>44.486719999999998</c:v>
                </c:pt>
                <c:pt idx="1937">
                  <c:v>44.528170000000003</c:v>
                </c:pt>
                <c:pt idx="1938">
                  <c:v>44.56962</c:v>
                </c:pt>
                <c:pt idx="1939">
                  <c:v>44.611080000000001</c:v>
                </c:pt>
                <c:pt idx="1940">
                  <c:v>44.652549999999998</c:v>
                </c:pt>
                <c:pt idx="1941">
                  <c:v>44.694029999999998</c:v>
                </c:pt>
                <c:pt idx="1942">
                  <c:v>44.735509999999998</c:v>
                </c:pt>
                <c:pt idx="1943">
                  <c:v>44.777000000000001</c:v>
                </c:pt>
                <c:pt idx="1944">
                  <c:v>44.8185</c:v>
                </c:pt>
                <c:pt idx="1945">
                  <c:v>44.86</c:v>
                </c:pt>
                <c:pt idx="1946">
                  <c:v>44.901519999999998</c:v>
                </c:pt>
                <c:pt idx="1947">
                  <c:v>44.943040000000003</c:v>
                </c:pt>
                <c:pt idx="1948">
                  <c:v>44.984560000000002</c:v>
                </c:pt>
                <c:pt idx="1949">
                  <c:v>45.026090000000003</c:v>
                </c:pt>
                <c:pt idx="1950">
                  <c:v>45.067630000000001</c:v>
                </c:pt>
                <c:pt idx="1951">
                  <c:v>45.109180000000002</c:v>
                </c:pt>
                <c:pt idx="1952">
                  <c:v>45.150730000000003</c:v>
                </c:pt>
                <c:pt idx="1953">
                  <c:v>45.19229</c:v>
                </c:pt>
                <c:pt idx="1954">
                  <c:v>45.233849999999997</c:v>
                </c:pt>
                <c:pt idx="1955">
                  <c:v>45.275419999999997</c:v>
                </c:pt>
                <c:pt idx="1956">
                  <c:v>45.316989999999997</c:v>
                </c:pt>
                <c:pt idx="1957">
                  <c:v>45.35857</c:v>
                </c:pt>
                <c:pt idx="1958">
                  <c:v>45.40016</c:v>
                </c:pt>
                <c:pt idx="1959">
                  <c:v>45.441749999999999</c:v>
                </c:pt>
                <c:pt idx="1960">
                  <c:v>45.483350000000002</c:v>
                </c:pt>
                <c:pt idx="1961">
                  <c:v>45.524949999999997</c:v>
                </c:pt>
                <c:pt idx="1962">
                  <c:v>45.566560000000003</c:v>
                </c:pt>
                <c:pt idx="1963">
                  <c:v>45.608170000000001</c:v>
                </c:pt>
                <c:pt idx="1964">
                  <c:v>45.64978</c:v>
                </c:pt>
                <c:pt idx="1965">
                  <c:v>45.691400000000002</c:v>
                </c:pt>
                <c:pt idx="1966">
                  <c:v>45.733029999999999</c:v>
                </c:pt>
                <c:pt idx="1967">
                  <c:v>45.774659999999997</c:v>
                </c:pt>
                <c:pt idx="1968">
                  <c:v>45.816290000000002</c:v>
                </c:pt>
                <c:pt idx="1969">
                  <c:v>45.857930000000003</c:v>
                </c:pt>
                <c:pt idx="1970">
                  <c:v>45.899569999999997</c:v>
                </c:pt>
                <c:pt idx="1971">
                  <c:v>45.941209999999998</c:v>
                </c:pt>
                <c:pt idx="1972">
                  <c:v>45.982860000000002</c:v>
                </c:pt>
                <c:pt idx="1973">
                  <c:v>46.024509999999999</c:v>
                </c:pt>
                <c:pt idx="1974">
                  <c:v>46.06617</c:v>
                </c:pt>
                <c:pt idx="1975">
                  <c:v>46.10783</c:v>
                </c:pt>
                <c:pt idx="1976">
                  <c:v>46.14949</c:v>
                </c:pt>
                <c:pt idx="1977">
                  <c:v>46.191160000000004</c:v>
                </c:pt>
                <c:pt idx="1978">
                  <c:v>46.232819999999997</c:v>
                </c:pt>
                <c:pt idx="1979">
                  <c:v>46.274500000000003</c:v>
                </c:pt>
                <c:pt idx="1980">
                  <c:v>46.31617</c:v>
                </c:pt>
                <c:pt idx="1981">
                  <c:v>46.357840000000003</c:v>
                </c:pt>
                <c:pt idx="1982">
                  <c:v>46.399520000000003</c:v>
                </c:pt>
                <c:pt idx="1983">
                  <c:v>46.441200000000002</c:v>
                </c:pt>
                <c:pt idx="1984">
                  <c:v>46.482889999999998</c:v>
                </c:pt>
                <c:pt idx="1985">
                  <c:v>46.524569999999997</c:v>
                </c:pt>
                <c:pt idx="1986">
                  <c:v>46.56626</c:v>
                </c:pt>
                <c:pt idx="1987">
                  <c:v>46.607950000000002</c:v>
                </c:pt>
                <c:pt idx="1988">
                  <c:v>46.649639999999998</c:v>
                </c:pt>
                <c:pt idx="1989">
                  <c:v>46.691330000000001</c:v>
                </c:pt>
                <c:pt idx="1990">
                  <c:v>46.733020000000003</c:v>
                </c:pt>
                <c:pt idx="1991">
                  <c:v>46.774720000000002</c:v>
                </c:pt>
                <c:pt idx="1992">
                  <c:v>46.816409999999998</c:v>
                </c:pt>
                <c:pt idx="1993">
                  <c:v>46.858110000000003</c:v>
                </c:pt>
                <c:pt idx="1994">
                  <c:v>46.899799999999999</c:v>
                </c:pt>
                <c:pt idx="1995">
                  <c:v>46.941499999999998</c:v>
                </c:pt>
                <c:pt idx="1996">
                  <c:v>46.983199999999997</c:v>
                </c:pt>
                <c:pt idx="1997">
                  <c:v>47.024900000000002</c:v>
                </c:pt>
                <c:pt idx="1998">
                  <c:v>47.066600000000001</c:v>
                </c:pt>
                <c:pt idx="1999">
                  <c:v>47.1083</c:v>
                </c:pt>
                <c:pt idx="2000">
                  <c:v>47.15</c:v>
                </c:pt>
                <c:pt idx="2001">
                  <c:v>47.191699999999997</c:v>
                </c:pt>
                <c:pt idx="2002">
                  <c:v>47.233400000000003</c:v>
                </c:pt>
                <c:pt idx="2003">
                  <c:v>47.275100000000002</c:v>
                </c:pt>
                <c:pt idx="2004">
                  <c:v>47.316800000000001</c:v>
                </c:pt>
                <c:pt idx="2005">
                  <c:v>47.358499999999999</c:v>
                </c:pt>
                <c:pt idx="2006">
                  <c:v>47.400199999999998</c:v>
                </c:pt>
                <c:pt idx="2007">
                  <c:v>47.441899999999997</c:v>
                </c:pt>
                <c:pt idx="2008">
                  <c:v>47.48359</c:v>
                </c:pt>
                <c:pt idx="2009">
                  <c:v>47.525289999999998</c:v>
                </c:pt>
                <c:pt idx="2010">
                  <c:v>47.566989999999997</c:v>
                </c:pt>
                <c:pt idx="2011">
                  <c:v>47.60868</c:v>
                </c:pt>
                <c:pt idx="2012">
                  <c:v>47.650379999999998</c:v>
                </c:pt>
                <c:pt idx="2013">
                  <c:v>47.692070000000001</c:v>
                </c:pt>
                <c:pt idx="2014">
                  <c:v>47.73377</c:v>
                </c:pt>
                <c:pt idx="2015">
                  <c:v>47.775460000000002</c:v>
                </c:pt>
                <c:pt idx="2016">
                  <c:v>47.817149999999998</c:v>
                </c:pt>
                <c:pt idx="2017">
                  <c:v>47.858840000000001</c:v>
                </c:pt>
                <c:pt idx="2018">
                  <c:v>47.900530000000003</c:v>
                </c:pt>
                <c:pt idx="2019">
                  <c:v>47.942219999999999</c:v>
                </c:pt>
                <c:pt idx="2020">
                  <c:v>47.983899999999998</c:v>
                </c:pt>
                <c:pt idx="2021">
                  <c:v>48.025590000000001</c:v>
                </c:pt>
                <c:pt idx="2022">
                  <c:v>48.067270000000001</c:v>
                </c:pt>
                <c:pt idx="2023">
                  <c:v>48.10895</c:v>
                </c:pt>
                <c:pt idx="2024">
                  <c:v>48.15063</c:v>
                </c:pt>
                <c:pt idx="2025">
                  <c:v>48.192309999999999</c:v>
                </c:pt>
                <c:pt idx="2026">
                  <c:v>48.233989999999999</c:v>
                </c:pt>
                <c:pt idx="2027">
                  <c:v>48.275660000000002</c:v>
                </c:pt>
                <c:pt idx="2028">
                  <c:v>48.317329999999998</c:v>
                </c:pt>
                <c:pt idx="2029">
                  <c:v>48.359000000000002</c:v>
                </c:pt>
                <c:pt idx="2030">
                  <c:v>48.400669999999998</c:v>
                </c:pt>
                <c:pt idx="2031">
                  <c:v>48.442340000000002</c:v>
                </c:pt>
                <c:pt idx="2032">
                  <c:v>48.484000000000002</c:v>
                </c:pt>
                <c:pt idx="2033">
                  <c:v>48.525660000000002</c:v>
                </c:pt>
                <c:pt idx="2034">
                  <c:v>48.567320000000002</c:v>
                </c:pt>
                <c:pt idx="2035">
                  <c:v>48.608980000000003</c:v>
                </c:pt>
                <c:pt idx="2036">
                  <c:v>48.65063</c:v>
                </c:pt>
                <c:pt idx="2037">
                  <c:v>48.692279999999997</c:v>
                </c:pt>
                <c:pt idx="2038">
                  <c:v>48.733930000000001</c:v>
                </c:pt>
                <c:pt idx="2039">
                  <c:v>48.775579999999998</c:v>
                </c:pt>
                <c:pt idx="2040">
                  <c:v>48.817219999999999</c:v>
                </c:pt>
                <c:pt idx="2041">
                  <c:v>48.85886</c:v>
                </c:pt>
                <c:pt idx="2042">
                  <c:v>48.900500000000001</c:v>
                </c:pt>
                <c:pt idx="2043">
                  <c:v>48.942129999999999</c:v>
                </c:pt>
                <c:pt idx="2044">
                  <c:v>48.983759999999997</c:v>
                </c:pt>
                <c:pt idx="2045">
                  <c:v>49.025390000000002</c:v>
                </c:pt>
                <c:pt idx="2046">
                  <c:v>49.067010000000003</c:v>
                </c:pt>
                <c:pt idx="2047">
                  <c:v>49.108629999999998</c:v>
                </c:pt>
                <c:pt idx="2048">
                  <c:v>49.15025</c:v>
                </c:pt>
                <c:pt idx="2049">
                  <c:v>49.191859999999998</c:v>
                </c:pt>
                <c:pt idx="2050">
                  <c:v>49.23348</c:v>
                </c:pt>
                <c:pt idx="2051">
                  <c:v>49.275080000000003</c:v>
                </c:pt>
                <c:pt idx="2052">
                  <c:v>49.316679999999998</c:v>
                </c:pt>
                <c:pt idx="2053">
                  <c:v>49.358280000000001</c:v>
                </c:pt>
                <c:pt idx="2054">
                  <c:v>49.399880000000003</c:v>
                </c:pt>
                <c:pt idx="2055">
                  <c:v>49.441470000000002</c:v>
                </c:pt>
                <c:pt idx="2056">
                  <c:v>49.483060000000002</c:v>
                </c:pt>
                <c:pt idx="2057">
                  <c:v>49.524639999999998</c:v>
                </c:pt>
                <c:pt idx="2058">
                  <c:v>49.566220000000001</c:v>
                </c:pt>
                <c:pt idx="2059">
                  <c:v>49.607790000000001</c:v>
                </c:pt>
                <c:pt idx="2060">
                  <c:v>49.649360000000001</c:v>
                </c:pt>
                <c:pt idx="2061">
                  <c:v>49.690930000000002</c:v>
                </c:pt>
                <c:pt idx="2062">
                  <c:v>49.732489999999999</c:v>
                </c:pt>
                <c:pt idx="2063">
                  <c:v>49.774050000000003</c:v>
                </c:pt>
                <c:pt idx="2064">
                  <c:v>49.815600000000003</c:v>
                </c:pt>
                <c:pt idx="2065">
                  <c:v>49.857149999999997</c:v>
                </c:pt>
                <c:pt idx="2066">
                  <c:v>49.898690000000002</c:v>
                </c:pt>
                <c:pt idx="2067">
                  <c:v>49.94023</c:v>
                </c:pt>
                <c:pt idx="2068">
                  <c:v>49.981760000000001</c:v>
                </c:pt>
                <c:pt idx="2069">
                  <c:v>50.023290000000003</c:v>
                </c:pt>
                <c:pt idx="2070">
                  <c:v>50.064819999999997</c:v>
                </c:pt>
                <c:pt idx="2071">
                  <c:v>50.10633</c:v>
                </c:pt>
                <c:pt idx="2072">
                  <c:v>50.147849999999998</c:v>
                </c:pt>
                <c:pt idx="2073">
                  <c:v>50.189349999999997</c:v>
                </c:pt>
                <c:pt idx="2074">
                  <c:v>50.23086</c:v>
                </c:pt>
                <c:pt idx="2075">
                  <c:v>50.272350000000003</c:v>
                </c:pt>
                <c:pt idx="2076">
                  <c:v>50.313839999999999</c:v>
                </c:pt>
                <c:pt idx="2077">
                  <c:v>50.355330000000002</c:v>
                </c:pt>
                <c:pt idx="2078">
                  <c:v>50.396810000000002</c:v>
                </c:pt>
                <c:pt idx="2079">
                  <c:v>50.438279999999999</c:v>
                </c:pt>
                <c:pt idx="2080">
                  <c:v>50.479750000000003</c:v>
                </c:pt>
                <c:pt idx="2081">
                  <c:v>50.52122</c:v>
                </c:pt>
                <c:pt idx="2082">
                  <c:v>50.562669999999997</c:v>
                </c:pt>
                <c:pt idx="2083">
                  <c:v>50.604120000000002</c:v>
                </c:pt>
                <c:pt idx="2084">
                  <c:v>50.645569999999999</c:v>
                </c:pt>
                <c:pt idx="2085">
                  <c:v>50.687010000000001</c:v>
                </c:pt>
                <c:pt idx="2086">
                  <c:v>50.728439999999999</c:v>
                </c:pt>
                <c:pt idx="2087">
                  <c:v>50.769869999999997</c:v>
                </c:pt>
                <c:pt idx="2088">
                  <c:v>50.81129</c:v>
                </c:pt>
                <c:pt idx="2089">
                  <c:v>50.852699999999999</c:v>
                </c:pt>
                <c:pt idx="2090">
                  <c:v>50.894109999999998</c:v>
                </c:pt>
                <c:pt idx="2091">
                  <c:v>50.935510000000001</c:v>
                </c:pt>
                <c:pt idx="2092">
                  <c:v>50.976900000000001</c:v>
                </c:pt>
                <c:pt idx="2093">
                  <c:v>51.01829</c:v>
                </c:pt>
                <c:pt idx="2094">
                  <c:v>51.059669999999997</c:v>
                </c:pt>
                <c:pt idx="2095">
                  <c:v>51.101039999999998</c:v>
                </c:pt>
                <c:pt idx="2096">
                  <c:v>51.142409999999998</c:v>
                </c:pt>
                <c:pt idx="2097">
                  <c:v>51.183770000000003</c:v>
                </c:pt>
                <c:pt idx="2098">
                  <c:v>51.225119999999997</c:v>
                </c:pt>
                <c:pt idx="2099">
                  <c:v>51.266460000000002</c:v>
                </c:pt>
                <c:pt idx="2100">
                  <c:v>51.3078</c:v>
                </c:pt>
                <c:pt idx="2101">
                  <c:v>51.349130000000002</c:v>
                </c:pt>
                <c:pt idx="2102">
                  <c:v>51.390450000000001</c:v>
                </c:pt>
                <c:pt idx="2103">
                  <c:v>51.43177</c:v>
                </c:pt>
                <c:pt idx="2104">
                  <c:v>51.473080000000003</c:v>
                </c:pt>
                <c:pt idx="2105">
                  <c:v>51.514380000000003</c:v>
                </c:pt>
                <c:pt idx="2106">
                  <c:v>51.555669999999999</c:v>
                </c:pt>
                <c:pt idx="2107">
                  <c:v>51.59695</c:v>
                </c:pt>
                <c:pt idx="2108">
                  <c:v>51.63823</c:v>
                </c:pt>
                <c:pt idx="2109">
                  <c:v>51.679499999999997</c:v>
                </c:pt>
                <c:pt idx="2110">
                  <c:v>51.720759999999999</c:v>
                </c:pt>
                <c:pt idx="2111">
                  <c:v>51.762009999999997</c:v>
                </c:pt>
                <c:pt idx="2112">
                  <c:v>51.803260000000002</c:v>
                </c:pt>
                <c:pt idx="2113">
                  <c:v>51.844499999999996</c:v>
                </c:pt>
                <c:pt idx="2114">
                  <c:v>51.885730000000002</c:v>
                </c:pt>
                <c:pt idx="2115">
                  <c:v>51.926949999999998</c:v>
                </c:pt>
                <c:pt idx="2116">
                  <c:v>51.968159999999997</c:v>
                </c:pt>
                <c:pt idx="2117">
                  <c:v>52.009360000000001</c:v>
                </c:pt>
                <c:pt idx="2118">
                  <c:v>52.050559999999997</c:v>
                </c:pt>
                <c:pt idx="2119">
                  <c:v>52.091740000000001</c:v>
                </c:pt>
                <c:pt idx="2120">
                  <c:v>52.132919999999999</c:v>
                </c:pt>
                <c:pt idx="2121">
                  <c:v>52.17409</c:v>
                </c:pt>
                <c:pt idx="2122">
                  <c:v>52.215249999999997</c:v>
                </c:pt>
                <c:pt idx="2123">
                  <c:v>52.256399999999999</c:v>
                </c:pt>
                <c:pt idx="2124">
                  <c:v>52.297539999999998</c:v>
                </c:pt>
                <c:pt idx="2125">
                  <c:v>52.33867</c:v>
                </c:pt>
                <c:pt idx="2126">
                  <c:v>52.379800000000003</c:v>
                </c:pt>
                <c:pt idx="2127">
                  <c:v>52.420909999999999</c:v>
                </c:pt>
                <c:pt idx="2128">
                  <c:v>52.462009999999999</c:v>
                </c:pt>
                <c:pt idx="2129">
                  <c:v>52.50311</c:v>
                </c:pt>
                <c:pt idx="2130">
                  <c:v>52.544199999999996</c:v>
                </c:pt>
                <c:pt idx="2131">
                  <c:v>52.585270000000001</c:v>
                </c:pt>
                <c:pt idx="2132">
                  <c:v>52.626339999999999</c:v>
                </c:pt>
                <c:pt idx="2133">
                  <c:v>52.667400000000001</c:v>
                </c:pt>
                <c:pt idx="2134">
                  <c:v>52.708449999999999</c:v>
                </c:pt>
                <c:pt idx="2135">
                  <c:v>52.749479999999998</c:v>
                </c:pt>
                <c:pt idx="2136">
                  <c:v>52.790509999999998</c:v>
                </c:pt>
                <c:pt idx="2137">
                  <c:v>52.831530000000001</c:v>
                </c:pt>
                <c:pt idx="2138">
                  <c:v>52.872540000000001</c:v>
                </c:pt>
                <c:pt idx="2139">
                  <c:v>52.913539999999998</c:v>
                </c:pt>
                <c:pt idx="2140">
                  <c:v>52.954520000000002</c:v>
                </c:pt>
                <c:pt idx="2141">
                  <c:v>52.9955</c:v>
                </c:pt>
                <c:pt idx="2142">
                  <c:v>53.036470000000001</c:v>
                </c:pt>
                <c:pt idx="2143">
                  <c:v>53.077419999999996</c:v>
                </c:pt>
                <c:pt idx="2144">
                  <c:v>53.118369999999999</c:v>
                </c:pt>
                <c:pt idx="2145">
                  <c:v>53.159309999999998</c:v>
                </c:pt>
                <c:pt idx="2146">
                  <c:v>53.200229999999998</c:v>
                </c:pt>
                <c:pt idx="2147">
                  <c:v>53.241149999999998</c:v>
                </c:pt>
                <c:pt idx="2148">
                  <c:v>53.282049999999998</c:v>
                </c:pt>
                <c:pt idx="2149">
                  <c:v>53.322940000000003</c:v>
                </c:pt>
                <c:pt idx="2150">
                  <c:v>53.36383</c:v>
                </c:pt>
                <c:pt idx="2151">
                  <c:v>53.404699999999998</c:v>
                </c:pt>
                <c:pt idx="2152">
                  <c:v>53.44556</c:v>
                </c:pt>
                <c:pt idx="2153">
                  <c:v>53.486400000000003</c:v>
                </c:pt>
                <c:pt idx="2154">
                  <c:v>53.527239999999999</c:v>
                </c:pt>
                <c:pt idx="2155">
                  <c:v>53.568069999999999</c:v>
                </c:pt>
                <c:pt idx="2156">
                  <c:v>53.608879999999999</c:v>
                </c:pt>
                <c:pt idx="2157">
                  <c:v>53.64969</c:v>
                </c:pt>
                <c:pt idx="2158">
                  <c:v>53.690480000000001</c:v>
                </c:pt>
                <c:pt idx="2159">
                  <c:v>53.731259999999999</c:v>
                </c:pt>
                <c:pt idx="2160">
                  <c:v>53.772030000000001</c:v>
                </c:pt>
                <c:pt idx="2161">
                  <c:v>53.81279</c:v>
                </c:pt>
                <c:pt idx="2162">
                  <c:v>53.853529999999999</c:v>
                </c:pt>
                <c:pt idx="2163">
                  <c:v>53.894260000000003</c:v>
                </c:pt>
                <c:pt idx="2164">
                  <c:v>53.934989999999999</c:v>
                </c:pt>
                <c:pt idx="2165">
                  <c:v>53.975700000000003</c:v>
                </c:pt>
                <c:pt idx="2166">
                  <c:v>54.016390000000001</c:v>
                </c:pt>
                <c:pt idx="2167">
                  <c:v>54.057079999999999</c:v>
                </c:pt>
                <c:pt idx="2168">
                  <c:v>54.097749999999998</c:v>
                </c:pt>
                <c:pt idx="2169">
                  <c:v>54.13841</c:v>
                </c:pt>
                <c:pt idx="2170">
                  <c:v>54.17906</c:v>
                </c:pt>
                <c:pt idx="2171">
                  <c:v>54.219700000000003</c:v>
                </c:pt>
                <c:pt idx="2172">
                  <c:v>54.26032</c:v>
                </c:pt>
                <c:pt idx="2173">
                  <c:v>54.300930000000001</c:v>
                </c:pt>
                <c:pt idx="2174">
                  <c:v>54.341529999999999</c:v>
                </c:pt>
                <c:pt idx="2175">
                  <c:v>54.38212</c:v>
                </c:pt>
                <c:pt idx="2176">
                  <c:v>54.422690000000003</c:v>
                </c:pt>
                <c:pt idx="2177">
                  <c:v>54.463250000000002</c:v>
                </c:pt>
                <c:pt idx="2178">
                  <c:v>54.503799999999998</c:v>
                </c:pt>
                <c:pt idx="2179">
                  <c:v>54.544330000000002</c:v>
                </c:pt>
                <c:pt idx="2180">
                  <c:v>54.584850000000003</c:v>
                </c:pt>
                <c:pt idx="2181">
                  <c:v>54.625360000000001</c:v>
                </c:pt>
                <c:pt idx="2182">
                  <c:v>54.665849999999999</c:v>
                </c:pt>
                <c:pt idx="2183">
                  <c:v>54.706330000000001</c:v>
                </c:pt>
                <c:pt idx="2184">
                  <c:v>54.7468</c:v>
                </c:pt>
                <c:pt idx="2185">
                  <c:v>54.78725</c:v>
                </c:pt>
                <c:pt idx="2186">
                  <c:v>54.827689999999997</c:v>
                </c:pt>
                <c:pt idx="2187">
                  <c:v>54.868119999999998</c:v>
                </c:pt>
                <c:pt idx="2188">
                  <c:v>54.908540000000002</c:v>
                </c:pt>
                <c:pt idx="2189">
                  <c:v>54.948929999999997</c:v>
                </c:pt>
                <c:pt idx="2190">
                  <c:v>54.989319999999999</c:v>
                </c:pt>
                <c:pt idx="2191">
                  <c:v>55.029690000000002</c:v>
                </c:pt>
                <c:pt idx="2192">
                  <c:v>55.070050000000002</c:v>
                </c:pt>
                <c:pt idx="2193">
                  <c:v>55.110390000000002</c:v>
                </c:pt>
                <c:pt idx="2194">
                  <c:v>55.15072</c:v>
                </c:pt>
                <c:pt idx="2195">
                  <c:v>55.191040000000001</c:v>
                </c:pt>
                <c:pt idx="2196">
                  <c:v>55.231340000000003</c:v>
                </c:pt>
                <c:pt idx="2197">
                  <c:v>55.271630000000002</c:v>
                </c:pt>
                <c:pt idx="2198">
                  <c:v>55.311900000000001</c:v>
                </c:pt>
                <c:pt idx="2199">
                  <c:v>55.352159999999998</c:v>
                </c:pt>
                <c:pt idx="2200">
                  <c:v>55.392400000000002</c:v>
                </c:pt>
                <c:pt idx="2201">
                  <c:v>55.432630000000003</c:v>
                </c:pt>
                <c:pt idx="2202">
                  <c:v>55.472839999999998</c:v>
                </c:pt>
                <c:pt idx="2203">
                  <c:v>55.513039999999997</c:v>
                </c:pt>
                <c:pt idx="2204">
                  <c:v>55.553229999999999</c:v>
                </c:pt>
                <c:pt idx="2205">
                  <c:v>55.593400000000003</c:v>
                </c:pt>
                <c:pt idx="2206">
                  <c:v>55.63355</c:v>
                </c:pt>
                <c:pt idx="2207">
                  <c:v>55.673690000000001</c:v>
                </c:pt>
                <c:pt idx="2208">
                  <c:v>55.713810000000002</c:v>
                </c:pt>
                <c:pt idx="2209">
                  <c:v>55.753920000000001</c:v>
                </c:pt>
                <c:pt idx="2210">
                  <c:v>55.794020000000003</c:v>
                </c:pt>
                <c:pt idx="2211">
                  <c:v>55.834090000000003</c:v>
                </c:pt>
                <c:pt idx="2212">
                  <c:v>55.874160000000003</c:v>
                </c:pt>
                <c:pt idx="2213">
                  <c:v>55.914200000000001</c:v>
                </c:pt>
                <c:pt idx="2214">
                  <c:v>55.954239999999999</c:v>
                </c:pt>
                <c:pt idx="2215">
                  <c:v>55.994250000000001</c:v>
                </c:pt>
                <c:pt idx="2216">
                  <c:v>56.03425</c:v>
                </c:pt>
                <c:pt idx="2217">
                  <c:v>56.074240000000003</c:v>
                </c:pt>
                <c:pt idx="2218">
                  <c:v>56.11421</c:v>
                </c:pt>
                <c:pt idx="2219">
                  <c:v>56.154159999999997</c:v>
                </c:pt>
                <c:pt idx="2220">
                  <c:v>56.194090000000003</c:v>
                </c:pt>
                <c:pt idx="2221">
                  <c:v>56.234009999999998</c:v>
                </c:pt>
                <c:pt idx="2222">
                  <c:v>56.273919999999997</c:v>
                </c:pt>
                <c:pt idx="2223">
                  <c:v>56.313809999999997</c:v>
                </c:pt>
                <c:pt idx="2224">
                  <c:v>56.353679999999997</c:v>
                </c:pt>
                <c:pt idx="2225">
                  <c:v>56.393529999999998</c:v>
                </c:pt>
                <c:pt idx="2226">
                  <c:v>56.433369999999996</c:v>
                </c:pt>
                <c:pt idx="2227">
                  <c:v>56.473199999999999</c:v>
                </c:pt>
                <c:pt idx="2228">
                  <c:v>56.512999999999998</c:v>
                </c:pt>
                <c:pt idx="2229">
                  <c:v>56.552790000000002</c:v>
                </c:pt>
                <c:pt idx="2230">
                  <c:v>56.592559999999999</c:v>
                </c:pt>
                <c:pt idx="2231">
                  <c:v>56.63232</c:v>
                </c:pt>
                <c:pt idx="2232">
                  <c:v>56.672060000000002</c:v>
                </c:pt>
                <c:pt idx="2233">
                  <c:v>56.711779999999997</c:v>
                </c:pt>
                <c:pt idx="2234">
                  <c:v>56.751480000000001</c:v>
                </c:pt>
                <c:pt idx="2235">
                  <c:v>56.791170000000001</c:v>
                </c:pt>
                <c:pt idx="2236">
                  <c:v>56.830840000000002</c:v>
                </c:pt>
                <c:pt idx="2237">
                  <c:v>56.870489999999997</c:v>
                </c:pt>
                <c:pt idx="2238">
                  <c:v>56.910130000000002</c:v>
                </c:pt>
                <c:pt idx="2239">
                  <c:v>56.949750000000002</c:v>
                </c:pt>
                <c:pt idx="2240">
                  <c:v>56.989350000000002</c:v>
                </c:pt>
                <c:pt idx="2241">
                  <c:v>57.028930000000003</c:v>
                </c:pt>
                <c:pt idx="2242">
                  <c:v>57.0685</c:v>
                </c:pt>
                <c:pt idx="2243">
                  <c:v>57.108040000000003</c:v>
                </c:pt>
                <c:pt idx="2244">
                  <c:v>57.147570000000002</c:v>
                </c:pt>
                <c:pt idx="2245">
                  <c:v>57.187089999999998</c:v>
                </c:pt>
                <c:pt idx="2246">
                  <c:v>57.226579999999998</c:v>
                </c:pt>
                <c:pt idx="2247">
                  <c:v>57.266060000000003</c:v>
                </c:pt>
                <c:pt idx="2248">
                  <c:v>57.305509999999998</c:v>
                </c:pt>
                <c:pt idx="2249">
                  <c:v>57.344949999999997</c:v>
                </c:pt>
                <c:pt idx="2250">
                  <c:v>57.38438</c:v>
                </c:pt>
                <c:pt idx="2251">
                  <c:v>57.423780000000001</c:v>
                </c:pt>
                <c:pt idx="2252">
                  <c:v>57.463160000000002</c:v>
                </c:pt>
                <c:pt idx="2253">
                  <c:v>57.50253</c:v>
                </c:pt>
                <c:pt idx="2254">
                  <c:v>57.541879999999999</c:v>
                </c:pt>
                <c:pt idx="2255">
                  <c:v>57.581209999999999</c:v>
                </c:pt>
                <c:pt idx="2256">
                  <c:v>57.620519999999999</c:v>
                </c:pt>
                <c:pt idx="2257">
                  <c:v>57.65981</c:v>
                </c:pt>
                <c:pt idx="2258">
                  <c:v>57.699080000000002</c:v>
                </c:pt>
                <c:pt idx="2259">
                  <c:v>57.738340000000001</c:v>
                </c:pt>
                <c:pt idx="2260">
                  <c:v>57.777569999999997</c:v>
                </c:pt>
                <c:pt idx="2261">
                  <c:v>57.816789999999997</c:v>
                </c:pt>
                <c:pt idx="2262">
                  <c:v>57.855989999999998</c:v>
                </c:pt>
                <c:pt idx="2263">
                  <c:v>57.895159999999997</c:v>
                </c:pt>
                <c:pt idx="2264">
                  <c:v>57.93432</c:v>
                </c:pt>
                <c:pt idx="2265">
                  <c:v>57.973460000000003</c:v>
                </c:pt>
                <c:pt idx="2266">
                  <c:v>58.01258</c:v>
                </c:pt>
                <c:pt idx="2267">
                  <c:v>58.051679999999998</c:v>
                </c:pt>
                <c:pt idx="2268">
                  <c:v>58.090760000000003</c:v>
                </c:pt>
                <c:pt idx="2269">
                  <c:v>58.129829999999998</c:v>
                </c:pt>
                <c:pt idx="2270">
                  <c:v>58.168869999999998</c:v>
                </c:pt>
                <c:pt idx="2271">
                  <c:v>58.207889999999999</c:v>
                </c:pt>
                <c:pt idx="2272">
                  <c:v>58.24689</c:v>
                </c:pt>
                <c:pt idx="2273">
                  <c:v>58.285870000000003</c:v>
                </c:pt>
                <c:pt idx="2274">
                  <c:v>58.324840000000002</c:v>
                </c:pt>
                <c:pt idx="2275">
                  <c:v>58.363779999999998</c:v>
                </c:pt>
                <c:pt idx="2276">
                  <c:v>58.402700000000003</c:v>
                </c:pt>
                <c:pt idx="2277">
                  <c:v>58.441600000000001</c:v>
                </c:pt>
                <c:pt idx="2278">
                  <c:v>58.48048</c:v>
                </c:pt>
                <c:pt idx="2279">
                  <c:v>58.51934</c:v>
                </c:pt>
                <c:pt idx="2280">
                  <c:v>58.558190000000003</c:v>
                </c:pt>
                <c:pt idx="2281">
                  <c:v>58.597009999999997</c:v>
                </c:pt>
                <c:pt idx="2282">
                  <c:v>58.635809999999999</c:v>
                </c:pt>
                <c:pt idx="2283">
                  <c:v>58.674579999999999</c:v>
                </c:pt>
                <c:pt idx="2284">
                  <c:v>58.713340000000002</c:v>
                </c:pt>
                <c:pt idx="2285">
                  <c:v>58.752079999999999</c:v>
                </c:pt>
                <c:pt idx="2286">
                  <c:v>58.790799999999997</c:v>
                </c:pt>
                <c:pt idx="2287">
                  <c:v>58.82949</c:v>
                </c:pt>
                <c:pt idx="2288">
                  <c:v>58.868169999999999</c:v>
                </c:pt>
                <c:pt idx="2289">
                  <c:v>58.906820000000003</c:v>
                </c:pt>
                <c:pt idx="2290">
                  <c:v>58.945450000000001</c:v>
                </c:pt>
                <c:pt idx="2291">
                  <c:v>58.984070000000003</c:v>
                </c:pt>
                <c:pt idx="2292">
                  <c:v>59.022660000000002</c:v>
                </c:pt>
                <c:pt idx="2293">
                  <c:v>59.061219999999999</c:v>
                </c:pt>
                <c:pt idx="2294">
                  <c:v>59.099769999999999</c:v>
                </c:pt>
                <c:pt idx="2295">
                  <c:v>59.138300000000001</c:v>
                </c:pt>
                <c:pt idx="2296">
                  <c:v>59.1768</c:v>
                </c:pt>
                <c:pt idx="2297">
                  <c:v>59.21528</c:v>
                </c:pt>
                <c:pt idx="2298">
                  <c:v>59.253740000000001</c:v>
                </c:pt>
                <c:pt idx="2299">
                  <c:v>59.292180000000002</c:v>
                </c:pt>
                <c:pt idx="2300">
                  <c:v>59.330599999999997</c:v>
                </c:pt>
                <c:pt idx="2301">
                  <c:v>59.369</c:v>
                </c:pt>
                <c:pt idx="2302">
                  <c:v>59.40737</c:v>
                </c:pt>
                <c:pt idx="2303">
                  <c:v>59.445720000000001</c:v>
                </c:pt>
                <c:pt idx="2304">
                  <c:v>59.484050000000003</c:v>
                </c:pt>
                <c:pt idx="2305">
                  <c:v>59.522350000000003</c:v>
                </c:pt>
                <c:pt idx="2306">
                  <c:v>59.560639999999999</c:v>
                </c:pt>
                <c:pt idx="2307">
                  <c:v>59.5989</c:v>
                </c:pt>
                <c:pt idx="2308">
                  <c:v>59.637140000000002</c:v>
                </c:pt>
                <c:pt idx="2309">
                  <c:v>59.675359999999998</c:v>
                </c:pt>
                <c:pt idx="2310">
                  <c:v>59.713549999999998</c:v>
                </c:pt>
                <c:pt idx="2311">
                  <c:v>59.751719999999999</c:v>
                </c:pt>
                <c:pt idx="2312">
                  <c:v>59.789870000000001</c:v>
                </c:pt>
                <c:pt idx="2313">
                  <c:v>59.828000000000003</c:v>
                </c:pt>
                <c:pt idx="2314">
                  <c:v>59.866100000000003</c:v>
                </c:pt>
                <c:pt idx="2315">
                  <c:v>59.904179999999997</c:v>
                </c:pt>
                <c:pt idx="2316">
                  <c:v>59.942239999999998</c:v>
                </c:pt>
                <c:pt idx="2317">
                  <c:v>59.980269999999997</c:v>
                </c:pt>
                <c:pt idx="2318">
                  <c:v>60.018279999999997</c:v>
                </c:pt>
                <c:pt idx="2319">
                  <c:v>60.056269999999998</c:v>
                </c:pt>
                <c:pt idx="2320">
                  <c:v>60.094230000000003</c:v>
                </c:pt>
                <c:pt idx="2321">
                  <c:v>60.132170000000002</c:v>
                </c:pt>
                <c:pt idx="2322">
                  <c:v>60.170090000000002</c:v>
                </c:pt>
                <c:pt idx="2323">
                  <c:v>60.207979999999999</c:v>
                </c:pt>
                <c:pt idx="2324">
                  <c:v>60.245849999999997</c:v>
                </c:pt>
                <c:pt idx="2325">
                  <c:v>60.283700000000003</c:v>
                </c:pt>
                <c:pt idx="2326">
                  <c:v>60.32152</c:v>
                </c:pt>
                <c:pt idx="2327">
                  <c:v>60.359319999999997</c:v>
                </c:pt>
                <c:pt idx="2328">
                  <c:v>60.397089999999999</c:v>
                </c:pt>
                <c:pt idx="2329">
                  <c:v>60.434840000000001</c:v>
                </c:pt>
                <c:pt idx="2330">
                  <c:v>60.472569999999997</c:v>
                </c:pt>
                <c:pt idx="2331">
                  <c:v>60.510269999999998</c:v>
                </c:pt>
                <c:pt idx="2332">
                  <c:v>60.54795</c:v>
                </c:pt>
                <c:pt idx="2333">
                  <c:v>60.585599999999999</c:v>
                </c:pt>
                <c:pt idx="2334">
                  <c:v>60.62323</c:v>
                </c:pt>
                <c:pt idx="2335">
                  <c:v>60.66084</c:v>
                </c:pt>
                <c:pt idx="2336">
                  <c:v>60.698419999999999</c:v>
                </c:pt>
                <c:pt idx="2337">
                  <c:v>60.735970000000002</c:v>
                </c:pt>
                <c:pt idx="2338">
                  <c:v>60.773499999999999</c:v>
                </c:pt>
                <c:pt idx="2339">
                  <c:v>60.811010000000003</c:v>
                </c:pt>
                <c:pt idx="2340">
                  <c:v>60.848489999999998</c:v>
                </c:pt>
                <c:pt idx="2341">
                  <c:v>60.885950000000001</c:v>
                </c:pt>
                <c:pt idx="2342">
                  <c:v>60.923380000000002</c:v>
                </c:pt>
                <c:pt idx="2343">
                  <c:v>60.960790000000003</c:v>
                </c:pt>
                <c:pt idx="2344">
                  <c:v>60.998170000000002</c:v>
                </c:pt>
                <c:pt idx="2345">
                  <c:v>61.035519999999998</c:v>
                </c:pt>
                <c:pt idx="2346">
                  <c:v>61.072850000000003</c:v>
                </c:pt>
                <c:pt idx="2347">
                  <c:v>61.11016</c:v>
                </c:pt>
                <c:pt idx="2348">
                  <c:v>61.147440000000003</c:v>
                </c:pt>
                <c:pt idx="2349">
                  <c:v>61.184699999999999</c:v>
                </c:pt>
                <c:pt idx="2350">
                  <c:v>61.22193</c:v>
                </c:pt>
                <c:pt idx="2351">
                  <c:v>61.259129999999999</c:v>
                </c:pt>
                <c:pt idx="2352">
                  <c:v>61.296309999999998</c:v>
                </c:pt>
                <c:pt idx="2353">
                  <c:v>61.333460000000002</c:v>
                </c:pt>
                <c:pt idx="2354">
                  <c:v>61.37059</c:v>
                </c:pt>
                <c:pt idx="2355">
                  <c:v>61.407690000000002</c:v>
                </c:pt>
                <c:pt idx="2356">
                  <c:v>61.444760000000002</c:v>
                </c:pt>
                <c:pt idx="2357">
                  <c:v>61.481810000000003</c:v>
                </c:pt>
                <c:pt idx="2358">
                  <c:v>61.518830000000001</c:v>
                </c:pt>
                <c:pt idx="2359">
                  <c:v>61.55583</c:v>
                </c:pt>
                <c:pt idx="2360">
                  <c:v>61.592799999999997</c:v>
                </c:pt>
                <c:pt idx="2361">
                  <c:v>61.629739999999998</c:v>
                </c:pt>
                <c:pt idx="2362">
                  <c:v>61.66666</c:v>
                </c:pt>
                <c:pt idx="2363">
                  <c:v>61.70355</c:v>
                </c:pt>
                <c:pt idx="2364">
                  <c:v>61.740409999999997</c:v>
                </c:pt>
                <c:pt idx="2365">
                  <c:v>61.777250000000002</c:v>
                </c:pt>
                <c:pt idx="2366">
                  <c:v>61.814059999999998</c:v>
                </c:pt>
                <c:pt idx="2367">
                  <c:v>61.850839999999998</c:v>
                </c:pt>
                <c:pt idx="2368">
                  <c:v>61.887599999999999</c:v>
                </c:pt>
                <c:pt idx="2369">
                  <c:v>61.924329999999998</c:v>
                </c:pt>
                <c:pt idx="2370">
                  <c:v>61.961030000000001</c:v>
                </c:pt>
                <c:pt idx="2371">
                  <c:v>61.997709999999998</c:v>
                </c:pt>
                <c:pt idx="2372">
                  <c:v>62.03436</c:v>
                </c:pt>
                <c:pt idx="2373">
                  <c:v>62.070979999999999</c:v>
                </c:pt>
                <c:pt idx="2374">
                  <c:v>62.107570000000003</c:v>
                </c:pt>
                <c:pt idx="2375">
                  <c:v>62.14414</c:v>
                </c:pt>
                <c:pt idx="2376">
                  <c:v>62.180680000000002</c:v>
                </c:pt>
                <c:pt idx="2377">
                  <c:v>62.217190000000002</c:v>
                </c:pt>
                <c:pt idx="2378">
                  <c:v>62.253680000000003</c:v>
                </c:pt>
                <c:pt idx="2379">
                  <c:v>62.290129999999998</c:v>
                </c:pt>
                <c:pt idx="2380">
                  <c:v>62.326560000000001</c:v>
                </c:pt>
                <c:pt idx="2381">
                  <c:v>62.362960000000001</c:v>
                </c:pt>
                <c:pt idx="2382">
                  <c:v>62.399340000000002</c:v>
                </c:pt>
                <c:pt idx="2383">
                  <c:v>62.435679999999998</c:v>
                </c:pt>
                <c:pt idx="2384">
                  <c:v>62.472000000000001</c:v>
                </c:pt>
                <c:pt idx="2385">
                  <c:v>62.508290000000002</c:v>
                </c:pt>
                <c:pt idx="2386">
                  <c:v>62.544550000000001</c:v>
                </c:pt>
                <c:pt idx="2387">
                  <c:v>62.580779999999997</c:v>
                </c:pt>
                <c:pt idx="2388">
                  <c:v>62.616979999999998</c:v>
                </c:pt>
                <c:pt idx="2389">
                  <c:v>62.65316</c:v>
                </c:pt>
                <c:pt idx="2390">
                  <c:v>62.689309999999999</c:v>
                </c:pt>
                <c:pt idx="2391">
                  <c:v>62.725430000000003</c:v>
                </c:pt>
                <c:pt idx="2392">
                  <c:v>62.761519999999997</c:v>
                </c:pt>
                <c:pt idx="2393">
                  <c:v>62.797580000000004</c:v>
                </c:pt>
                <c:pt idx="2394">
                  <c:v>62.83361</c:v>
                </c:pt>
                <c:pt idx="2395">
                  <c:v>62.869619999999998</c:v>
                </c:pt>
                <c:pt idx="2396">
                  <c:v>62.905589999999997</c:v>
                </c:pt>
                <c:pt idx="2397">
                  <c:v>62.941540000000003</c:v>
                </c:pt>
                <c:pt idx="2398">
                  <c:v>62.977449999999997</c:v>
                </c:pt>
                <c:pt idx="2399">
                  <c:v>63.013339999999999</c:v>
                </c:pt>
                <c:pt idx="2400">
                  <c:v>63.049199999999999</c:v>
                </c:pt>
                <c:pt idx="2401">
                  <c:v>63.085030000000003</c:v>
                </c:pt>
                <c:pt idx="2402">
                  <c:v>63.120829999999998</c:v>
                </c:pt>
                <c:pt idx="2403">
                  <c:v>63.156599999999997</c:v>
                </c:pt>
                <c:pt idx="2404">
                  <c:v>63.192340000000002</c:v>
                </c:pt>
                <c:pt idx="2405">
                  <c:v>63.228050000000003</c:v>
                </c:pt>
                <c:pt idx="2406">
                  <c:v>63.263730000000002</c:v>
                </c:pt>
                <c:pt idx="2407">
                  <c:v>63.299390000000002</c:v>
                </c:pt>
                <c:pt idx="2408">
                  <c:v>63.335009999999997</c:v>
                </c:pt>
                <c:pt idx="2409">
                  <c:v>63.370600000000003</c:v>
                </c:pt>
                <c:pt idx="2410">
                  <c:v>63.40616</c:v>
                </c:pt>
                <c:pt idx="2411">
                  <c:v>63.441699999999997</c:v>
                </c:pt>
                <c:pt idx="2412">
                  <c:v>63.477200000000003</c:v>
                </c:pt>
                <c:pt idx="2413">
                  <c:v>63.51267</c:v>
                </c:pt>
                <c:pt idx="2414">
                  <c:v>63.548110000000001</c:v>
                </c:pt>
                <c:pt idx="2415">
                  <c:v>63.58352</c:v>
                </c:pt>
                <c:pt idx="2416">
                  <c:v>63.61891</c:v>
                </c:pt>
                <c:pt idx="2417">
                  <c:v>63.654260000000001</c:v>
                </c:pt>
                <c:pt idx="2418">
                  <c:v>63.689579999999999</c:v>
                </c:pt>
                <c:pt idx="2419">
                  <c:v>63.724870000000003</c:v>
                </c:pt>
                <c:pt idx="2420">
                  <c:v>63.760129999999997</c:v>
                </c:pt>
                <c:pt idx="2421">
                  <c:v>63.795349999999999</c:v>
                </c:pt>
                <c:pt idx="2422">
                  <c:v>63.830550000000002</c:v>
                </c:pt>
                <c:pt idx="2423">
                  <c:v>63.865720000000003</c:v>
                </c:pt>
                <c:pt idx="2424">
                  <c:v>63.900849999999998</c:v>
                </c:pt>
                <c:pt idx="2425">
                  <c:v>63.935960000000001</c:v>
                </c:pt>
                <c:pt idx="2426">
                  <c:v>63.971029999999999</c:v>
                </c:pt>
                <c:pt idx="2427">
                  <c:v>64.006079999999997</c:v>
                </c:pt>
                <c:pt idx="2428">
                  <c:v>64.041089999999997</c:v>
                </c:pt>
                <c:pt idx="2429">
                  <c:v>64.076070000000001</c:v>
                </c:pt>
                <c:pt idx="2430">
                  <c:v>64.111009999999993</c:v>
                </c:pt>
                <c:pt idx="2431">
                  <c:v>64.145930000000007</c:v>
                </c:pt>
                <c:pt idx="2432">
                  <c:v>64.180819999999997</c:v>
                </c:pt>
                <c:pt idx="2433">
                  <c:v>64.215670000000003</c:v>
                </c:pt>
                <c:pt idx="2434">
                  <c:v>64.250489999999999</c:v>
                </c:pt>
                <c:pt idx="2435">
                  <c:v>64.28528</c:v>
                </c:pt>
                <c:pt idx="2436">
                  <c:v>64.320040000000006</c:v>
                </c:pt>
                <c:pt idx="2437">
                  <c:v>64.354770000000002</c:v>
                </c:pt>
                <c:pt idx="2438">
                  <c:v>64.38946</c:v>
                </c:pt>
                <c:pt idx="2439">
                  <c:v>64.424120000000002</c:v>
                </c:pt>
                <c:pt idx="2440">
                  <c:v>64.458759999999998</c:v>
                </c:pt>
                <c:pt idx="2441">
                  <c:v>64.493350000000007</c:v>
                </c:pt>
                <c:pt idx="2442">
                  <c:v>64.527919999999995</c:v>
                </c:pt>
                <c:pt idx="2443">
                  <c:v>64.562449999999998</c:v>
                </c:pt>
                <c:pt idx="2444">
                  <c:v>64.596950000000007</c:v>
                </c:pt>
                <c:pt idx="2445">
                  <c:v>64.631420000000006</c:v>
                </c:pt>
                <c:pt idx="2446">
                  <c:v>64.665859999999995</c:v>
                </c:pt>
                <c:pt idx="2447">
                  <c:v>64.70026</c:v>
                </c:pt>
                <c:pt idx="2448">
                  <c:v>64.734629999999996</c:v>
                </c:pt>
                <c:pt idx="2449">
                  <c:v>64.768969999999996</c:v>
                </c:pt>
                <c:pt idx="2450">
                  <c:v>64.803280000000001</c:v>
                </c:pt>
                <c:pt idx="2451">
                  <c:v>64.837549999999993</c:v>
                </c:pt>
                <c:pt idx="2452">
                  <c:v>64.871790000000004</c:v>
                </c:pt>
                <c:pt idx="2453">
                  <c:v>64.905990000000003</c:v>
                </c:pt>
                <c:pt idx="2454">
                  <c:v>64.940160000000006</c:v>
                </c:pt>
                <c:pt idx="2455">
                  <c:v>64.974299999999999</c:v>
                </c:pt>
                <c:pt idx="2456">
                  <c:v>65.008409999999998</c:v>
                </c:pt>
                <c:pt idx="2457">
                  <c:v>65.042479999999998</c:v>
                </c:pt>
                <c:pt idx="2458">
                  <c:v>65.076520000000002</c:v>
                </c:pt>
                <c:pt idx="2459">
                  <c:v>65.110529999999997</c:v>
                </c:pt>
                <c:pt idx="2460">
                  <c:v>65.144499999999994</c:v>
                </c:pt>
                <c:pt idx="2461">
                  <c:v>65.178439999999995</c:v>
                </c:pt>
                <c:pt idx="2462">
                  <c:v>65.212339999999998</c:v>
                </c:pt>
                <c:pt idx="2463">
                  <c:v>65.246219999999994</c:v>
                </c:pt>
                <c:pt idx="2464">
                  <c:v>65.280050000000003</c:v>
                </c:pt>
                <c:pt idx="2465">
                  <c:v>65.313860000000005</c:v>
                </c:pt>
                <c:pt idx="2466">
                  <c:v>65.347620000000006</c:v>
                </c:pt>
                <c:pt idx="2467">
                  <c:v>65.381360000000001</c:v>
                </c:pt>
                <c:pt idx="2468">
                  <c:v>65.415059999999997</c:v>
                </c:pt>
                <c:pt idx="2469">
                  <c:v>65.448729999999998</c:v>
                </c:pt>
                <c:pt idx="2470">
                  <c:v>65.48236</c:v>
                </c:pt>
                <c:pt idx="2471">
                  <c:v>65.515960000000007</c:v>
                </c:pt>
                <c:pt idx="2472">
                  <c:v>65.549520000000001</c:v>
                </c:pt>
                <c:pt idx="2473">
                  <c:v>65.58305</c:v>
                </c:pt>
                <c:pt idx="2474">
                  <c:v>65.616540000000001</c:v>
                </c:pt>
                <c:pt idx="2475">
                  <c:v>65.650000000000006</c:v>
                </c:pt>
                <c:pt idx="2476">
                  <c:v>65.683430000000001</c:v>
                </c:pt>
                <c:pt idx="2477">
                  <c:v>65.716819999999998</c:v>
                </c:pt>
                <c:pt idx="2478">
                  <c:v>65.750169999999997</c:v>
                </c:pt>
                <c:pt idx="2479">
                  <c:v>65.78349</c:v>
                </c:pt>
                <c:pt idx="2480">
                  <c:v>65.816779999999994</c:v>
                </c:pt>
                <c:pt idx="2481">
                  <c:v>65.850030000000004</c:v>
                </c:pt>
                <c:pt idx="2482">
                  <c:v>65.883240000000001</c:v>
                </c:pt>
                <c:pt idx="2483">
                  <c:v>65.916420000000002</c:v>
                </c:pt>
                <c:pt idx="2484">
                  <c:v>65.949569999999994</c:v>
                </c:pt>
                <c:pt idx="2485">
                  <c:v>65.982669999999999</c:v>
                </c:pt>
                <c:pt idx="2486">
                  <c:v>66.015749999999997</c:v>
                </c:pt>
                <c:pt idx="2487">
                  <c:v>66.048779999999994</c:v>
                </c:pt>
                <c:pt idx="2488">
                  <c:v>66.081789999999998</c:v>
                </c:pt>
                <c:pt idx="2489">
                  <c:v>66.114750000000001</c:v>
                </c:pt>
                <c:pt idx="2490">
                  <c:v>66.147679999999994</c:v>
                </c:pt>
                <c:pt idx="2491">
                  <c:v>66.180580000000006</c:v>
                </c:pt>
                <c:pt idx="2492">
                  <c:v>66.213440000000006</c:v>
                </c:pt>
                <c:pt idx="2493">
                  <c:v>66.246260000000007</c:v>
                </c:pt>
                <c:pt idx="2494">
                  <c:v>66.279039999999995</c:v>
                </c:pt>
                <c:pt idx="2495">
                  <c:v>66.311790000000002</c:v>
                </c:pt>
                <c:pt idx="2496">
                  <c:v>66.34451</c:v>
                </c:pt>
                <c:pt idx="2497">
                  <c:v>66.377189999999999</c:v>
                </c:pt>
                <c:pt idx="2498">
                  <c:v>66.409829999999999</c:v>
                </c:pt>
                <c:pt idx="2499">
                  <c:v>66.442430000000002</c:v>
                </c:pt>
                <c:pt idx="2500">
                  <c:v>66.474999999999994</c:v>
                </c:pt>
                <c:pt idx="2501">
                  <c:v>66.507530000000003</c:v>
                </c:pt>
                <c:pt idx="2502">
                  <c:v>66.540030000000002</c:v>
                </c:pt>
                <c:pt idx="2503">
                  <c:v>66.572490000000002</c:v>
                </c:pt>
                <c:pt idx="2504">
                  <c:v>66.604910000000004</c:v>
                </c:pt>
                <c:pt idx="2505">
                  <c:v>66.637289999999993</c:v>
                </c:pt>
                <c:pt idx="2506">
                  <c:v>66.669640000000001</c:v>
                </c:pt>
                <c:pt idx="2507">
                  <c:v>66.70196</c:v>
                </c:pt>
                <c:pt idx="2508">
                  <c:v>66.73424</c:v>
                </c:pt>
                <c:pt idx="2509">
                  <c:v>66.766480000000001</c:v>
                </c:pt>
                <c:pt idx="2510">
                  <c:v>66.798680000000004</c:v>
                </c:pt>
                <c:pt idx="2511">
                  <c:v>66.830849999999998</c:v>
                </c:pt>
                <c:pt idx="2512">
                  <c:v>66.862989999999996</c:v>
                </c:pt>
                <c:pt idx="2513">
                  <c:v>66.895079999999993</c:v>
                </c:pt>
                <c:pt idx="2514">
                  <c:v>66.927149999999997</c:v>
                </c:pt>
                <c:pt idx="2515">
                  <c:v>66.95917</c:v>
                </c:pt>
                <c:pt idx="2516">
                  <c:v>66.991169999999997</c:v>
                </c:pt>
                <c:pt idx="2517">
                  <c:v>67.023120000000006</c:v>
                </c:pt>
                <c:pt idx="2518">
                  <c:v>67.055040000000005</c:v>
                </c:pt>
                <c:pt idx="2519">
                  <c:v>67.086929999999995</c:v>
                </c:pt>
                <c:pt idx="2520">
                  <c:v>67.118780000000001</c:v>
                </c:pt>
                <c:pt idx="2521">
                  <c:v>67.150589999999994</c:v>
                </c:pt>
                <c:pt idx="2522">
                  <c:v>67.182370000000006</c:v>
                </c:pt>
                <c:pt idx="2523">
                  <c:v>67.214119999999994</c:v>
                </c:pt>
                <c:pt idx="2524">
                  <c:v>67.245829999999998</c:v>
                </c:pt>
                <c:pt idx="2525">
                  <c:v>67.277500000000003</c:v>
                </c:pt>
                <c:pt idx="2526">
                  <c:v>67.309139999999999</c:v>
                </c:pt>
                <c:pt idx="2527">
                  <c:v>67.34075</c:v>
                </c:pt>
                <c:pt idx="2528">
                  <c:v>67.372320000000002</c:v>
                </c:pt>
                <c:pt idx="2529">
                  <c:v>67.403859999999995</c:v>
                </c:pt>
                <c:pt idx="2530">
                  <c:v>67.435360000000003</c:v>
                </c:pt>
                <c:pt idx="2531">
                  <c:v>67.466830000000002</c:v>
                </c:pt>
                <c:pt idx="2532">
                  <c:v>67.498260000000002</c:v>
                </c:pt>
                <c:pt idx="2533">
                  <c:v>67.529660000000007</c:v>
                </c:pt>
                <c:pt idx="2534">
                  <c:v>67.561019999999999</c:v>
                </c:pt>
                <c:pt idx="2535">
                  <c:v>67.592359999999999</c:v>
                </c:pt>
                <c:pt idx="2536">
                  <c:v>67.623649999999998</c:v>
                </c:pt>
                <c:pt idx="2537">
                  <c:v>67.654920000000004</c:v>
                </c:pt>
                <c:pt idx="2538">
                  <c:v>67.686139999999995</c:v>
                </c:pt>
                <c:pt idx="2539">
                  <c:v>67.717339999999993</c:v>
                </c:pt>
                <c:pt idx="2540">
                  <c:v>67.748500000000007</c:v>
                </c:pt>
                <c:pt idx="2541">
                  <c:v>67.779629999999997</c:v>
                </c:pt>
                <c:pt idx="2542">
                  <c:v>67.810720000000003</c:v>
                </c:pt>
                <c:pt idx="2543">
                  <c:v>67.84178</c:v>
                </c:pt>
                <c:pt idx="2544">
                  <c:v>67.872810000000001</c:v>
                </c:pt>
                <c:pt idx="2545">
                  <c:v>67.903800000000004</c:v>
                </c:pt>
                <c:pt idx="2546">
                  <c:v>67.934759999999997</c:v>
                </c:pt>
                <c:pt idx="2547">
                  <c:v>67.965689999999995</c:v>
                </c:pt>
                <c:pt idx="2548">
                  <c:v>67.996589999999998</c:v>
                </c:pt>
                <c:pt idx="2549">
                  <c:v>68.027450000000002</c:v>
                </c:pt>
                <c:pt idx="2550">
                  <c:v>68.058279999999996</c:v>
                </c:pt>
                <c:pt idx="2551">
                  <c:v>68.089070000000007</c:v>
                </c:pt>
                <c:pt idx="2552">
                  <c:v>68.119829999999993</c:v>
                </c:pt>
                <c:pt idx="2553">
                  <c:v>68.150559999999999</c:v>
                </c:pt>
                <c:pt idx="2554">
                  <c:v>68.181259999999995</c:v>
                </c:pt>
                <c:pt idx="2555">
                  <c:v>68.211920000000006</c:v>
                </c:pt>
                <c:pt idx="2556">
                  <c:v>68.242549999999994</c:v>
                </c:pt>
                <c:pt idx="2557">
                  <c:v>68.273150000000001</c:v>
                </c:pt>
                <c:pt idx="2558">
                  <c:v>68.303719999999998</c:v>
                </c:pt>
                <c:pt idx="2559">
                  <c:v>68.334249999999997</c:v>
                </c:pt>
                <c:pt idx="2560">
                  <c:v>68.364760000000004</c:v>
                </c:pt>
                <c:pt idx="2561">
                  <c:v>68.395219999999995</c:v>
                </c:pt>
                <c:pt idx="2562">
                  <c:v>68.425659999999993</c:v>
                </c:pt>
                <c:pt idx="2563">
                  <c:v>68.456069999999997</c:v>
                </c:pt>
                <c:pt idx="2564">
                  <c:v>68.486440000000002</c:v>
                </c:pt>
                <c:pt idx="2565">
                  <c:v>68.516779999999997</c:v>
                </c:pt>
                <c:pt idx="2566">
                  <c:v>68.547089999999997</c:v>
                </c:pt>
                <c:pt idx="2567">
                  <c:v>68.577370000000002</c:v>
                </c:pt>
                <c:pt idx="2568">
                  <c:v>68.607619999999997</c:v>
                </c:pt>
                <c:pt idx="2569">
                  <c:v>68.637829999999994</c:v>
                </c:pt>
                <c:pt idx="2570">
                  <c:v>68.668009999999995</c:v>
                </c:pt>
                <c:pt idx="2571">
                  <c:v>68.698170000000005</c:v>
                </c:pt>
                <c:pt idx="2572">
                  <c:v>68.728290000000001</c:v>
                </c:pt>
                <c:pt idx="2573">
                  <c:v>68.758380000000002</c:v>
                </c:pt>
                <c:pt idx="2574">
                  <c:v>68.788430000000005</c:v>
                </c:pt>
                <c:pt idx="2575">
                  <c:v>68.818460000000002</c:v>
                </c:pt>
                <c:pt idx="2576">
                  <c:v>68.84845</c:v>
                </c:pt>
                <c:pt idx="2577">
                  <c:v>68.878420000000006</c:v>
                </c:pt>
                <c:pt idx="2578">
                  <c:v>68.908349999999999</c:v>
                </c:pt>
                <c:pt idx="2579">
                  <c:v>68.938249999999996</c:v>
                </c:pt>
                <c:pt idx="2580">
                  <c:v>68.968130000000002</c:v>
                </c:pt>
                <c:pt idx="2581">
                  <c:v>68.997969999999995</c:v>
                </c:pt>
                <c:pt idx="2582">
                  <c:v>69.027780000000007</c:v>
                </c:pt>
                <c:pt idx="2583">
                  <c:v>69.057559999999995</c:v>
                </c:pt>
                <c:pt idx="2584">
                  <c:v>69.087310000000002</c:v>
                </c:pt>
                <c:pt idx="2585">
                  <c:v>69.117019999999997</c:v>
                </c:pt>
                <c:pt idx="2586">
                  <c:v>69.146709999999999</c:v>
                </c:pt>
                <c:pt idx="2587">
                  <c:v>69.176370000000006</c:v>
                </c:pt>
                <c:pt idx="2588">
                  <c:v>69.206000000000003</c:v>
                </c:pt>
                <c:pt idx="2589">
                  <c:v>69.235600000000005</c:v>
                </c:pt>
                <c:pt idx="2590">
                  <c:v>69.265159999999995</c:v>
                </c:pt>
                <c:pt idx="2591">
                  <c:v>69.294700000000006</c:v>
                </c:pt>
                <c:pt idx="2592">
                  <c:v>69.324209999999994</c:v>
                </c:pt>
                <c:pt idx="2593">
                  <c:v>69.35369</c:v>
                </c:pt>
                <c:pt idx="2594">
                  <c:v>69.383129999999994</c:v>
                </c:pt>
                <c:pt idx="2595">
                  <c:v>69.412549999999996</c:v>
                </c:pt>
                <c:pt idx="2596">
                  <c:v>69.441940000000002</c:v>
                </c:pt>
                <c:pt idx="2597">
                  <c:v>69.471299999999999</c:v>
                </c:pt>
                <c:pt idx="2598">
                  <c:v>69.500630000000001</c:v>
                </c:pt>
                <c:pt idx="2599">
                  <c:v>69.529929999999993</c:v>
                </c:pt>
                <c:pt idx="2600">
                  <c:v>69.559200000000004</c:v>
                </c:pt>
                <c:pt idx="2601">
                  <c:v>69.588440000000006</c:v>
                </c:pt>
                <c:pt idx="2602">
                  <c:v>69.617649999999998</c:v>
                </c:pt>
                <c:pt idx="2603">
                  <c:v>69.646839999999997</c:v>
                </c:pt>
                <c:pt idx="2604">
                  <c:v>69.675989999999999</c:v>
                </c:pt>
                <c:pt idx="2605">
                  <c:v>69.705119999999994</c:v>
                </c:pt>
                <c:pt idx="2606">
                  <c:v>69.734210000000004</c:v>
                </c:pt>
                <c:pt idx="2607">
                  <c:v>69.763279999999995</c:v>
                </c:pt>
                <c:pt idx="2608">
                  <c:v>69.792320000000004</c:v>
                </c:pt>
                <c:pt idx="2609">
                  <c:v>69.821330000000003</c:v>
                </c:pt>
                <c:pt idx="2610">
                  <c:v>69.850309999999993</c:v>
                </c:pt>
                <c:pt idx="2611">
                  <c:v>69.879260000000002</c:v>
                </c:pt>
                <c:pt idx="2612">
                  <c:v>69.908180000000002</c:v>
                </c:pt>
                <c:pt idx="2613">
                  <c:v>69.937079999999995</c:v>
                </c:pt>
                <c:pt idx="2614">
                  <c:v>69.965950000000007</c:v>
                </c:pt>
                <c:pt idx="2615">
                  <c:v>69.994789999999995</c:v>
                </c:pt>
                <c:pt idx="2616">
                  <c:v>70.023600000000002</c:v>
                </c:pt>
                <c:pt idx="2617">
                  <c:v>70.052379999999999</c:v>
                </c:pt>
                <c:pt idx="2618">
                  <c:v>70.081140000000005</c:v>
                </c:pt>
                <c:pt idx="2619">
                  <c:v>70.109859999999998</c:v>
                </c:pt>
                <c:pt idx="2620">
                  <c:v>70.138559999999998</c:v>
                </c:pt>
                <c:pt idx="2621">
                  <c:v>70.167230000000004</c:v>
                </c:pt>
                <c:pt idx="2622">
                  <c:v>70.195880000000002</c:v>
                </c:pt>
                <c:pt idx="2623">
                  <c:v>70.224490000000003</c:v>
                </c:pt>
                <c:pt idx="2624">
                  <c:v>70.253079999999997</c:v>
                </c:pt>
                <c:pt idx="2625">
                  <c:v>70.281639999999996</c:v>
                </c:pt>
                <c:pt idx="2626">
                  <c:v>70.310169999999999</c:v>
                </c:pt>
                <c:pt idx="2627">
                  <c:v>70.338679999999997</c:v>
                </c:pt>
                <c:pt idx="2628">
                  <c:v>70.367159999999998</c:v>
                </c:pt>
                <c:pt idx="2629">
                  <c:v>70.395610000000005</c:v>
                </c:pt>
                <c:pt idx="2630">
                  <c:v>70.424030000000002</c:v>
                </c:pt>
                <c:pt idx="2631">
                  <c:v>70.452430000000007</c:v>
                </c:pt>
                <c:pt idx="2632">
                  <c:v>70.480800000000002</c:v>
                </c:pt>
                <c:pt idx="2633">
                  <c:v>70.509140000000002</c:v>
                </c:pt>
                <c:pt idx="2634">
                  <c:v>70.537459999999996</c:v>
                </c:pt>
                <c:pt idx="2635">
                  <c:v>70.565749999999994</c:v>
                </c:pt>
                <c:pt idx="2636">
                  <c:v>70.594009999999997</c:v>
                </c:pt>
                <c:pt idx="2637">
                  <c:v>70.622249999999994</c:v>
                </c:pt>
                <c:pt idx="2638">
                  <c:v>70.650459999999995</c:v>
                </c:pt>
                <c:pt idx="2639">
                  <c:v>70.678640000000001</c:v>
                </c:pt>
                <c:pt idx="2640">
                  <c:v>70.706800000000001</c:v>
                </c:pt>
                <c:pt idx="2641">
                  <c:v>70.734930000000006</c:v>
                </c:pt>
                <c:pt idx="2642">
                  <c:v>70.763030000000001</c:v>
                </c:pt>
                <c:pt idx="2643">
                  <c:v>70.791110000000003</c:v>
                </c:pt>
                <c:pt idx="2644">
                  <c:v>70.819159999999997</c:v>
                </c:pt>
                <c:pt idx="2645">
                  <c:v>70.847189999999998</c:v>
                </c:pt>
                <c:pt idx="2646">
                  <c:v>70.875190000000003</c:v>
                </c:pt>
                <c:pt idx="2647">
                  <c:v>70.90316</c:v>
                </c:pt>
                <c:pt idx="2648">
                  <c:v>70.931110000000004</c:v>
                </c:pt>
                <c:pt idx="2649">
                  <c:v>70.959029999999998</c:v>
                </c:pt>
                <c:pt idx="2650">
                  <c:v>70.986930000000001</c:v>
                </c:pt>
                <c:pt idx="2651">
                  <c:v>71.014799999999994</c:v>
                </c:pt>
                <c:pt idx="2652">
                  <c:v>71.042640000000006</c:v>
                </c:pt>
                <c:pt idx="2653">
                  <c:v>71.070459999999997</c:v>
                </c:pt>
                <c:pt idx="2654">
                  <c:v>71.098249999999993</c:v>
                </c:pt>
                <c:pt idx="2655">
                  <c:v>71.126019999999997</c:v>
                </c:pt>
                <c:pt idx="2656">
                  <c:v>71.153769999999994</c:v>
                </c:pt>
                <c:pt idx="2657">
                  <c:v>71.181489999999997</c:v>
                </c:pt>
                <c:pt idx="2658">
                  <c:v>71.209180000000003</c:v>
                </c:pt>
                <c:pt idx="2659">
                  <c:v>71.236850000000004</c:v>
                </c:pt>
                <c:pt idx="2660">
                  <c:v>71.264489999999995</c:v>
                </c:pt>
                <c:pt idx="2661">
                  <c:v>71.292109999999994</c:v>
                </c:pt>
                <c:pt idx="2662">
                  <c:v>71.319699999999997</c:v>
                </c:pt>
                <c:pt idx="2663">
                  <c:v>71.347269999999995</c:v>
                </c:pt>
                <c:pt idx="2664">
                  <c:v>71.37482</c:v>
                </c:pt>
                <c:pt idx="2665">
                  <c:v>71.402339999999995</c:v>
                </c:pt>
                <c:pt idx="2666">
                  <c:v>71.429829999999995</c:v>
                </c:pt>
                <c:pt idx="2667">
                  <c:v>71.457300000000004</c:v>
                </c:pt>
                <c:pt idx="2668">
                  <c:v>71.484750000000005</c:v>
                </c:pt>
                <c:pt idx="2669">
                  <c:v>71.512169999999998</c:v>
                </c:pt>
                <c:pt idx="2670">
                  <c:v>71.539569999999998</c:v>
                </c:pt>
                <c:pt idx="2671">
                  <c:v>71.566940000000002</c:v>
                </c:pt>
                <c:pt idx="2672">
                  <c:v>71.594290000000001</c:v>
                </c:pt>
                <c:pt idx="2673">
                  <c:v>71.621619999999993</c:v>
                </c:pt>
                <c:pt idx="2674">
                  <c:v>71.648920000000004</c:v>
                </c:pt>
                <c:pt idx="2675">
                  <c:v>71.676199999999994</c:v>
                </c:pt>
                <c:pt idx="2676">
                  <c:v>71.703450000000004</c:v>
                </c:pt>
                <c:pt idx="2677">
                  <c:v>71.730680000000007</c:v>
                </c:pt>
                <c:pt idx="2678">
                  <c:v>71.757890000000003</c:v>
                </c:pt>
                <c:pt idx="2679">
                  <c:v>71.785070000000005</c:v>
                </c:pt>
                <c:pt idx="2680">
                  <c:v>71.81223</c:v>
                </c:pt>
                <c:pt idx="2681">
                  <c:v>71.839370000000002</c:v>
                </c:pt>
                <c:pt idx="2682">
                  <c:v>71.866479999999996</c:v>
                </c:pt>
                <c:pt idx="2683">
                  <c:v>71.893569999999997</c:v>
                </c:pt>
                <c:pt idx="2684">
                  <c:v>71.920640000000006</c:v>
                </c:pt>
                <c:pt idx="2685">
                  <c:v>71.947680000000005</c:v>
                </c:pt>
                <c:pt idx="2686">
                  <c:v>71.974699999999999</c:v>
                </c:pt>
                <c:pt idx="2687">
                  <c:v>72.0017</c:v>
                </c:pt>
                <c:pt idx="2688">
                  <c:v>72.028670000000005</c:v>
                </c:pt>
                <c:pt idx="2689">
                  <c:v>72.055620000000005</c:v>
                </c:pt>
                <c:pt idx="2690">
                  <c:v>72.082549999999998</c:v>
                </c:pt>
                <c:pt idx="2691">
                  <c:v>72.109459999999999</c:v>
                </c:pt>
                <c:pt idx="2692">
                  <c:v>72.136340000000004</c:v>
                </c:pt>
                <c:pt idx="2693">
                  <c:v>72.163200000000003</c:v>
                </c:pt>
                <c:pt idx="2694">
                  <c:v>72.190039999999996</c:v>
                </c:pt>
                <c:pt idx="2695">
                  <c:v>72.216849999999994</c:v>
                </c:pt>
                <c:pt idx="2696">
                  <c:v>72.243650000000002</c:v>
                </c:pt>
                <c:pt idx="2697">
                  <c:v>72.270420000000001</c:v>
                </c:pt>
                <c:pt idx="2698">
                  <c:v>72.297169999999994</c:v>
                </c:pt>
                <c:pt idx="2699">
                  <c:v>72.323899999999995</c:v>
                </c:pt>
                <c:pt idx="2700">
                  <c:v>72.3506</c:v>
                </c:pt>
                <c:pt idx="2701">
                  <c:v>72.377279999999999</c:v>
                </c:pt>
                <c:pt idx="2702">
                  <c:v>72.403940000000006</c:v>
                </c:pt>
                <c:pt idx="2703">
                  <c:v>72.430580000000006</c:v>
                </c:pt>
                <c:pt idx="2704">
                  <c:v>72.4572</c:v>
                </c:pt>
                <c:pt idx="2705">
                  <c:v>72.483800000000002</c:v>
                </c:pt>
                <c:pt idx="2706">
                  <c:v>72.510369999999995</c:v>
                </c:pt>
                <c:pt idx="2707">
                  <c:v>72.536919999999995</c:v>
                </c:pt>
                <c:pt idx="2708">
                  <c:v>72.563460000000006</c:v>
                </c:pt>
                <c:pt idx="2709">
                  <c:v>72.589969999999994</c:v>
                </c:pt>
                <c:pt idx="2710">
                  <c:v>72.61645</c:v>
                </c:pt>
                <c:pt idx="2711">
                  <c:v>72.642920000000004</c:v>
                </c:pt>
                <c:pt idx="2712">
                  <c:v>72.669370000000001</c:v>
                </c:pt>
                <c:pt idx="2713">
                  <c:v>72.695790000000002</c:v>
                </c:pt>
                <c:pt idx="2714">
                  <c:v>72.722200000000001</c:v>
                </c:pt>
                <c:pt idx="2715">
                  <c:v>72.748580000000004</c:v>
                </c:pt>
                <c:pt idx="2716">
                  <c:v>72.774940000000001</c:v>
                </c:pt>
                <c:pt idx="2717">
                  <c:v>72.801280000000006</c:v>
                </c:pt>
                <c:pt idx="2718">
                  <c:v>72.827610000000007</c:v>
                </c:pt>
                <c:pt idx="2719">
                  <c:v>72.853909999999999</c:v>
                </c:pt>
                <c:pt idx="2720">
                  <c:v>72.880189999999999</c:v>
                </c:pt>
                <c:pt idx="2721">
                  <c:v>72.906440000000003</c:v>
                </c:pt>
                <c:pt idx="2722">
                  <c:v>72.932680000000005</c:v>
                </c:pt>
                <c:pt idx="2723">
                  <c:v>72.9589</c:v>
                </c:pt>
                <c:pt idx="2724">
                  <c:v>72.985100000000003</c:v>
                </c:pt>
                <c:pt idx="2725">
                  <c:v>73.011279999999999</c:v>
                </c:pt>
                <c:pt idx="2726">
                  <c:v>73.037440000000004</c:v>
                </c:pt>
                <c:pt idx="2727">
                  <c:v>73.063569999999999</c:v>
                </c:pt>
                <c:pt idx="2728">
                  <c:v>73.089690000000004</c:v>
                </c:pt>
                <c:pt idx="2729">
                  <c:v>73.115790000000004</c:v>
                </c:pt>
                <c:pt idx="2730">
                  <c:v>73.141869999999997</c:v>
                </c:pt>
                <c:pt idx="2731">
                  <c:v>73.167929999999998</c:v>
                </c:pt>
                <c:pt idx="2732">
                  <c:v>73.193960000000004</c:v>
                </c:pt>
                <c:pt idx="2733">
                  <c:v>73.219980000000007</c:v>
                </c:pt>
                <c:pt idx="2734">
                  <c:v>73.245980000000003</c:v>
                </c:pt>
                <c:pt idx="2735">
                  <c:v>73.271960000000007</c:v>
                </c:pt>
                <c:pt idx="2736">
                  <c:v>73.297920000000005</c:v>
                </c:pt>
                <c:pt idx="2737">
                  <c:v>73.323859999999996</c:v>
                </c:pt>
                <c:pt idx="2738">
                  <c:v>73.349789999999999</c:v>
                </c:pt>
                <c:pt idx="2739">
                  <c:v>73.375690000000006</c:v>
                </c:pt>
                <c:pt idx="2740">
                  <c:v>73.401570000000007</c:v>
                </c:pt>
                <c:pt idx="2741">
                  <c:v>73.427440000000004</c:v>
                </c:pt>
                <c:pt idx="2742">
                  <c:v>73.453280000000007</c:v>
                </c:pt>
                <c:pt idx="2743">
                  <c:v>73.479110000000006</c:v>
                </c:pt>
                <c:pt idx="2744">
                  <c:v>73.504919999999998</c:v>
                </c:pt>
                <c:pt idx="2745">
                  <c:v>73.530709999999999</c:v>
                </c:pt>
                <c:pt idx="2746">
                  <c:v>73.556479999999993</c:v>
                </c:pt>
                <c:pt idx="2747">
                  <c:v>73.582229999999996</c:v>
                </c:pt>
                <c:pt idx="2748">
                  <c:v>73.607960000000006</c:v>
                </c:pt>
                <c:pt idx="2749">
                  <c:v>73.633679999999998</c:v>
                </c:pt>
                <c:pt idx="2750">
                  <c:v>73.659379999999999</c:v>
                </c:pt>
                <c:pt idx="2751">
                  <c:v>73.685050000000004</c:v>
                </c:pt>
                <c:pt idx="2752">
                  <c:v>73.710710000000006</c:v>
                </c:pt>
                <c:pt idx="2753">
                  <c:v>73.736360000000005</c:v>
                </c:pt>
                <c:pt idx="2754">
                  <c:v>73.761979999999994</c:v>
                </c:pt>
                <c:pt idx="2755">
                  <c:v>73.787589999999994</c:v>
                </c:pt>
                <c:pt idx="2756">
                  <c:v>73.81317</c:v>
                </c:pt>
                <c:pt idx="2757">
                  <c:v>73.838740000000001</c:v>
                </c:pt>
                <c:pt idx="2758">
                  <c:v>73.8643</c:v>
                </c:pt>
                <c:pt idx="2759">
                  <c:v>73.889830000000003</c:v>
                </c:pt>
                <c:pt idx="2760">
                  <c:v>73.915350000000004</c:v>
                </c:pt>
                <c:pt idx="2761">
                  <c:v>73.940849999999998</c:v>
                </c:pt>
                <c:pt idx="2762">
                  <c:v>73.966329999999999</c:v>
                </c:pt>
                <c:pt idx="2763">
                  <c:v>73.991789999999995</c:v>
                </c:pt>
                <c:pt idx="2764">
                  <c:v>74.017240000000001</c:v>
                </c:pt>
                <c:pt idx="2765">
                  <c:v>74.042670000000001</c:v>
                </c:pt>
                <c:pt idx="2766">
                  <c:v>74.068079999999995</c:v>
                </c:pt>
                <c:pt idx="2767">
                  <c:v>74.09348</c:v>
                </c:pt>
                <c:pt idx="2768">
                  <c:v>74.118859999999998</c:v>
                </c:pt>
                <c:pt idx="2769">
                  <c:v>74.144220000000004</c:v>
                </c:pt>
                <c:pt idx="2770">
                  <c:v>74.169560000000004</c:v>
                </c:pt>
                <c:pt idx="2771">
                  <c:v>74.194890000000001</c:v>
                </c:pt>
                <c:pt idx="2772">
                  <c:v>74.220200000000006</c:v>
                </c:pt>
                <c:pt idx="2773">
                  <c:v>74.245500000000007</c:v>
                </c:pt>
                <c:pt idx="2774">
                  <c:v>74.270769999999999</c:v>
                </c:pt>
                <c:pt idx="2775">
                  <c:v>74.296030000000002</c:v>
                </c:pt>
                <c:pt idx="2776">
                  <c:v>74.321280000000002</c:v>
                </c:pt>
                <c:pt idx="2777">
                  <c:v>74.346509999999995</c:v>
                </c:pt>
                <c:pt idx="2778">
                  <c:v>74.371719999999996</c:v>
                </c:pt>
                <c:pt idx="2779">
                  <c:v>74.396910000000005</c:v>
                </c:pt>
                <c:pt idx="2780">
                  <c:v>74.422089999999997</c:v>
                </c:pt>
                <c:pt idx="2781">
                  <c:v>74.44726</c:v>
                </c:pt>
                <c:pt idx="2782">
                  <c:v>74.472409999999996</c:v>
                </c:pt>
                <c:pt idx="2783">
                  <c:v>74.497540000000001</c:v>
                </c:pt>
                <c:pt idx="2784">
                  <c:v>74.522649999999999</c:v>
                </c:pt>
                <c:pt idx="2785">
                  <c:v>74.547749999999994</c:v>
                </c:pt>
                <c:pt idx="2786">
                  <c:v>74.572839999999999</c:v>
                </c:pt>
                <c:pt idx="2787">
                  <c:v>74.597899999999996</c:v>
                </c:pt>
                <c:pt idx="2788">
                  <c:v>74.622960000000006</c:v>
                </c:pt>
                <c:pt idx="2789">
                  <c:v>74.647989999999993</c:v>
                </c:pt>
                <c:pt idx="2790">
                  <c:v>74.673019999999994</c:v>
                </c:pt>
                <c:pt idx="2791">
                  <c:v>74.69802</c:v>
                </c:pt>
                <c:pt idx="2792">
                  <c:v>74.723010000000002</c:v>
                </c:pt>
                <c:pt idx="2793">
                  <c:v>74.747990000000001</c:v>
                </c:pt>
                <c:pt idx="2794">
                  <c:v>74.772949999999994</c:v>
                </c:pt>
                <c:pt idx="2795">
                  <c:v>74.797899999999998</c:v>
                </c:pt>
                <c:pt idx="2796">
                  <c:v>74.822829999999996</c:v>
                </c:pt>
                <c:pt idx="2797">
                  <c:v>74.847740000000002</c:v>
                </c:pt>
                <c:pt idx="2798">
                  <c:v>74.872640000000004</c:v>
                </c:pt>
                <c:pt idx="2799">
                  <c:v>74.897530000000003</c:v>
                </c:pt>
                <c:pt idx="2800">
                  <c:v>74.922399999999996</c:v>
                </c:pt>
                <c:pt idx="2801">
                  <c:v>74.94726</c:v>
                </c:pt>
                <c:pt idx="2802">
                  <c:v>74.972099999999998</c:v>
                </c:pt>
                <c:pt idx="2803">
                  <c:v>74.996930000000006</c:v>
                </c:pt>
                <c:pt idx="2804">
                  <c:v>75.021739999999994</c:v>
                </c:pt>
                <c:pt idx="2805">
                  <c:v>75.046539999999993</c:v>
                </c:pt>
                <c:pt idx="2806">
                  <c:v>75.07132</c:v>
                </c:pt>
                <c:pt idx="2807">
                  <c:v>75.096090000000004</c:v>
                </c:pt>
                <c:pt idx="2808">
                  <c:v>75.120850000000004</c:v>
                </c:pt>
                <c:pt idx="2809">
                  <c:v>75.145589999999999</c:v>
                </c:pt>
                <c:pt idx="2810">
                  <c:v>75.170320000000004</c:v>
                </c:pt>
                <c:pt idx="2811">
                  <c:v>75.195030000000003</c:v>
                </c:pt>
                <c:pt idx="2812">
                  <c:v>75.219740000000002</c:v>
                </c:pt>
                <c:pt idx="2813">
                  <c:v>75.244420000000005</c:v>
                </c:pt>
                <c:pt idx="2814">
                  <c:v>75.269090000000006</c:v>
                </c:pt>
                <c:pt idx="2815">
                  <c:v>75.293750000000003</c:v>
                </c:pt>
                <c:pt idx="2816">
                  <c:v>75.318399999999997</c:v>
                </c:pt>
                <c:pt idx="2817">
                  <c:v>75.343029999999999</c:v>
                </c:pt>
                <c:pt idx="2818">
                  <c:v>75.367649999999998</c:v>
                </c:pt>
                <c:pt idx="2819">
                  <c:v>75.392259999999993</c:v>
                </c:pt>
                <c:pt idx="2820">
                  <c:v>75.416849999999997</c:v>
                </c:pt>
                <c:pt idx="2821">
                  <c:v>75.441429999999997</c:v>
                </c:pt>
                <c:pt idx="2822">
                  <c:v>75.465999999999994</c:v>
                </c:pt>
                <c:pt idx="2823">
                  <c:v>75.490549999999999</c:v>
                </c:pt>
                <c:pt idx="2824">
                  <c:v>75.515090000000001</c:v>
                </c:pt>
                <c:pt idx="2825">
                  <c:v>75.539619999999999</c:v>
                </c:pt>
                <c:pt idx="2826">
                  <c:v>75.564130000000006</c:v>
                </c:pt>
                <c:pt idx="2827">
                  <c:v>75.588629999999995</c:v>
                </c:pt>
                <c:pt idx="2828">
                  <c:v>75.613119999999995</c:v>
                </c:pt>
                <c:pt idx="2829">
                  <c:v>75.637600000000006</c:v>
                </c:pt>
                <c:pt idx="2830">
                  <c:v>75.662059999999997</c:v>
                </c:pt>
                <c:pt idx="2831">
                  <c:v>75.686509999999998</c:v>
                </c:pt>
                <c:pt idx="2832">
                  <c:v>75.710949999999997</c:v>
                </c:pt>
                <c:pt idx="2833">
                  <c:v>75.735380000000006</c:v>
                </c:pt>
                <c:pt idx="2834">
                  <c:v>75.759789999999995</c:v>
                </c:pt>
                <c:pt idx="2835">
                  <c:v>75.784199999999998</c:v>
                </c:pt>
                <c:pt idx="2836">
                  <c:v>75.808589999999995</c:v>
                </c:pt>
                <c:pt idx="2837">
                  <c:v>75.83296</c:v>
                </c:pt>
                <c:pt idx="2838">
                  <c:v>75.857330000000005</c:v>
                </c:pt>
                <c:pt idx="2839">
                  <c:v>75.881690000000006</c:v>
                </c:pt>
                <c:pt idx="2840">
                  <c:v>75.906030000000001</c:v>
                </c:pt>
                <c:pt idx="2841">
                  <c:v>75.930359999999993</c:v>
                </c:pt>
                <c:pt idx="2842">
                  <c:v>75.954679999999996</c:v>
                </c:pt>
                <c:pt idx="2843">
                  <c:v>75.978989999999996</c:v>
                </c:pt>
                <c:pt idx="2844">
                  <c:v>76.003280000000004</c:v>
                </c:pt>
                <c:pt idx="2845">
                  <c:v>76.027569999999997</c:v>
                </c:pt>
                <c:pt idx="2846">
                  <c:v>76.051839999999999</c:v>
                </c:pt>
                <c:pt idx="2847">
                  <c:v>76.076099999999997</c:v>
                </c:pt>
                <c:pt idx="2848">
                  <c:v>76.100359999999995</c:v>
                </c:pt>
                <c:pt idx="2849">
                  <c:v>76.124600000000001</c:v>
                </c:pt>
                <c:pt idx="2850">
                  <c:v>76.148830000000004</c:v>
                </c:pt>
                <c:pt idx="2851">
                  <c:v>76.17304</c:v>
                </c:pt>
                <c:pt idx="2852">
                  <c:v>76.197249999999997</c:v>
                </c:pt>
                <c:pt idx="2853">
                  <c:v>76.221450000000004</c:v>
                </c:pt>
                <c:pt idx="2854">
                  <c:v>76.245630000000006</c:v>
                </c:pt>
                <c:pt idx="2855">
                  <c:v>76.269810000000007</c:v>
                </c:pt>
                <c:pt idx="2856">
                  <c:v>76.293970000000002</c:v>
                </c:pt>
                <c:pt idx="2857">
                  <c:v>76.318119999999993</c:v>
                </c:pt>
                <c:pt idx="2858">
                  <c:v>76.342269999999999</c:v>
                </c:pt>
                <c:pt idx="2859">
                  <c:v>76.366399999999999</c:v>
                </c:pt>
                <c:pt idx="2860">
                  <c:v>76.390519999999995</c:v>
                </c:pt>
                <c:pt idx="2861">
                  <c:v>76.414640000000006</c:v>
                </c:pt>
                <c:pt idx="2862">
                  <c:v>76.438739999999996</c:v>
                </c:pt>
                <c:pt idx="2863">
                  <c:v>76.462829999999997</c:v>
                </c:pt>
                <c:pt idx="2864">
                  <c:v>76.486909999999995</c:v>
                </c:pt>
                <c:pt idx="2865">
                  <c:v>76.510980000000004</c:v>
                </c:pt>
                <c:pt idx="2866">
                  <c:v>76.535049999999998</c:v>
                </c:pt>
                <c:pt idx="2867">
                  <c:v>76.559100000000001</c:v>
                </c:pt>
                <c:pt idx="2868">
                  <c:v>76.58314</c:v>
                </c:pt>
                <c:pt idx="2869">
                  <c:v>76.607169999999996</c:v>
                </c:pt>
                <c:pt idx="2870">
                  <c:v>76.631200000000007</c:v>
                </c:pt>
                <c:pt idx="2871">
                  <c:v>76.655209999999997</c:v>
                </c:pt>
                <c:pt idx="2872">
                  <c:v>76.679209999999998</c:v>
                </c:pt>
                <c:pt idx="2873">
                  <c:v>76.703209999999999</c:v>
                </c:pt>
                <c:pt idx="2874">
                  <c:v>76.727199999999996</c:v>
                </c:pt>
                <c:pt idx="2875">
                  <c:v>76.751170000000002</c:v>
                </c:pt>
                <c:pt idx="2876">
                  <c:v>76.775139999999993</c:v>
                </c:pt>
                <c:pt idx="2877">
                  <c:v>76.799099999999996</c:v>
                </c:pt>
                <c:pt idx="2878">
                  <c:v>76.823049999999995</c:v>
                </c:pt>
                <c:pt idx="2879">
                  <c:v>76.846990000000005</c:v>
                </c:pt>
                <c:pt idx="2880">
                  <c:v>76.870919999999998</c:v>
                </c:pt>
                <c:pt idx="2881">
                  <c:v>76.894840000000002</c:v>
                </c:pt>
                <c:pt idx="2882">
                  <c:v>76.918760000000006</c:v>
                </c:pt>
                <c:pt idx="2883">
                  <c:v>76.942660000000004</c:v>
                </c:pt>
                <c:pt idx="2884">
                  <c:v>76.966560000000001</c:v>
                </c:pt>
                <c:pt idx="2885">
                  <c:v>76.990449999999996</c:v>
                </c:pt>
                <c:pt idx="2886">
                  <c:v>77.014330000000001</c:v>
                </c:pt>
                <c:pt idx="2887">
                  <c:v>77.038200000000003</c:v>
                </c:pt>
                <c:pt idx="2888">
                  <c:v>77.062060000000002</c:v>
                </c:pt>
                <c:pt idx="2889">
                  <c:v>77.085909999999998</c:v>
                </c:pt>
                <c:pt idx="2890">
                  <c:v>77.109759999999994</c:v>
                </c:pt>
                <c:pt idx="2891">
                  <c:v>77.133600000000001</c:v>
                </c:pt>
                <c:pt idx="2892">
                  <c:v>77.157430000000005</c:v>
                </c:pt>
                <c:pt idx="2893">
                  <c:v>77.181250000000006</c:v>
                </c:pt>
                <c:pt idx="2894">
                  <c:v>77.205070000000006</c:v>
                </c:pt>
                <c:pt idx="2895">
                  <c:v>77.228880000000004</c:v>
                </c:pt>
                <c:pt idx="2896">
                  <c:v>77.252679999999998</c:v>
                </c:pt>
                <c:pt idx="2897">
                  <c:v>77.276470000000003</c:v>
                </c:pt>
                <c:pt idx="2898">
                  <c:v>77.300250000000005</c:v>
                </c:pt>
                <c:pt idx="2899">
                  <c:v>77.324029999999993</c:v>
                </c:pt>
                <c:pt idx="2900">
                  <c:v>77.347800000000007</c:v>
                </c:pt>
                <c:pt idx="2901">
                  <c:v>77.371560000000002</c:v>
                </c:pt>
                <c:pt idx="2902">
                  <c:v>77.395319999999998</c:v>
                </c:pt>
                <c:pt idx="2903">
                  <c:v>77.419070000000005</c:v>
                </c:pt>
                <c:pt idx="2904">
                  <c:v>77.442809999999994</c:v>
                </c:pt>
                <c:pt idx="2905">
                  <c:v>77.466539999999995</c:v>
                </c:pt>
                <c:pt idx="2906">
                  <c:v>77.490269999999995</c:v>
                </c:pt>
                <c:pt idx="2907">
                  <c:v>77.513990000000007</c:v>
                </c:pt>
                <c:pt idx="2908">
                  <c:v>77.537700000000001</c:v>
                </c:pt>
                <c:pt idx="2909">
                  <c:v>77.561409999999995</c:v>
                </c:pt>
                <c:pt idx="2910">
                  <c:v>77.58511</c:v>
                </c:pt>
                <c:pt idx="2911">
                  <c:v>77.608800000000002</c:v>
                </c:pt>
                <c:pt idx="2912">
                  <c:v>77.632490000000004</c:v>
                </c:pt>
                <c:pt idx="2913">
                  <c:v>77.656170000000003</c:v>
                </c:pt>
                <c:pt idx="2914">
                  <c:v>77.679839999999999</c:v>
                </c:pt>
                <c:pt idx="2915">
                  <c:v>77.703509999999994</c:v>
                </c:pt>
                <c:pt idx="2916">
                  <c:v>77.727170000000001</c:v>
                </c:pt>
                <c:pt idx="2917">
                  <c:v>77.750820000000004</c:v>
                </c:pt>
                <c:pt idx="2918">
                  <c:v>77.774469999999994</c:v>
                </c:pt>
                <c:pt idx="2919">
                  <c:v>77.798119999999997</c:v>
                </c:pt>
                <c:pt idx="2920">
                  <c:v>77.821749999999994</c:v>
                </c:pt>
                <c:pt idx="2921">
                  <c:v>77.845380000000006</c:v>
                </c:pt>
                <c:pt idx="2922">
                  <c:v>77.869010000000003</c:v>
                </c:pt>
                <c:pt idx="2923">
                  <c:v>77.892629999999997</c:v>
                </c:pt>
                <c:pt idx="2924">
                  <c:v>77.916240000000002</c:v>
                </c:pt>
                <c:pt idx="2925">
                  <c:v>77.939850000000007</c:v>
                </c:pt>
                <c:pt idx="2926">
                  <c:v>77.963459999999998</c:v>
                </c:pt>
                <c:pt idx="2927">
                  <c:v>77.987049999999996</c:v>
                </c:pt>
                <c:pt idx="2928">
                  <c:v>78.010649999999998</c:v>
                </c:pt>
                <c:pt idx="2929">
                  <c:v>78.034229999999994</c:v>
                </c:pt>
                <c:pt idx="2930">
                  <c:v>78.057820000000007</c:v>
                </c:pt>
                <c:pt idx="2931">
                  <c:v>78.081389999999999</c:v>
                </c:pt>
                <c:pt idx="2932">
                  <c:v>78.104960000000005</c:v>
                </c:pt>
                <c:pt idx="2933">
                  <c:v>78.128529999999998</c:v>
                </c:pt>
                <c:pt idx="2934">
                  <c:v>78.152090000000001</c:v>
                </c:pt>
                <c:pt idx="2935">
                  <c:v>78.175650000000005</c:v>
                </c:pt>
                <c:pt idx="2936">
                  <c:v>78.199200000000005</c:v>
                </c:pt>
                <c:pt idx="2937">
                  <c:v>78.222750000000005</c:v>
                </c:pt>
                <c:pt idx="2938">
                  <c:v>78.246290000000002</c:v>
                </c:pt>
                <c:pt idx="2939">
                  <c:v>78.269829999999999</c:v>
                </c:pt>
                <c:pt idx="2940">
                  <c:v>78.293360000000007</c:v>
                </c:pt>
                <c:pt idx="2941">
                  <c:v>78.316890000000001</c:v>
                </c:pt>
                <c:pt idx="2942">
                  <c:v>78.340419999999995</c:v>
                </c:pt>
                <c:pt idx="2943">
                  <c:v>78.363939999999999</c:v>
                </c:pt>
                <c:pt idx="2944">
                  <c:v>78.387460000000004</c:v>
                </c:pt>
                <c:pt idx="2945">
                  <c:v>78.410970000000006</c:v>
                </c:pt>
                <c:pt idx="2946">
                  <c:v>78.434479999999994</c:v>
                </c:pt>
                <c:pt idx="2947">
                  <c:v>78.457980000000006</c:v>
                </c:pt>
                <c:pt idx="2948">
                  <c:v>78.481480000000005</c:v>
                </c:pt>
                <c:pt idx="2949">
                  <c:v>78.504980000000003</c:v>
                </c:pt>
                <c:pt idx="2950">
                  <c:v>78.528480000000002</c:v>
                </c:pt>
                <c:pt idx="2951">
                  <c:v>78.551959999999994</c:v>
                </c:pt>
                <c:pt idx="2952">
                  <c:v>78.575450000000004</c:v>
                </c:pt>
                <c:pt idx="2953">
                  <c:v>78.598929999999996</c:v>
                </c:pt>
                <c:pt idx="2954">
                  <c:v>78.622410000000002</c:v>
                </c:pt>
                <c:pt idx="2955">
                  <c:v>78.645889999999994</c:v>
                </c:pt>
                <c:pt idx="2956">
                  <c:v>78.669359999999998</c:v>
                </c:pt>
                <c:pt idx="2957">
                  <c:v>78.692830000000001</c:v>
                </c:pt>
                <c:pt idx="2958">
                  <c:v>78.716300000000004</c:v>
                </c:pt>
                <c:pt idx="2959">
                  <c:v>78.739760000000004</c:v>
                </c:pt>
                <c:pt idx="2960">
                  <c:v>78.763220000000004</c:v>
                </c:pt>
                <c:pt idx="2961">
                  <c:v>78.786680000000004</c:v>
                </c:pt>
                <c:pt idx="2962">
                  <c:v>78.810130000000001</c:v>
                </c:pt>
                <c:pt idx="2963">
                  <c:v>78.833579999999998</c:v>
                </c:pt>
                <c:pt idx="2964">
                  <c:v>78.857029999999995</c:v>
                </c:pt>
                <c:pt idx="2965">
                  <c:v>78.880480000000006</c:v>
                </c:pt>
                <c:pt idx="2966">
                  <c:v>78.903919999999999</c:v>
                </c:pt>
                <c:pt idx="2967">
                  <c:v>78.927359999999993</c:v>
                </c:pt>
                <c:pt idx="2968">
                  <c:v>78.950800000000001</c:v>
                </c:pt>
                <c:pt idx="2969">
                  <c:v>78.974239999999995</c:v>
                </c:pt>
                <c:pt idx="2970">
                  <c:v>78.997669999999999</c:v>
                </c:pt>
                <c:pt idx="2971">
                  <c:v>79.021100000000004</c:v>
                </c:pt>
                <c:pt idx="2972">
                  <c:v>79.044529999999995</c:v>
                </c:pt>
                <c:pt idx="2973">
                  <c:v>79.067959999999999</c:v>
                </c:pt>
                <c:pt idx="2974">
                  <c:v>79.091390000000004</c:v>
                </c:pt>
                <c:pt idx="2975">
                  <c:v>79.114810000000006</c:v>
                </c:pt>
                <c:pt idx="2976">
                  <c:v>79.138229999999993</c:v>
                </c:pt>
                <c:pt idx="2977">
                  <c:v>79.161649999999995</c:v>
                </c:pt>
                <c:pt idx="2978">
                  <c:v>79.185069999999996</c:v>
                </c:pt>
                <c:pt idx="2979">
                  <c:v>79.208489999999998</c:v>
                </c:pt>
                <c:pt idx="2980">
                  <c:v>79.231899999999996</c:v>
                </c:pt>
                <c:pt idx="2981">
                  <c:v>79.255319999999998</c:v>
                </c:pt>
                <c:pt idx="2982">
                  <c:v>79.278729999999996</c:v>
                </c:pt>
                <c:pt idx="2983">
                  <c:v>79.302139999999994</c:v>
                </c:pt>
                <c:pt idx="2984">
                  <c:v>79.325550000000007</c:v>
                </c:pt>
                <c:pt idx="2985">
                  <c:v>79.348960000000005</c:v>
                </c:pt>
                <c:pt idx="2986">
                  <c:v>79.372370000000004</c:v>
                </c:pt>
                <c:pt idx="2987">
                  <c:v>79.395769999999999</c:v>
                </c:pt>
                <c:pt idx="2988">
                  <c:v>79.419179999999997</c:v>
                </c:pt>
                <c:pt idx="2989">
                  <c:v>79.442580000000007</c:v>
                </c:pt>
                <c:pt idx="2990">
                  <c:v>79.465990000000005</c:v>
                </c:pt>
                <c:pt idx="2991">
                  <c:v>79.48939</c:v>
                </c:pt>
                <c:pt idx="2992">
                  <c:v>79.512789999999995</c:v>
                </c:pt>
                <c:pt idx="2993">
                  <c:v>79.536199999999994</c:v>
                </c:pt>
                <c:pt idx="2994">
                  <c:v>79.559600000000003</c:v>
                </c:pt>
                <c:pt idx="2995">
                  <c:v>79.582999999999998</c:v>
                </c:pt>
                <c:pt idx="2996">
                  <c:v>79.606399999999994</c:v>
                </c:pt>
                <c:pt idx="2997">
                  <c:v>79.629800000000003</c:v>
                </c:pt>
                <c:pt idx="2998">
                  <c:v>79.653199999999998</c:v>
                </c:pt>
                <c:pt idx="2999">
                  <c:v>79.676599999999993</c:v>
                </c:pt>
                <c:pt idx="3000">
                  <c:v>79.7</c:v>
                </c:pt>
                <c:pt idx="3001">
                  <c:v>79.723399999999998</c:v>
                </c:pt>
                <c:pt idx="3002">
                  <c:v>79.746799999999993</c:v>
                </c:pt>
                <c:pt idx="3003">
                  <c:v>79.770200000000003</c:v>
                </c:pt>
                <c:pt idx="3004">
                  <c:v>79.793599999999998</c:v>
                </c:pt>
                <c:pt idx="3005">
                  <c:v>79.816999999999993</c:v>
                </c:pt>
                <c:pt idx="3006">
                  <c:v>79.840400000000002</c:v>
                </c:pt>
                <c:pt idx="3007">
                  <c:v>79.863799999999998</c:v>
                </c:pt>
                <c:pt idx="3008">
                  <c:v>79.887190000000004</c:v>
                </c:pt>
                <c:pt idx="3009">
                  <c:v>79.910589999999999</c:v>
                </c:pt>
                <c:pt idx="3010">
                  <c:v>79.933989999999994</c:v>
                </c:pt>
                <c:pt idx="3011">
                  <c:v>79.957390000000004</c:v>
                </c:pt>
                <c:pt idx="3012">
                  <c:v>79.980779999999996</c:v>
                </c:pt>
                <c:pt idx="3013">
                  <c:v>80.004180000000005</c:v>
                </c:pt>
                <c:pt idx="3014">
                  <c:v>80.027569999999997</c:v>
                </c:pt>
                <c:pt idx="3015">
                  <c:v>80.050970000000007</c:v>
                </c:pt>
                <c:pt idx="3016">
                  <c:v>80.074359999999999</c:v>
                </c:pt>
                <c:pt idx="3017">
                  <c:v>80.097750000000005</c:v>
                </c:pt>
                <c:pt idx="3018">
                  <c:v>80.121139999999997</c:v>
                </c:pt>
                <c:pt idx="3019">
                  <c:v>80.144530000000003</c:v>
                </c:pt>
                <c:pt idx="3020">
                  <c:v>80.167919999999995</c:v>
                </c:pt>
                <c:pt idx="3021">
                  <c:v>80.191310000000001</c:v>
                </c:pt>
                <c:pt idx="3022">
                  <c:v>80.214690000000004</c:v>
                </c:pt>
                <c:pt idx="3023">
                  <c:v>80.238079999999997</c:v>
                </c:pt>
                <c:pt idx="3024">
                  <c:v>80.26146</c:v>
                </c:pt>
                <c:pt idx="3025">
                  <c:v>80.284850000000006</c:v>
                </c:pt>
                <c:pt idx="3026">
                  <c:v>80.308229999999995</c:v>
                </c:pt>
                <c:pt idx="3027">
                  <c:v>80.331609999999998</c:v>
                </c:pt>
                <c:pt idx="3028">
                  <c:v>80.354979999999998</c:v>
                </c:pt>
                <c:pt idx="3029">
                  <c:v>80.378360000000001</c:v>
                </c:pt>
                <c:pt idx="3030">
                  <c:v>80.401730000000001</c:v>
                </c:pt>
                <c:pt idx="3031">
                  <c:v>80.425110000000004</c:v>
                </c:pt>
                <c:pt idx="3032">
                  <c:v>80.448480000000004</c:v>
                </c:pt>
                <c:pt idx="3033">
                  <c:v>80.471850000000003</c:v>
                </c:pt>
                <c:pt idx="3034">
                  <c:v>80.49521</c:v>
                </c:pt>
                <c:pt idx="3035">
                  <c:v>80.51858</c:v>
                </c:pt>
                <c:pt idx="3036">
                  <c:v>80.541939999999997</c:v>
                </c:pt>
                <c:pt idx="3037">
                  <c:v>80.565299999999993</c:v>
                </c:pt>
                <c:pt idx="3038">
                  <c:v>80.588660000000004</c:v>
                </c:pt>
                <c:pt idx="3039">
                  <c:v>80.612009999999998</c:v>
                </c:pt>
                <c:pt idx="3040">
                  <c:v>80.635369999999995</c:v>
                </c:pt>
                <c:pt idx="3041">
                  <c:v>80.658720000000002</c:v>
                </c:pt>
                <c:pt idx="3042">
                  <c:v>80.682069999999996</c:v>
                </c:pt>
                <c:pt idx="3043">
                  <c:v>80.705420000000004</c:v>
                </c:pt>
                <c:pt idx="3044">
                  <c:v>80.728759999999994</c:v>
                </c:pt>
                <c:pt idx="3045">
                  <c:v>80.752099999999999</c:v>
                </c:pt>
                <c:pt idx="3046">
                  <c:v>80.775440000000003</c:v>
                </c:pt>
                <c:pt idx="3047">
                  <c:v>80.798779999999994</c:v>
                </c:pt>
                <c:pt idx="3048">
                  <c:v>80.822109999999995</c:v>
                </c:pt>
                <c:pt idx="3049">
                  <c:v>80.845439999999996</c:v>
                </c:pt>
                <c:pt idx="3050">
                  <c:v>80.868769999999998</c:v>
                </c:pt>
                <c:pt idx="3051">
                  <c:v>80.892089999999996</c:v>
                </c:pt>
                <c:pt idx="3052">
                  <c:v>80.915409999999994</c:v>
                </c:pt>
                <c:pt idx="3053">
                  <c:v>80.938730000000007</c:v>
                </c:pt>
                <c:pt idx="3054">
                  <c:v>80.962050000000005</c:v>
                </c:pt>
                <c:pt idx="3055">
                  <c:v>80.98536</c:v>
                </c:pt>
                <c:pt idx="3056">
                  <c:v>81.008669999999995</c:v>
                </c:pt>
                <c:pt idx="3057">
                  <c:v>81.031970000000001</c:v>
                </c:pt>
                <c:pt idx="3058">
                  <c:v>81.055269999999993</c:v>
                </c:pt>
                <c:pt idx="3059">
                  <c:v>81.078569999999999</c:v>
                </c:pt>
                <c:pt idx="3060">
                  <c:v>81.101870000000005</c:v>
                </c:pt>
                <c:pt idx="3061">
                  <c:v>81.125159999999994</c:v>
                </c:pt>
                <c:pt idx="3062">
                  <c:v>81.148449999999997</c:v>
                </c:pt>
                <c:pt idx="3063">
                  <c:v>81.171729999999997</c:v>
                </c:pt>
                <c:pt idx="3064">
                  <c:v>81.195009999999996</c:v>
                </c:pt>
                <c:pt idx="3065">
                  <c:v>81.218289999999996</c:v>
                </c:pt>
                <c:pt idx="3066">
                  <c:v>81.241560000000007</c:v>
                </c:pt>
                <c:pt idx="3067">
                  <c:v>81.264830000000003</c:v>
                </c:pt>
                <c:pt idx="3068">
                  <c:v>81.2881</c:v>
                </c:pt>
                <c:pt idx="3069">
                  <c:v>81.311359999999993</c:v>
                </c:pt>
                <c:pt idx="3070">
                  <c:v>81.334620000000001</c:v>
                </c:pt>
                <c:pt idx="3071">
                  <c:v>81.357870000000005</c:v>
                </c:pt>
                <c:pt idx="3072">
                  <c:v>81.381119999999996</c:v>
                </c:pt>
                <c:pt idx="3073">
                  <c:v>81.404359999999997</c:v>
                </c:pt>
                <c:pt idx="3074">
                  <c:v>81.427599999999998</c:v>
                </c:pt>
                <c:pt idx="3075">
                  <c:v>81.450839999999999</c:v>
                </c:pt>
                <c:pt idx="3076">
                  <c:v>81.474069999999998</c:v>
                </c:pt>
                <c:pt idx="3077">
                  <c:v>81.497299999999996</c:v>
                </c:pt>
                <c:pt idx="3078">
                  <c:v>81.520520000000005</c:v>
                </c:pt>
                <c:pt idx="3079">
                  <c:v>81.54374</c:v>
                </c:pt>
                <c:pt idx="3080">
                  <c:v>81.566950000000006</c:v>
                </c:pt>
                <c:pt idx="3081">
                  <c:v>81.590159999999997</c:v>
                </c:pt>
                <c:pt idx="3082">
                  <c:v>81.61336</c:v>
                </c:pt>
                <c:pt idx="3083">
                  <c:v>81.636560000000003</c:v>
                </c:pt>
                <c:pt idx="3084">
                  <c:v>81.659750000000003</c:v>
                </c:pt>
                <c:pt idx="3085">
                  <c:v>81.682940000000002</c:v>
                </c:pt>
                <c:pt idx="3086">
                  <c:v>81.706119999999999</c:v>
                </c:pt>
                <c:pt idx="3087">
                  <c:v>81.729299999999995</c:v>
                </c:pt>
                <c:pt idx="3088">
                  <c:v>81.752480000000006</c:v>
                </c:pt>
                <c:pt idx="3089">
                  <c:v>81.775639999999996</c:v>
                </c:pt>
                <c:pt idx="3090">
                  <c:v>81.798810000000003</c:v>
                </c:pt>
                <c:pt idx="3091">
                  <c:v>81.821960000000004</c:v>
                </c:pt>
                <c:pt idx="3092">
                  <c:v>81.845119999999994</c:v>
                </c:pt>
                <c:pt idx="3093">
                  <c:v>81.868260000000006</c:v>
                </c:pt>
                <c:pt idx="3094">
                  <c:v>81.891400000000004</c:v>
                </c:pt>
                <c:pt idx="3095">
                  <c:v>81.914540000000002</c:v>
                </c:pt>
                <c:pt idx="3096">
                  <c:v>81.937669999999997</c:v>
                </c:pt>
                <c:pt idx="3097">
                  <c:v>81.960790000000003</c:v>
                </c:pt>
                <c:pt idx="3098">
                  <c:v>81.983909999999995</c:v>
                </c:pt>
                <c:pt idx="3099">
                  <c:v>82.00703</c:v>
                </c:pt>
                <c:pt idx="3100">
                  <c:v>82.03013</c:v>
                </c:pt>
                <c:pt idx="3101">
                  <c:v>82.053229999999999</c:v>
                </c:pt>
                <c:pt idx="3102">
                  <c:v>82.076329999999999</c:v>
                </c:pt>
                <c:pt idx="3103">
                  <c:v>82.099419999999995</c:v>
                </c:pt>
                <c:pt idx="3104">
                  <c:v>82.122500000000002</c:v>
                </c:pt>
                <c:pt idx="3105">
                  <c:v>82.145579999999995</c:v>
                </c:pt>
                <c:pt idx="3106">
                  <c:v>82.16865</c:v>
                </c:pt>
                <c:pt idx="3107">
                  <c:v>82.19171</c:v>
                </c:pt>
                <c:pt idx="3108">
                  <c:v>82.214770000000001</c:v>
                </c:pt>
                <c:pt idx="3109">
                  <c:v>82.237819999999999</c:v>
                </c:pt>
                <c:pt idx="3110">
                  <c:v>82.260869999999997</c:v>
                </c:pt>
                <c:pt idx="3111">
                  <c:v>82.283910000000006</c:v>
                </c:pt>
                <c:pt idx="3112">
                  <c:v>82.306939999999997</c:v>
                </c:pt>
                <c:pt idx="3113">
                  <c:v>82.32996</c:v>
                </c:pt>
                <c:pt idx="3114">
                  <c:v>82.352980000000002</c:v>
                </c:pt>
                <c:pt idx="3115">
                  <c:v>82.375990000000002</c:v>
                </c:pt>
                <c:pt idx="3116">
                  <c:v>82.399000000000001</c:v>
                </c:pt>
                <c:pt idx="3117">
                  <c:v>82.421999999999997</c:v>
                </c:pt>
                <c:pt idx="3118">
                  <c:v>82.444990000000004</c:v>
                </c:pt>
                <c:pt idx="3119">
                  <c:v>82.467969999999994</c:v>
                </c:pt>
                <c:pt idx="3120">
                  <c:v>82.490949999999998</c:v>
                </c:pt>
                <c:pt idx="3121">
                  <c:v>82.513919999999999</c:v>
                </c:pt>
                <c:pt idx="3122">
                  <c:v>82.536879999999996</c:v>
                </c:pt>
                <c:pt idx="3123">
                  <c:v>82.559839999999994</c:v>
                </c:pt>
                <c:pt idx="3124">
                  <c:v>82.582790000000003</c:v>
                </c:pt>
                <c:pt idx="3125">
                  <c:v>82.605729999999994</c:v>
                </c:pt>
                <c:pt idx="3126">
                  <c:v>82.628659999999996</c:v>
                </c:pt>
                <c:pt idx="3127">
                  <c:v>82.651589999999999</c:v>
                </c:pt>
                <c:pt idx="3128">
                  <c:v>82.674509999999998</c:v>
                </c:pt>
                <c:pt idx="3129">
                  <c:v>82.697419999999994</c:v>
                </c:pt>
                <c:pt idx="3130">
                  <c:v>82.720320000000001</c:v>
                </c:pt>
                <c:pt idx="3131">
                  <c:v>82.743219999999994</c:v>
                </c:pt>
                <c:pt idx="3132">
                  <c:v>82.766109999999998</c:v>
                </c:pt>
                <c:pt idx="3133">
                  <c:v>82.788989999999998</c:v>
                </c:pt>
                <c:pt idx="3134">
                  <c:v>82.811859999999996</c:v>
                </c:pt>
                <c:pt idx="3135">
                  <c:v>82.834720000000004</c:v>
                </c:pt>
                <c:pt idx="3136">
                  <c:v>82.857579999999999</c:v>
                </c:pt>
                <c:pt idx="3137">
                  <c:v>82.880430000000004</c:v>
                </c:pt>
                <c:pt idx="3138">
                  <c:v>82.903270000000006</c:v>
                </c:pt>
                <c:pt idx="3139">
                  <c:v>82.926100000000005</c:v>
                </c:pt>
                <c:pt idx="3140">
                  <c:v>82.948930000000004</c:v>
                </c:pt>
                <c:pt idx="3141">
                  <c:v>82.971739999999997</c:v>
                </c:pt>
                <c:pt idx="3142">
                  <c:v>82.994550000000004</c:v>
                </c:pt>
                <c:pt idx="3143">
                  <c:v>83.017349999999993</c:v>
                </c:pt>
                <c:pt idx="3144">
                  <c:v>83.040139999999994</c:v>
                </c:pt>
                <c:pt idx="3145">
                  <c:v>83.062920000000005</c:v>
                </c:pt>
                <c:pt idx="3146">
                  <c:v>83.08569</c:v>
                </c:pt>
                <c:pt idx="3147">
                  <c:v>83.108459999999994</c:v>
                </c:pt>
                <c:pt idx="3148">
                  <c:v>83.131209999999996</c:v>
                </c:pt>
                <c:pt idx="3149">
                  <c:v>83.153959999999998</c:v>
                </c:pt>
                <c:pt idx="3150">
                  <c:v>83.176699999999997</c:v>
                </c:pt>
                <c:pt idx="3151">
                  <c:v>83.199430000000007</c:v>
                </c:pt>
                <c:pt idx="3152">
                  <c:v>83.222149999999999</c:v>
                </c:pt>
                <c:pt idx="3153">
                  <c:v>83.244860000000003</c:v>
                </c:pt>
                <c:pt idx="3154">
                  <c:v>83.267560000000003</c:v>
                </c:pt>
                <c:pt idx="3155">
                  <c:v>83.290260000000004</c:v>
                </c:pt>
                <c:pt idx="3156">
                  <c:v>83.312939999999998</c:v>
                </c:pt>
                <c:pt idx="3157">
                  <c:v>83.335620000000006</c:v>
                </c:pt>
                <c:pt idx="3158">
                  <c:v>83.358279999999993</c:v>
                </c:pt>
                <c:pt idx="3159">
                  <c:v>83.380939999999995</c:v>
                </c:pt>
                <c:pt idx="3160">
                  <c:v>83.403589999999994</c:v>
                </c:pt>
                <c:pt idx="3161">
                  <c:v>83.426220000000001</c:v>
                </c:pt>
                <c:pt idx="3162">
                  <c:v>83.448849999999993</c:v>
                </c:pt>
                <c:pt idx="3163">
                  <c:v>83.471469999999997</c:v>
                </c:pt>
                <c:pt idx="3164">
                  <c:v>83.494079999999997</c:v>
                </c:pt>
                <c:pt idx="3165">
                  <c:v>83.516679999999994</c:v>
                </c:pt>
                <c:pt idx="3166">
                  <c:v>83.539270000000002</c:v>
                </c:pt>
                <c:pt idx="3167">
                  <c:v>83.561850000000007</c:v>
                </c:pt>
                <c:pt idx="3168">
                  <c:v>83.584419999999994</c:v>
                </c:pt>
                <c:pt idx="3169">
                  <c:v>83.606979999999993</c:v>
                </c:pt>
                <c:pt idx="3170">
                  <c:v>83.629530000000003</c:v>
                </c:pt>
                <c:pt idx="3171">
                  <c:v>83.652060000000006</c:v>
                </c:pt>
                <c:pt idx="3172">
                  <c:v>83.674589999999995</c:v>
                </c:pt>
                <c:pt idx="3173">
                  <c:v>83.697109999999995</c:v>
                </c:pt>
                <c:pt idx="3174">
                  <c:v>83.719620000000006</c:v>
                </c:pt>
                <c:pt idx="3175">
                  <c:v>83.74212</c:v>
                </c:pt>
                <c:pt idx="3176">
                  <c:v>83.764610000000005</c:v>
                </c:pt>
                <c:pt idx="3177">
                  <c:v>83.787090000000006</c:v>
                </c:pt>
                <c:pt idx="3178">
                  <c:v>83.809550000000002</c:v>
                </c:pt>
                <c:pt idx="3179">
                  <c:v>83.832009999999997</c:v>
                </c:pt>
                <c:pt idx="3180">
                  <c:v>83.854460000000003</c:v>
                </c:pt>
                <c:pt idx="3181">
                  <c:v>83.876890000000003</c:v>
                </c:pt>
                <c:pt idx="3182">
                  <c:v>83.899320000000003</c:v>
                </c:pt>
                <c:pt idx="3183">
                  <c:v>83.921729999999997</c:v>
                </c:pt>
                <c:pt idx="3184">
                  <c:v>83.944140000000004</c:v>
                </c:pt>
                <c:pt idx="3185">
                  <c:v>83.966530000000006</c:v>
                </c:pt>
                <c:pt idx="3186">
                  <c:v>83.988910000000004</c:v>
                </c:pt>
                <c:pt idx="3187">
                  <c:v>84.011279999999999</c:v>
                </c:pt>
                <c:pt idx="3188">
                  <c:v>84.033640000000005</c:v>
                </c:pt>
                <c:pt idx="3189">
                  <c:v>84.055989999999994</c:v>
                </c:pt>
                <c:pt idx="3190">
                  <c:v>84.078320000000005</c:v>
                </c:pt>
                <c:pt idx="3191">
                  <c:v>84.100650000000002</c:v>
                </c:pt>
                <c:pt idx="3192">
                  <c:v>84.122960000000006</c:v>
                </c:pt>
                <c:pt idx="3193">
                  <c:v>84.145269999999996</c:v>
                </c:pt>
                <c:pt idx="3194">
                  <c:v>84.167559999999995</c:v>
                </c:pt>
                <c:pt idx="3195">
                  <c:v>84.189840000000004</c:v>
                </c:pt>
                <c:pt idx="3196">
                  <c:v>84.212109999999996</c:v>
                </c:pt>
                <c:pt idx="3197">
                  <c:v>84.234369999999998</c:v>
                </c:pt>
                <c:pt idx="3198">
                  <c:v>84.256609999999995</c:v>
                </c:pt>
                <c:pt idx="3199">
                  <c:v>84.278840000000002</c:v>
                </c:pt>
                <c:pt idx="3200">
                  <c:v>84.301069999999996</c:v>
                </c:pt>
                <c:pt idx="3201">
                  <c:v>84.323279999999997</c:v>
                </c:pt>
                <c:pt idx="3202">
                  <c:v>84.345470000000006</c:v>
                </c:pt>
                <c:pt idx="3203">
                  <c:v>84.367660000000001</c:v>
                </c:pt>
                <c:pt idx="3204">
                  <c:v>84.389840000000007</c:v>
                </c:pt>
                <c:pt idx="3205">
                  <c:v>84.412000000000006</c:v>
                </c:pt>
                <c:pt idx="3206">
                  <c:v>84.434150000000002</c:v>
                </c:pt>
                <c:pt idx="3207">
                  <c:v>84.456289999999996</c:v>
                </c:pt>
                <c:pt idx="3208">
                  <c:v>84.478409999999997</c:v>
                </c:pt>
                <c:pt idx="3209">
                  <c:v>84.500519999999995</c:v>
                </c:pt>
                <c:pt idx="3210">
                  <c:v>84.522620000000003</c:v>
                </c:pt>
                <c:pt idx="3211">
                  <c:v>84.544709999999995</c:v>
                </c:pt>
                <c:pt idx="3212">
                  <c:v>84.566789999999997</c:v>
                </c:pt>
                <c:pt idx="3213">
                  <c:v>84.588849999999994</c:v>
                </c:pt>
                <c:pt idx="3214">
                  <c:v>84.610900000000001</c:v>
                </c:pt>
                <c:pt idx="3215">
                  <c:v>84.632940000000005</c:v>
                </c:pt>
                <c:pt idx="3216">
                  <c:v>84.654970000000006</c:v>
                </c:pt>
                <c:pt idx="3217">
                  <c:v>84.67698</c:v>
                </c:pt>
                <c:pt idx="3218">
                  <c:v>84.698980000000006</c:v>
                </c:pt>
                <c:pt idx="3219">
                  <c:v>84.720969999999994</c:v>
                </c:pt>
                <c:pt idx="3220">
                  <c:v>84.742940000000004</c:v>
                </c:pt>
                <c:pt idx="3221">
                  <c:v>84.764899999999997</c:v>
                </c:pt>
                <c:pt idx="3222">
                  <c:v>84.786850000000001</c:v>
                </c:pt>
                <c:pt idx="3223">
                  <c:v>84.808779999999999</c:v>
                </c:pt>
                <c:pt idx="3224">
                  <c:v>84.830699999999993</c:v>
                </c:pt>
                <c:pt idx="3225">
                  <c:v>84.852609999999999</c:v>
                </c:pt>
                <c:pt idx="3226">
                  <c:v>84.874510000000001</c:v>
                </c:pt>
                <c:pt idx="3227">
                  <c:v>84.896389999999997</c:v>
                </c:pt>
                <c:pt idx="3228">
                  <c:v>84.918260000000004</c:v>
                </c:pt>
                <c:pt idx="3229">
                  <c:v>84.940110000000004</c:v>
                </c:pt>
                <c:pt idx="3230">
                  <c:v>84.961950000000002</c:v>
                </c:pt>
                <c:pt idx="3231">
                  <c:v>84.983779999999996</c:v>
                </c:pt>
                <c:pt idx="3232">
                  <c:v>85.005589999999998</c:v>
                </c:pt>
                <c:pt idx="3233">
                  <c:v>85.027389999999997</c:v>
                </c:pt>
                <c:pt idx="3234">
                  <c:v>85.049180000000007</c:v>
                </c:pt>
                <c:pt idx="3235">
                  <c:v>85.070949999999996</c:v>
                </c:pt>
                <c:pt idx="3236">
                  <c:v>85.092709999999997</c:v>
                </c:pt>
                <c:pt idx="3237">
                  <c:v>85.114450000000005</c:v>
                </c:pt>
                <c:pt idx="3238">
                  <c:v>85.136179999999996</c:v>
                </c:pt>
                <c:pt idx="3239">
                  <c:v>85.157899999999998</c:v>
                </c:pt>
                <c:pt idx="3240">
                  <c:v>85.179599999999994</c:v>
                </c:pt>
                <c:pt idx="3241">
                  <c:v>85.20129</c:v>
                </c:pt>
                <c:pt idx="3242">
                  <c:v>85.22296</c:v>
                </c:pt>
                <c:pt idx="3243">
                  <c:v>85.244619999999998</c:v>
                </c:pt>
                <c:pt idx="3244">
                  <c:v>85.266270000000006</c:v>
                </c:pt>
                <c:pt idx="3245">
                  <c:v>85.287899999999993</c:v>
                </c:pt>
                <c:pt idx="3246">
                  <c:v>85.309520000000006</c:v>
                </c:pt>
                <c:pt idx="3247">
                  <c:v>85.331119999999999</c:v>
                </c:pt>
                <c:pt idx="3248">
                  <c:v>85.352699999999999</c:v>
                </c:pt>
                <c:pt idx="3249">
                  <c:v>85.374279999999999</c:v>
                </c:pt>
                <c:pt idx="3250">
                  <c:v>85.395830000000004</c:v>
                </c:pt>
                <c:pt idx="3251">
                  <c:v>85.417379999999994</c:v>
                </c:pt>
                <c:pt idx="3252">
                  <c:v>85.438900000000004</c:v>
                </c:pt>
                <c:pt idx="3253">
                  <c:v>85.460419999999999</c:v>
                </c:pt>
                <c:pt idx="3254">
                  <c:v>85.481909999999999</c:v>
                </c:pt>
                <c:pt idx="3255">
                  <c:v>85.503399999999999</c:v>
                </c:pt>
                <c:pt idx="3256">
                  <c:v>85.524860000000004</c:v>
                </c:pt>
                <c:pt idx="3257">
                  <c:v>85.546319999999994</c:v>
                </c:pt>
                <c:pt idx="3258">
                  <c:v>85.567750000000004</c:v>
                </c:pt>
                <c:pt idx="3259">
                  <c:v>85.589179999999999</c:v>
                </c:pt>
                <c:pt idx="3260">
                  <c:v>85.610579999999999</c:v>
                </c:pt>
                <c:pt idx="3261">
                  <c:v>85.631969999999995</c:v>
                </c:pt>
                <c:pt idx="3262">
                  <c:v>85.653350000000003</c:v>
                </c:pt>
                <c:pt idx="3263">
                  <c:v>85.674710000000005</c:v>
                </c:pt>
                <c:pt idx="3264">
                  <c:v>85.696060000000003</c:v>
                </c:pt>
                <c:pt idx="3265">
                  <c:v>85.717389999999995</c:v>
                </c:pt>
                <c:pt idx="3266">
                  <c:v>85.738699999999994</c:v>
                </c:pt>
                <c:pt idx="3267">
                  <c:v>85.76</c:v>
                </c:pt>
                <c:pt idx="3268">
                  <c:v>85.781279999999995</c:v>
                </c:pt>
                <c:pt idx="3269">
                  <c:v>85.802539999999993</c:v>
                </c:pt>
                <c:pt idx="3270">
                  <c:v>85.823790000000002</c:v>
                </c:pt>
                <c:pt idx="3271">
                  <c:v>85.845029999999994</c:v>
                </c:pt>
                <c:pt idx="3272">
                  <c:v>85.866249999999994</c:v>
                </c:pt>
                <c:pt idx="3273">
                  <c:v>85.887450000000001</c:v>
                </c:pt>
                <c:pt idx="3274">
                  <c:v>85.908630000000002</c:v>
                </c:pt>
                <c:pt idx="3275">
                  <c:v>85.9298</c:v>
                </c:pt>
                <c:pt idx="3276">
                  <c:v>85.950959999999995</c:v>
                </c:pt>
                <c:pt idx="3277">
                  <c:v>85.972089999999994</c:v>
                </c:pt>
                <c:pt idx="3278">
                  <c:v>85.993219999999994</c:v>
                </c:pt>
                <c:pt idx="3279">
                  <c:v>86.014319999999998</c:v>
                </c:pt>
                <c:pt idx="3280">
                  <c:v>86.035409999999999</c:v>
                </c:pt>
                <c:pt idx="3281">
                  <c:v>86.056479999999993</c:v>
                </c:pt>
                <c:pt idx="3282">
                  <c:v>86.077529999999996</c:v>
                </c:pt>
                <c:pt idx="3283">
                  <c:v>86.098569999999995</c:v>
                </c:pt>
                <c:pt idx="3284">
                  <c:v>86.119590000000002</c:v>
                </c:pt>
                <c:pt idx="3285">
                  <c:v>86.140600000000006</c:v>
                </c:pt>
                <c:pt idx="3286">
                  <c:v>86.161580000000001</c:v>
                </c:pt>
                <c:pt idx="3287">
                  <c:v>86.182550000000006</c:v>
                </c:pt>
                <c:pt idx="3288">
                  <c:v>86.203509999999994</c:v>
                </c:pt>
                <c:pt idx="3289">
                  <c:v>86.224440000000001</c:v>
                </c:pt>
                <c:pt idx="3290">
                  <c:v>86.245360000000005</c:v>
                </c:pt>
                <c:pt idx="3291">
                  <c:v>86.266260000000003</c:v>
                </c:pt>
                <c:pt idx="3292">
                  <c:v>86.287149999999997</c:v>
                </c:pt>
                <c:pt idx="3293">
                  <c:v>86.308019999999999</c:v>
                </c:pt>
                <c:pt idx="3294">
                  <c:v>86.328869999999995</c:v>
                </c:pt>
                <c:pt idx="3295">
                  <c:v>86.349699999999999</c:v>
                </c:pt>
                <c:pt idx="3296">
                  <c:v>86.370509999999996</c:v>
                </c:pt>
                <c:pt idx="3297">
                  <c:v>86.391310000000004</c:v>
                </c:pt>
                <c:pt idx="3298">
                  <c:v>86.412090000000006</c:v>
                </c:pt>
                <c:pt idx="3299">
                  <c:v>86.432860000000005</c:v>
                </c:pt>
                <c:pt idx="3300">
                  <c:v>86.453599999999994</c:v>
                </c:pt>
                <c:pt idx="3301">
                  <c:v>86.474329999999995</c:v>
                </c:pt>
                <c:pt idx="3302">
                  <c:v>86.495040000000003</c:v>
                </c:pt>
                <c:pt idx="3303">
                  <c:v>86.515730000000005</c:v>
                </c:pt>
                <c:pt idx="3304">
                  <c:v>86.5364</c:v>
                </c:pt>
                <c:pt idx="3305">
                  <c:v>86.557060000000007</c:v>
                </c:pt>
                <c:pt idx="3306">
                  <c:v>86.577690000000004</c:v>
                </c:pt>
                <c:pt idx="3307">
                  <c:v>86.598309999999998</c:v>
                </c:pt>
                <c:pt idx="3308">
                  <c:v>86.61891</c:v>
                </c:pt>
                <c:pt idx="3309">
                  <c:v>86.639499999999998</c:v>
                </c:pt>
                <c:pt idx="3310">
                  <c:v>86.660060000000001</c:v>
                </c:pt>
                <c:pt idx="3311">
                  <c:v>86.680610000000001</c:v>
                </c:pt>
                <c:pt idx="3312">
                  <c:v>86.701139999999995</c:v>
                </c:pt>
                <c:pt idx="3313">
                  <c:v>86.721649999999997</c:v>
                </c:pt>
                <c:pt idx="3314">
                  <c:v>86.742140000000006</c:v>
                </c:pt>
                <c:pt idx="3315">
                  <c:v>86.762609999999995</c:v>
                </c:pt>
                <c:pt idx="3316">
                  <c:v>86.783060000000006</c:v>
                </c:pt>
                <c:pt idx="3317">
                  <c:v>86.8035</c:v>
                </c:pt>
                <c:pt idx="3318">
                  <c:v>86.823909999999998</c:v>
                </c:pt>
                <c:pt idx="3319">
                  <c:v>86.844309999999993</c:v>
                </c:pt>
                <c:pt idx="3320">
                  <c:v>86.864689999999996</c:v>
                </c:pt>
                <c:pt idx="3321">
                  <c:v>86.885050000000007</c:v>
                </c:pt>
                <c:pt idx="3322">
                  <c:v>86.905389999999997</c:v>
                </c:pt>
                <c:pt idx="3323">
                  <c:v>86.925709999999995</c:v>
                </c:pt>
                <c:pt idx="3324">
                  <c:v>86.946010000000001</c:v>
                </c:pt>
                <c:pt idx="3325">
                  <c:v>86.966300000000004</c:v>
                </c:pt>
                <c:pt idx="3326">
                  <c:v>86.986559999999997</c:v>
                </c:pt>
                <c:pt idx="3327">
                  <c:v>87.006799999999998</c:v>
                </c:pt>
                <c:pt idx="3328">
                  <c:v>87.027029999999996</c:v>
                </c:pt>
                <c:pt idx="3329">
                  <c:v>87.047240000000002</c:v>
                </c:pt>
                <c:pt idx="3330">
                  <c:v>87.067419999999998</c:v>
                </c:pt>
                <c:pt idx="3331">
                  <c:v>87.087590000000006</c:v>
                </c:pt>
                <c:pt idx="3332">
                  <c:v>87.107740000000007</c:v>
                </c:pt>
                <c:pt idx="3333">
                  <c:v>87.127859999999998</c:v>
                </c:pt>
                <c:pt idx="3334">
                  <c:v>87.147970000000001</c:v>
                </c:pt>
                <c:pt idx="3335">
                  <c:v>87.168059999999997</c:v>
                </c:pt>
                <c:pt idx="3336">
                  <c:v>87.188130000000001</c:v>
                </c:pt>
                <c:pt idx="3337">
                  <c:v>87.208179999999999</c:v>
                </c:pt>
                <c:pt idx="3338">
                  <c:v>87.228200000000001</c:v>
                </c:pt>
                <c:pt idx="3339">
                  <c:v>87.24821</c:v>
                </c:pt>
                <c:pt idx="3340">
                  <c:v>87.268199999999993</c:v>
                </c:pt>
                <c:pt idx="3341">
                  <c:v>87.288169999999994</c:v>
                </c:pt>
                <c:pt idx="3342">
                  <c:v>87.308120000000002</c:v>
                </c:pt>
                <c:pt idx="3343">
                  <c:v>87.328040000000001</c:v>
                </c:pt>
                <c:pt idx="3344">
                  <c:v>87.347949999999997</c:v>
                </c:pt>
                <c:pt idx="3345">
                  <c:v>87.367840000000001</c:v>
                </c:pt>
                <c:pt idx="3346">
                  <c:v>87.387709999999998</c:v>
                </c:pt>
                <c:pt idx="3347">
                  <c:v>87.407550000000001</c:v>
                </c:pt>
                <c:pt idx="3348">
                  <c:v>87.427379999999999</c:v>
                </c:pt>
                <c:pt idx="3349">
                  <c:v>87.447180000000003</c:v>
                </c:pt>
                <c:pt idx="3350">
                  <c:v>87.466970000000003</c:v>
                </c:pt>
                <c:pt idx="3351">
                  <c:v>87.486729999999994</c:v>
                </c:pt>
                <c:pt idx="3352">
                  <c:v>87.506469999999993</c:v>
                </c:pt>
                <c:pt idx="3353">
                  <c:v>87.526200000000003</c:v>
                </c:pt>
                <c:pt idx="3354">
                  <c:v>87.545900000000003</c:v>
                </c:pt>
                <c:pt idx="3355">
                  <c:v>87.565579999999997</c:v>
                </c:pt>
                <c:pt idx="3356">
                  <c:v>87.585239999999999</c:v>
                </c:pt>
                <c:pt idx="3357">
                  <c:v>87.604870000000005</c:v>
                </c:pt>
                <c:pt idx="3358">
                  <c:v>87.624489999999994</c:v>
                </c:pt>
                <c:pt idx="3359">
                  <c:v>87.644090000000006</c:v>
                </c:pt>
                <c:pt idx="3360">
                  <c:v>87.663659999999993</c:v>
                </c:pt>
                <c:pt idx="3361">
                  <c:v>87.683210000000003</c:v>
                </c:pt>
                <c:pt idx="3362">
                  <c:v>87.702749999999995</c:v>
                </c:pt>
                <c:pt idx="3363">
                  <c:v>87.722260000000006</c:v>
                </c:pt>
                <c:pt idx="3364">
                  <c:v>87.741749999999996</c:v>
                </c:pt>
                <c:pt idx="3365">
                  <c:v>87.761210000000005</c:v>
                </c:pt>
                <c:pt idx="3366">
                  <c:v>87.780659999999997</c:v>
                </c:pt>
                <c:pt idx="3367">
                  <c:v>87.800079999999994</c:v>
                </c:pt>
                <c:pt idx="3368">
                  <c:v>87.819479999999999</c:v>
                </c:pt>
                <c:pt idx="3369">
                  <c:v>87.83887</c:v>
                </c:pt>
                <c:pt idx="3370">
                  <c:v>87.858220000000003</c:v>
                </c:pt>
                <c:pt idx="3371">
                  <c:v>87.877560000000003</c:v>
                </c:pt>
                <c:pt idx="3372">
                  <c:v>87.896879999999996</c:v>
                </c:pt>
                <c:pt idx="3373">
                  <c:v>87.916169999999994</c:v>
                </c:pt>
                <c:pt idx="3374">
                  <c:v>87.93544</c:v>
                </c:pt>
                <c:pt idx="3375">
                  <c:v>87.954689999999999</c:v>
                </c:pt>
                <c:pt idx="3376">
                  <c:v>87.973910000000004</c:v>
                </c:pt>
                <c:pt idx="3377">
                  <c:v>87.993120000000005</c:v>
                </c:pt>
                <c:pt idx="3378">
                  <c:v>88.012299999999996</c:v>
                </c:pt>
                <c:pt idx="3379">
                  <c:v>88.031459999999996</c:v>
                </c:pt>
                <c:pt idx="3380">
                  <c:v>88.050600000000003</c:v>
                </c:pt>
                <c:pt idx="3381">
                  <c:v>88.069710000000001</c:v>
                </c:pt>
                <c:pt idx="3382">
                  <c:v>88.088800000000006</c:v>
                </c:pt>
                <c:pt idx="3383">
                  <c:v>88.107870000000005</c:v>
                </c:pt>
                <c:pt idx="3384">
                  <c:v>88.126919999999998</c:v>
                </c:pt>
                <c:pt idx="3385">
                  <c:v>88.145939999999996</c:v>
                </c:pt>
                <c:pt idx="3386">
                  <c:v>88.164940000000001</c:v>
                </c:pt>
                <c:pt idx="3387">
                  <c:v>88.183920000000001</c:v>
                </c:pt>
                <c:pt idx="3388">
                  <c:v>88.202879999999993</c:v>
                </c:pt>
                <c:pt idx="3389">
                  <c:v>88.221810000000005</c:v>
                </c:pt>
                <c:pt idx="3390">
                  <c:v>88.240719999999996</c:v>
                </c:pt>
                <c:pt idx="3391">
                  <c:v>88.259609999999995</c:v>
                </c:pt>
                <c:pt idx="3392">
                  <c:v>88.278469999999999</c:v>
                </c:pt>
                <c:pt idx="3393">
                  <c:v>88.297309999999996</c:v>
                </c:pt>
                <c:pt idx="3394">
                  <c:v>88.316130000000001</c:v>
                </c:pt>
                <c:pt idx="3395">
                  <c:v>88.334919999999997</c:v>
                </c:pt>
                <c:pt idx="3396">
                  <c:v>88.35369</c:v>
                </c:pt>
                <c:pt idx="3397">
                  <c:v>88.372439999999997</c:v>
                </c:pt>
                <c:pt idx="3398">
                  <c:v>88.391159999999999</c:v>
                </c:pt>
                <c:pt idx="3399">
                  <c:v>88.409859999999995</c:v>
                </c:pt>
                <c:pt idx="3400">
                  <c:v>88.428529999999995</c:v>
                </c:pt>
                <c:pt idx="3401">
                  <c:v>88.447190000000006</c:v>
                </c:pt>
                <c:pt idx="3402">
                  <c:v>88.465810000000005</c:v>
                </c:pt>
                <c:pt idx="3403">
                  <c:v>88.48442</c:v>
                </c:pt>
                <c:pt idx="3404">
                  <c:v>88.503</c:v>
                </c:pt>
                <c:pt idx="3405">
                  <c:v>88.521559999999994</c:v>
                </c:pt>
                <c:pt idx="3406">
                  <c:v>88.540090000000006</c:v>
                </c:pt>
                <c:pt idx="3407">
                  <c:v>88.558599999999998</c:v>
                </c:pt>
                <c:pt idx="3408">
                  <c:v>88.577079999999995</c:v>
                </c:pt>
                <c:pt idx="3409">
                  <c:v>88.59554</c:v>
                </c:pt>
                <c:pt idx="3410">
                  <c:v>88.613979999999998</c:v>
                </c:pt>
                <c:pt idx="3411">
                  <c:v>88.632390000000001</c:v>
                </c:pt>
                <c:pt idx="3412">
                  <c:v>88.650779999999997</c:v>
                </c:pt>
                <c:pt idx="3413">
                  <c:v>88.669139999999999</c:v>
                </c:pt>
                <c:pt idx="3414">
                  <c:v>88.687479999999994</c:v>
                </c:pt>
                <c:pt idx="3415">
                  <c:v>88.705799999999996</c:v>
                </c:pt>
                <c:pt idx="3416">
                  <c:v>88.724090000000004</c:v>
                </c:pt>
                <c:pt idx="3417">
                  <c:v>88.742350000000002</c:v>
                </c:pt>
                <c:pt idx="3418">
                  <c:v>88.760589999999993</c:v>
                </c:pt>
                <c:pt idx="3419">
                  <c:v>88.778809999999993</c:v>
                </c:pt>
                <c:pt idx="3420">
                  <c:v>88.796999999999997</c:v>
                </c:pt>
                <c:pt idx="3421">
                  <c:v>88.815160000000006</c:v>
                </c:pt>
                <c:pt idx="3422">
                  <c:v>88.833309999999997</c:v>
                </c:pt>
                <c:pt idx="3423">
                  <c:v>88.851420000000005</c:v>
                </c:pt>
                <c:pt idx="3424">
                  <c:v>88.869510000000005</c:v>
                </c:pt>
                <c:pt idx="3425">
                  <c:v>88.88758</c:v>
                </c:pt>
                <c:pt idx="3426">
                  <c:v>88.905619999999999</c:v>
                </c:pt>
                <c:pt idx="3427">
                  <c:v>88.923640000000006</c:v>
                </c:pt>
                <c:pt idx="3428">
                  <c:v>88.941630000000004</c:v>
                </c:pt>
                <c:pt idx="3429">
                  <c:v>88.959590000000006</c:v>
                </c:pt>
                <c:pt idx="3430">
                  <c:v>88.977530000000002</c:v>
                </c:pt>
                <c:pt idx="3431">
                  <c:v>88.995450000000005</c:v>
                </c:pt>
                <c:pt idx="3432">
                  <c:v>89.013329999999996</c:v>
                </c:pt>
                <c:pt idx="3433">
                  <c:v>89.031199999999998</c:v>
                </c:pt>
                <c:pt idx="3434">
                  <c:v>89.049030000000002</c:v>
                </c:pt>
                <c:pt idx="3435">
                  <c:v>89.066850000000002</c:v>
                </c:pt>
                <c:pt idx="3436">
                  <c:v>89.084630000000004</c:v>
                </c:pt>
                <c:pt idx="3437">
                  <c:v>89.10239</c:v>
                </c:pt>
                <c:pt idx="3438">
                  <c:v>89.120130000000003</c:v>
                </c:pt>
                <c:pt idx="3439">
                  <c:v>89.137839999999997</c:v>
                </c:pt>
                <c:pt idx="3440">
                  <c:v>89.155519999999996</c:v>
                </c:pt>
                <c:pt idx="3441">
                  <c:v>89.173169999999999</c:v>
                </c:pt>
                <c:pt idx="3442">
                  <c:v>89.190799999999996</c:v>
                </c:pt>
                <c:pt idx="3443">
                  <c:v>89.208410000000001</c:v>
                </c:pt>
                <c:pt idx="3444">
                  <c:v>89.225989999999996</c:v>
                </c:pt>
                <c:pt idx="3445">
                  <c:v>89.243539999999996</c:v>
                </c:pt>
                <c:pt idx="3446">
                  <c:v>89.261060000000001</c:v>
                </c:pt>
                <c:pt idx="3447">
                  <c:v>89.278559999999999</c:v>
                </c:pt>
                <c:pt idx="3448">
                  <c:v>89.296030000000002</c:v>
                </c:pt>
                <c:pt idx="3449">
                  <c:v>89.313479999999998</c:v>
                </c:pt>
                <c:pt idx="3450">
                  <c:v>89.3309</c:v>
                </c:pt>
                <c:pt idx="3451">
                  <c:v>89.348290000000006</c:v>
                </c:pt>
                <c:pt idx="3452">
                  <c:v>89.365660000000005</c:v>
                </c:pt>
                <c:pt idx="3453">
                  <c:v>89.382999999999996</c:v>
                </c:pt>
                <c:pt idx="3454">
                  <c:v>89.400310000000005</c:v>
                </c:pt>
                <c:pt idx="3455">
                  <c:v>89.417599999999993</c:v>
                </c:pt>
                <c:pt idx="3456">
                  <c:v>89.434849999999997</c:v>
                </c:pt>
                <c:pt idx="3457">
                  <c:v>89.452089999999998</c:v>
                </c:pt>
                <c:pt idx="3458">
                  <c:v>89.469290000000001</c:v>
                </c:pt>
                <c:pt idx="3459">
                  <c:v>89.486469999999997</c:v>
                </c:pt>
                <c:pt idx="3460">
                  <c:v>89.503619999999998</c:v>
                </c:pt>
                <c:pt idx="3461">
                  <c:v>89.520740000000004</c:v>
                </c:pt>
                <c:pt idx="3462">
                  <c:v>89.537840000000003</c:v>
                </c:pt>
                <c:pt idx="3463">
                  <c:v>89.554910000000007</c:v>
                </c:pt>
                <c:pt idx="3464">
                  <c:v>89.571950000000001</c:v>
                </c:pt>
                <c:pt idx="3465">
                  <c:v>89.58896</c:v>
                </c:pt>
                <c:pt idx="3466">
                  <c:v>89.605950000000007</c:v>
                </c:pt>
                <c:pt idx="3467">
                  <c:v>89.622900000000001</c:v>
                </c:pt>
                <c:pt idx="3468">
                  <c:v>89.639830000000003</c:v>
                </c:pt>
                <c:pt idx="3469">
                  <c:v>89.656739999999999</c:v>
                </c:pt>
                <c:pt idx="3470">
                  <c:v>89.673609999999996</c:v>
                </c:pt>
                <c:pt idx="3471">
                  <c:v>89.690460000000002</c:v>
                </c:pt>
                <c:pt idx="3472">
                  <c:v>89.707279999999997</c:v>
                </c:pt>
                <c:pt idx="3473">
                  <c:v>89.724069999999998</c:v>
                </c:pt>
                <c:pt idx="3474">
                  <c:v>89.740840000000006</c:v>
                </c:pt>
                <c:pt idx="3475">
                  <c:v>89.757570000000001</c:v>
                </c:pt>
                <c:pt idx="3476">
                  <c:v>89.774280000000005</c:v>
                </c:pt>
                <c:pt idx="3477">
                  <c:v>89.790959999999998</c:v>
                </c:pt>
                <c:pt idx="3478">
                  <c:v>89.807609999999997</c:v>
                </c:pt>
                <c:pt idx="3479">
                  <c:v>89.82423</c:v>
                </c:pt>
                <c:pt idx="3480">
                  <c:v>89.840829999999997</c:v>
                </c:pt>
                <c:pt idx="3481">
                  <c:v>89.857389999999995</c:v>
                </c:pt>
                <c:pt idx="3482">
                  <c:v>89.873930000000001</c:v>
                </c:pt>
                <c:pt idx="3483">
                  <c:v>89.890439999999998</c:v>
                </c:pt>
                <c:pt idx="3484">
                  <c:v>89.90692</c:v>
                </c:pt>
                <c:pt idx="3485">
                  <c:v>89.923370000000006</c:v>
                </c:pt>
                <c:pt idx="3486">
                  <c:v>89.939790000000002</c:v>
                </c:pt>
                <c:pt idx="3487">
                  <c:v>89.956190000000007</c:v>
                </c:pt>
                <c:pt idx="3488">
                  <c:v>89.972549999999998</c:v>
                </c:pt>
                <c:pt idx="3489">
                  <c:v>89.988889999999998</c:v>
                </c:pt>
                <c:pt idx="3490">
                  <c:v>90.005200000000002</c:v>
                </c:pt>
                <c:pt idx="3491">
                  <c:v>90.021479999999997</c:v>
                </c:pt>
                <c:pt idx="3492">
                  <c:v>90.037719999999993</c:v>
                </c:pt>
                <c:pt idx="3493">
                  <c:v>90.053939999999997</c:v>
                </c:pt>
                <c:pt idx="3494">
                  <c:v>90.070139999999995</c:v>
                </c:pt>
                <c:pt idx="3495">
                  <c:v>90.086299999999994</c:v>
                </c:pt>
                <c:pt idx="3496">
                  <c:v>90.102429999999998</c:v>
                </c:pt>
                <c:pt idx="3497">
                  <c:v>90.118530000000007</c:v>
                </c:pt>
                <c:pt idx="3498">
                  <c:v>90.134609999999995</c:v>
                </c:pt>
                <c:pt idx="3499">
                  <c:v>90.150649999999999</c:v>
                </c:pt>
                <c:pt idx="3500">
                  <c:v>90.166669999999996</c:v>
                </c:pt>
                <c:pt idx="3501">
                  <c:v>90.182649999999995</c:v>
                </c:pt>
                <c:pt idx="3502">
                  <c:v>90.198610000000002</c:v>
                </c:pt>
                <c:pt idx="3503">
                  <c:v>90.214529999999996</c:v>
                </c:pt>
                <c:pt idx="3504">
                  <c:v>90.230429999999998</c:v>
                </c:pt>
                <c:pt idx="3505">
                  <c:v>90.246300000000005</c:v>
                </c:pt>
                <c:pt idx="3506">
                  <c:v>90.262129999999999</c:v>
                </c:pt>
                <c:pt idx="3507">
                  <c:v>90.277940000000001</c:v>
                </c:pt>
                <c:pt idx="3508">
                  <c:v>90.293719999999993</c:v>
                </c:pt>
                <c:pt idx="3509">
                  <c:v>90.309470000000005</c:v>
                </c:pt>
                <c:pt idx="3510">
                  <c:v>90.325190000000006</c:v>
                </c:pt>
                <c:pt idx="3511">
                  <c:v>90.340879999999999</c:v>
                </c:pt>
                <c:pt idx="3512">
                  <c:v>90.356530000000006</c:v>
                </c:pt>
                <c:pt idx="3513">
                  <c:v>90.372159999999994</c:v>
                </c:pt>
                <c:pt idx="3514">
                  <c:v>90.38776</c:v>
                </c:pt>
                <c:pt idx="3515">
                  <c:v>90.40334</c:v>
                </c:pt>
                <c:pt idx="3516">
                  <c:v>90.418880000000001</c:v>
                </c:pt>
                <c:pt idx="3517">
                  <c:v>90.434389999999993</c:v>
                </c:pt>
                <c:pt idx="3518">
                  <c:v>90.449870000000004</c:v>
                </c:pt>
                <c:pt idx="3519">
                  <c:v>90.465320000000006</c:v>
                </c:pt>
                <c:pt idx="3520">
                  <c:v>90.480739999999997</c:v>
                </c:pt>
                <c:pt idx="3521">
                  <c:v>90.496139999999997</c:v>
                </c:pt>
                <c:pt idx="3522">
                  <c:v>90.511499999999998</c:v>
                </c:pt>
                <c:pt idx="3523">
                  <c:v>90.526830000000004</c:v>
                </c:pt>
                <c:pt idx="3524">
                  <c:v>90.542140000000003</c:v>
                </c:pt>
                <c:pt idx="3525">
                  <c:v>90.557410000000004</c:v>
                </c:pt>
                <c:pt idx="3526">
                  <c:v>90.572659999999999</c:v>
                </c:pt>
                <c:pt idx="3527">
                  <c:v>90.587869999999995</c:v>
                </c:pt>
                <c:pt idx="3528">
                  <c:v>90.603059999999999</c:v>
                </c:pt>
                <c:pt idx="3529">
                  <c:v>90.618219999999994</c:v>
                </c:pt>
                <c:pt idx="3530">
                  <c:v>90.633340000000004</c:v>
                </c:pt>
                <c:pt idx="3531">
                  <c:v>90.648439999999994</c:v>
                </c:pt>
                <c:pt idx="3532">
                  <c:v>90.663510000000002</c:v>
                </c:pt>
                <c:pt idx="3533">
                  <c:v>90.678550000000001</c:v>
                </c:pt>
                <c:pt idx="3534">
                  <c:v>90.693560000000005</c:v>
                </c:pt>
                <c:pt idx="3535">
                  <c:v>90.708529999999996</c:v>
                </c:pt>
                <c:pt idx="3536">
                  <c:v>90.723479999999995</c:v>
                </c:pt>
                <c:pt idx="3537">
                  <c:v>90.738399999999999</c:v>
                </c:pt>
                <c:pt idx="3538">
                  <c:v>90.753299999999996</c:v>
                </c:pt>
                <c:pt idx="3539">
                  <c:v>90.768159999999995</c:v>
                </c:pt>
                <c:pt idx="3540">
                  <c:v>90.782989999999998</c:v>
                </c:pt>
                <c:pt idx="3541">
                  <c:v>90.797790000000006</c:v>
                </c:pt>
                <c:pt idx="3542">
                  <c:v>90.812560000000005</c:v>
                </c:pt>
                <c:pt idx="3543">
                  <c:v>90.827309999999997</c:v>
                </c:pt>
                <c:pt idx="3544">
                  <c:v>90.842020000000005</c:v>
                </c:pt>
                <c:pt idx="3545">
                  <c:v>90.856710000000007</c:v>
                </c:pt>
                <c:pt idx="3546">
                  <c:v>90.871359999999996</c:v>
                </c:pt>
                <c:pt idx="3547">
                  <c:v>90.885990000000007</c:v>
                </c:pt>
                <c:pt idx="3548">
                  <c:v>90.900589999999994</c:v>
                </c:pt>
                <c:pt idx="3549">
                  <c:v>90.915149999999997</c:v>
                </c:pt>
                <c:pt idx="3550">
                  <c:v>90.929689999999994</c:v>
                </c:pt>
                <c:pt idx="3551">
                  <c:v>90.944199999999995</c:v>
                </c:pt>
                <c:pt idx="3552">
                  <c:v>90.958680000000001</c:v>
                </c:pt>
                <c:pt idx="3553">
                  <c:v>90.973129999999998</c:v>
                </c:pt>
                <c:pt idx="3554">
                  <c:v>90.987549999999999</c:v>
                </c:pt>
                <c:pt idx="3555">
                  <c:v>91.001940000000005</c:v>
                </c:pt>
                <c:pt idx="3556">
                  <c:v>91.016300000000001</c:v>
                </c:pt>
                <c:pt idx="3557">
                  <c:v>91.030640000000005</c:v>
                </c:pt>
                <c:pt idx="3558">
                  <c:v>91.044939999999997</c:v>
                </c:pt>
                <c:pt idx="3559">
                  <c:v>91.059219999999996</c:v>
                </c:pt>
                <c:pt idx="3560">
                  <c:v>91.073459999999997</c:v>
                </c:pt>
                <c:pt idx="3561">
                  <c:v>91.087680000000006</c:v>
                </c:pt>
                <c:pt idx="3562">
                  <c:v>91.101860000000002</c:v>
                </c:pt>
                <c:pt idx="3563">
                  <c:v>91.116020000000006</c:v>
                </c:pt>
                <c:pt idx="3564">
                  <c:v>91.13015</c:v>
                </c:pt>
                <c:pt idx="3565">
                  <c:v>91.14425</c:v>
                </c:pt>
                <c:pt idx="3566">
                  <c:v>91.158320000000003</c:v>
                </c:pt>
                <c:pt idx="3567">
                  <c:v>91.172359999999998</c:v>
                </c:pt>
                <c:pt idx="3568">
                  <c:v>91.18638</c:v>
                </c:pt>
                <c:pt idx="3569">
                  <c:v>91.200360000000003</c:v>
                </c:pt>
                <c:pt idx="3570">
                  <c:v>91.214320000000001</c:v>
                </c:pt>
                <c:pt idx="3571">
                  <c:v>91.22824</c:v>
                </c:pt>
                <c:pt idx="3572">
                  <c:v>91.242140000000006</c:v>
                </c:pt>
                <c:pt idx="3573">
                  <c:v>91.256010000000003</c:v>
                </c:pt>
                <c:pt idx="3574">
                  <c:v>91.269850000000005</c:v>
                </c:pt>
                <c:pt idx="3575">
                  <c:v>91.283659999999998</c:v>
                </c:pt>
                <c:pt idx="3576">
                  <c:v>91.297439999999995</c:v>
                </c:pt>
                <c:pt idx="3577">
                  <c:v>91.311189999999996</c:v>
                </c:pt>
                <c:pt idx="3578">
                  <c:v>91.324910000000003</c:v>
                </c:pt>
                <c:pt idx="3579">
                  <c:v>91.338610000000003</c:v>
                </c:pt>
                <c:pt idx="3580">
                  <c:v>91.352279999999993</c:v>
                </c:pt>
                <c:pt idx="3581">
                  <c:v>91.36591</c:v>
                </c:pt>
                <c:pt idx="3582">
                  <c:v>91.379519999999999</c:v>
                </c:pt>
                <c:pt idx="3583">
                  <c:v>91.393100000000004</c:v>
                </c:pt>
                <c:pt idx="3584">
                  <c:v>91.406649999999999</c:v>
                </c:pt>
                <c:pt idx="3585">
                  <c:v>91.420180000000002</c:v>
                </c:pt>
                <c:pt idx="3586">
                  <c:v>91.433670000000006</c:v>
                </c:pt>
                <c:pt idx="3587">
                  <c:v>91.447140000000005</c:v>
                </c:pt>
                <c:pt idx="3588">
                  <c:v>91.460570000000004</c:v>
                </c:pt>
                <c:pt idx="3589">
                  <c:v>91.473979999999997</c:v>
                </c:pt>
                <c:pt idx="3590">
                  <c:v>91.487359999999995</c:v>
                </c:pt>
                <c:pt idx="3591">
                  <c:v>91.500709999999998</c:v>
                </c:pt>
                <c:pt idx="3592">
                  <c:v>91.514030000000005</c:v>
                </c:pt>
                <c:pt idx="3593">
                  <c:v>91.527330000000006</c:v>
                </c:pt>
                <c:pt idx="3594">
                  <c:v>91.540589999999995</c:v>
                </c:pt>
                <c:pt idx="3595">
                  <c:v>91.553830000000005</c:v>
                </c:pt>
                <c:pt idx="3596">
                  <c:v>91.567040000000006</c:v>
                </c:pt>
                <c:pt idx="3597">
                  <c:v>91.580219999999997</c:v>
                </c:pt>
                <c:pt idx="3598">
                  <c:v>91.593369999999993</c:v>
                </c:pt>
                <c:pt idx="3599">
                  <c:v>91.606499999999997</c:v>
                </c:pt>
                <c:pt idx="3600">
                  <c:v>91.619590000000002</c:v>
                </c:pt>
                <c:pt idx="3601">
                  <c:v>91.632660000000001</c:v>
                </c:pt>
                <c:pt idx="3602">
                  <c:v>91.645700000000005</c:v>
                </c:pt>
                <c:pt idx="3603">
                  <c:v>91.658709999999999</c:v>
                </c:pt>
                <c:pt idx="3604">
                  <c:v>91.671700000000001</c:v>
                </c:pt>
                <c:pt idx="3605">
                  <c:v>91.684650000000005</c:v>
                </c:pt>
                <c:pt idx="3606">
                  <c:v>91.697580000000002</c:v>
                </c:pt>
                <c:pt idx="3607">
                  <c:v>91.710480000000004</c:v>
                </c:pt>
                <c:pt idx="3608">
                  <c:v>91.723349999999996</c:v>
                </c:pt>
                <c:pt idx="3609">
                  <c:v>91.736189999999993</c:v>
                </c:pt>
                <c:pt idx="3610">
                  <c:v>91.748999999999995</c:v>
                </c:pt>
                <c:pt idx="3611">
                  <c:v>91.761790000000005</c:v>
                </c:pt>
                <c:pt idx="3612">
                  <c:v>91.774550000000005</c:v>
                </c:pt>
                <c:pt idx="3613">
                  <c:v>91.787279999999996</c:v>
                </c:pt>
                <c:pt idx="3614">
                  <c:v>91.799989999999994</c:v>
                </c:pt>
                <c:pt idx="3615">
                  <c:v>91.812659999999994</c:v>
                </c:pt>
                <c:pt idx="3616">
                  <c:v>91.825310000000002</c:v>
                </c:pt>
                <c:pt idx="3617">
                  <c:v>91.83793</c:v>
                </c:pt>
                <c:pt idx="3618">
                  <c:v>91.850520000000003</c:v>
                </c:pt>
                <c:pt idx="3619">
                  <c:v>91.863079999999997</c:v>
                </c:pt>
                <c:pt idx="3620">
                  <c:v>91.875619999999998</c:v>
                </c:pt>
                <c:pt idx="3621">
                  <c:v>91.888130000000004</c:v>
                </c:pt>
                <c:pt idx="3622">
                  <c:v>91.90061</c:v>
                </c:pt>
                <c:pt idx="3623">
                  <c:v>91.913070000000005</c:v>
                </c:pt>
                <c:pt idx="3624">
                  <c:v>91.925489999999996</c:v>
                </c:pt>
                <c:pt idx="3625">
                  <c:v>91.937889999999996</c:v>
                </c:pt>
                <c:pt idx="3626">
                  <c:v>91.95026</c:v>
                </c:pt>
                <c:pt idx="3627">
                  <c:v>91.962609999999998</c:v>
                </c:pt>
                <c:pt idx="3628">
                  <c:v>91.974919999999997</c:v>
                </c:pt>
                <c:pt idx="3629">
                  <c:v>91.987210000000005</c:v>
                </c:pt>
                <c:pt idx="3630">
                  <c:v>91.999470000000002</c:v>
                </c:pt>
                <c:pt idx="3631">
                  <c:v>92.011709999999994</c:v>
                </c:pt>
                <c:pt idx="3632">
                  <c:v>92.023920000000004</c:v>
                </c:pt>
                <c:pt idx="3633">
                  <c:v>92.036100000000005</c:v>
                </c:pt>
                <c:pt idx="3634">
                  <c:v>92.048249999999996</c:v>
                </c:pt>
                <c:pt idx="3635">
                  <c:v>92.060379999999995</c:v>
                </c:pt>
                <c:pt idx="3636">
                  <c:v>92.072469999999996</c:v>
                </c:pt>
                <c:pt idx="3637">
                  <c:v>92.084549999999993</c:v>
                </c:pt>
                <c:pt idx="3638">
                  <c:v>92.096590000000006</c:v>
                </c:pt>
                <c:pt idx="3639">
                  <c:v>92.108609999999999</c:v>
                </c:pt>
                <c:pt idx="3640">
                  <c:v>92.120599999999996</c:v>
                </c:pt>
                <c:pt idx="3641">
                  <c:v>92.132559999999998</c:v>
                </c:pt>
                <c:pt idx="3642">
                  <c:v>92.144499999999994</c:v>
                </c:pt>
                <c:pt idx="3643">
                  <c:v>92.156409999999994</c:v>
                </c:pt>
                <c:pt idx="3644">
                  <c:v>92.168289999999999</c:v>
                </c:pt>
                <c:pt idx="3645">
                  <c:v>92.180149999999998</c:v>
                </c:pt>
                <c:pt idx="3646">
                  <c:v>92.191980000000001</c:v>
                </c:pt>
                <c:pt idx="3647">
                  <c:v>92.203779999999995</c:v>
                </c:pt>
                <c:pt idx="3648">
                  <c:v>92.215559999999996</c:v>
                </c:pt>
                <c:pt idx="3649">
                  <c:v>92.2273</c:v>
                </c:pt>
                <c:pt idx="3650">
                  <c:v>92.23903</c:v>
                </c:pt>
                <c:pt idx="3651">
                  <c:v>92.250720000000001</c:v>
                </c:pt>
                <c:pt idx="3652">
                  <c:v>92.262389999999996</c:v>
                </c:pt>
                <c:pt idx="3653">
                  <c:v>92.274039999999999</c:v>
                </c:pt>
                <c:pt idx="3654">
                  <c:v>92.285650000000004</c:v>
                </c:pt>
                <c:pt idx="3655">
                  <c:v>92.297240000000002</c:v>
                </c:pt>
                <c:pt idx="3656">
                  <c:v>92.308809999999994</c:v>
                </c:pt>
                <c:pt idx="3657">
                  <c:v>92.320340000000002</c:v>
                </c:pt>
                <c:pt idx="3658">
                  <c:v>92.331850000000003</c:v>
                </c:pt>
                <c:pt idx="3659">
                  <c:v>92.343339999999998</c:v>
                </c:pt>
                <c:pt idx="3660">
                  <c:v>92.354799999999997</c:v>
                </c:pt>
                <c:pt idx="3661">
                  <c:v>92.366230000000002</c:v>
                </c:pt>
                <c:pt idx="3662">
                  <c:v>92.37764</c:v>
                </c:pt>
                <c:pt idx="3663">
                  <c:v>92.389020000000002</c:v>
                </c:pt>
                <c:pt idx="3664">
                  <c:v>92.400369999999995</c:v>
                </c:pt>
                <c:pt idx="3665">
                  <c:v>92.411699999999996</c:v>
                </c:pt>
                <c:pt idx="3666">
                  <c:v>92.423000000000002</c:v>
                </c:pt>
                <c:pt idx="3667">
                  <c:v>92.434280000000001</c:v>
                </c:pt>
                <c:pt idx="3668">
                  <c:v>92.445530000000005</c:v>
                </c:pt>
                <c:pt idx="3669">
                  <c:v>92.45675</c:v>
                </c:pt>
                <c:pt idx="3670">
                  <c:v>92.467950000000002</c:v>
                </c:pt>
                <c:pt idx="3671">
                  <c:v>92.479119999999995</c:v>
                </c:pt>
                <c:pt idx="3672">
                  <c:v>92.490269999999995</c:v>
                </c:pt>
                <c:pt idx="3673">
                  <c:v>92.501390000000001</c:v>
                </c:pt>
                <c:pt idx="3674">
                  <c:v>92.51249</c:v>
                </c:pt>
                <c:pt idx="3675">
                  <c:v>92.523560000000003</c:v>
                </c:pt>
                <c:pt idx="3676">
                  <c:v>92.534599999999998</c:v>
                </c:pt>
                <c:pt idx="3677">
                  <c:v>92.54562</c:v>
                </c:pt>
                <c:pt idx="3678">
                  <c:v>92.556610000000006</c:v>
                </c:pt>
                <c:pt idx="3679">
                  <c:v>92.567580000000007</c:v>
                </c:pt>
                <c:pt idx="3680">
                  <c:v>92.578519999999997</c:v>
                </c:pt>
                <c:pt idx="3681">
                  <c:v>92.589439999999996</c:v>
                </c:pt>
                <c:pt idx="3682">
                  <c:v>92.60033</c:v>
                </c:pt>
                <c:pt idx="3683">
                  <c:v>92.611199999999997</c:v>
                </c:pt>
                <c:pt idx="3684">
                  <c:v>92.622039999999998</c:v>
                </c:pt>
                <c:pt idx="3685">
                  <c:v>92.632850000000005</c:v>
                </c:pt>
                <c:pt idx="3686">
                  <c:v>92.643640000000005</c:v>
                </c:pt>
                <c:pt idx="3687">
                  <c:v>92.654409999999999</c:v>
                </c:pt>
                <c:pt idx="3688">
                  <c:v>92.665149999999997</c:v>
                </c:pt>
                <c:pt idx="3689">
                  <c:v>92.67586</c:v>
                </c:pt>
                <c:pt idx="3690">
                  <c:v>92.68656</c:v>
                </c:pt>
                <c:pt idx="3691">
                  <c:v>92.697220000000002</c:v>
                </c:pt>
                <c:pt idx="3692">
                  <c:v>92.707859999999997</c:v>
                </c:pt>
                <c:pt idx="3693">
                  <c:v>92.71848</c:v>
                </c:pt>
                <c:pt idx="3694">
                  <c:v>92.729069999999993</c:v>
                </c:pt>
                <c:pt idx="3695">
                  <c:v>92.739630000000005</c:v>
                </c:pt>
                <c:pt idx="3696">
                  <c:v>92.750169999999997</c:v>
                </c:pt>
                <c:pt idx="3697">
                  <c:v>92.760689999999997</c:v>
                </c:pt>
                <c:pt idx="3698">
                  <c:v>92.771180000000001</c:v>
                </c:pt>
                <c:pt idx="3699">
                  <c:v>92.781649999999999</c:v>
                </c:pt>
                <c:pt idx="3700">
                  <c:v>92.792090000000002</c:v>
                </c:pt>
                <c:pt idx="3701">
                  <c:v>92.802509999999998</c:v>
                </c:pt>
                <c:pt idx="3702">
                  <c:v>92.812899999999999</c:v>
                </c:pt>
                <c:pt idx="3703">
                  <c:v>92.823269999999994</c:v>
                </c:pt>
                <c:pt idx="3704">
                  <c:v>92.833619999999996</c:v>
                </c:pt>
                <c:pt idx="3705">
                  <c:v>92.843940000000003</c:v>
                </c:pt>
                <c:pt idx="3706">
                  <c:v>92.854240000000004</c:v>
                </c:pt>
                <c:pt idx="3707">
                  <c:v>92.864509999999996</c:v>
                </c:pt>
                <c:pt idx="3708">
                  <c:v>92.874750000000006</c:v>
                </c:pt>
                <c:pt idx="3709">
                  <c:v>92.884979999999999</c:v>
                </c:pt>
                <c:pt idx="3710">
                  <c:v>92.895179999999996</c:v>
                </c:pt>
                <c:pt idx="3711">
                  <c:v>92.905349999999999</c:v>
                </c:pt>
                <c:pt idx="3712">
                  <c:v>92.915499999999994</c:v>
                </c:pt>
                <c:pt idx="3713">
                  <c:v>92.925629999999998</c:v>
                </c:pt>
                <c:pt idx="3714">
                  <c:v>92.935730000000007</c:v>
                </c:pt>
                <c:pt idx="3715">
                  <c:v>92.945809999999994</c:v>
                </c:pt>
                <c:pt idx="3716">
                  <c:v>92.955870000000004</c:v>
                </c:pt>
                <c:pt idx="3717">
                  <c:v>92.965900000000005</c:v>
                </c:pt>
                <c:pt idx="3718">
                  <c:v>92.975909999999999</c:v>
                </c:pt>
                <c:pt idx="3719">
                  <c:v>92.985889999999998</c:v>
                </c:pt>
                <c:pt idx="3720">
                  <c:v>92.995850000000004</c:v>
                </c:pt>
                <c:pt idx="3721">
                  <c:v>93.005790000000005</c:v>
                </c:pt>
                <c:pt idx="3722">
                  <c:v>93.015709999999999</c:v>
                </c:pt>
                <c:pt idx="3723">
                  <c:v>93.025599999999997</c:v>
                </c:pt>
                <c:pt idx="3724">
                  <c:v>93.03546</c:v>
                </c:pt>
                <c:pt idx="3725">
                  <c:v>93.045299999999997</c:v>
                </c:pt>
                <c:pt idx="3726">
                  <c:v>93.055120000000002</c:v>
                </c:pt>
                <c:pt idx="3727">
                  <c:v>93.064920000000001</c:v>
                </c:pt>
                <c:pt idx="3728">
                  <c:v>93.074690000000004</c:v>
                </c:pt>
                <c:pt idx="3729">
                  <c:v>93.084440000000001</c:v>
                </c:pt>
                <c:pt idx="3730">
                  <c:v>93.094170000000005</c:v>
                </c:pt>
                <c:pt idx="3731">
                  <c:v>93.103870000000001</c:v>
                </c:pt>
                <c:pt idx="3732">
                  <c:v>93.113550000000004</c:v>
                </c:pt>
                <c:pt idx="3733">
                  <c:v>93.12321</c:v>
                </c:pt>
                <c:pt idx="3734">
                  <c:v>93.132840000000002</c:v>
                </c:pt>
                <c:pt idx="3735">
                  <c:v>93.14246</c:v>
                </c:pt>
                <c:pt idx="3736">
                  <c:v>93.15204</c:v>
                </c:pt>
                <c:pt idx="3737">
                  <c:v>93.161609999999996</c:v>
                </c:pt>
                <c:pt idx="3738">
                  <c:v>93.171149999999997</c:v>
                </c:pt>
                <c:pt idx="3739">
                  <c:v>93.180670000000006</c:v>
                </c:pt>
                <c:pt idx="3740">
                  <c:v>93.190169999999995</c:v>
                </c:pt>
                <c:pt idx="3741">
                  <c:v>93.199640000000002</c:v>
                </c:pt>
                <c:pt idx="3742">
                  <c:v>93.209090000000003</c:v>
                </c:pt>
                <c:pt idx="3743">
                  <c:v>93.218519999999998</c:v>
                </c:pt>
                <c:pt idx="3744">
                  <c:v>93.227930000000001</c:v>
                </c:pt>
                <c:pt idx="3745">
                  <c:v>93.237309999999994</c:v>
                </c:pt>
                <c:pt idx="3746">
                  <c:v>93.246679999999998</c:v>
                </c:pt>
                <c:pt idx="3747">
                  <c:v>93.256010000000003</c:v>
                </c:pt>
                <c:pt idx="3748">
                  <c:v>93.265330000000006</c:v>
                </c:pt>
                <c:pt idx="3749">
                  <c:v>93.274630000000002</c:v>
                </c:pt>
                <c:pt idx="3750">
                  <c:v>93.283900000000003</c:v>
                </c:pt>
                <c:pt idx="3751">
                  <c:v>93.293149999999997</c:v>
                </c:pt>
                <c:pt idx="3752">
                  <c:v>93.302379999999999</c:v>
                </c:pt>
                <c:pt idx="3753">
                  <c:v>93.311580000000006</c:v>
                </c:pt>
                <c:pt idx="3754">
                  <c:v>93.320769999999996</c:v>
                </c:pt>
                <c:pt idx="3755">
                  <c:v>93.329930000000004</c:v>
                </c:pt>
                <c:pt idx="3756">
                  <c:v>93.339070000000007</c:v>
                </c:pt>
                <c:pt idx="3757">
                  <c:v>93.348179999999999</c:v>
                </c:pt>
                <c:pt idx="3758">
                  <c:v>93.357280000000003</c:v>
                </c:pt>
                <c:pt idx="3759">
                  <c:v>93.366349999999997</c:v>
                </c:pt>
                <c:pt idx="3760">
                  <c:v>93.375410000000002</c:v>
                </c:pt>
                <c:pt idx="3761">
                  <c:v>93.384439999999998</c:v>
                </c:pt>
                <c:pt idx="3762">
                  <c:v>93.393450000000001</c:v>
                </c:pt>
                <c:pt idx="3763">
                  <c:v>93.402429999999995</c:v>
                </c:pt>
                <c:pt idx="3764">
                  <c:v>93.4114</c:v>
                </c:pt>
                <c:pt idx="3765">
                  <c:v>93.420339999999996</c:v>
                </c:pt>
                <c:pt idx="3766">
                  <c:v>93.429270000000002</c:v>
                </c:pt>
                <c:pt idx="3767">
                  <c:v>93.43817</c:v>
                </c:pt>
                <c:pt idx="3768">
                  <c:v>93.447050000000004</c:v>
                </c:pt>
                <c:pt idx="3769">
                  <c:v>93.455910000000003</c:v>
                </c:pt>
                <c:pt idx="3770">
                  <c:v>93.464740000000006</c:v>
                </c:pt>
                <c:pt idx="3771">
                  <c:v>93.473560000000006</c:v>
                </c:pt>
                <c:pt idx="3772">
                  <c:v>93.482349999999997</c:v>
                </c:pt>
                <c:pt idx="3773">
                  <c:v>93.491129999999998</c:v>
                </c:pt>
                <c:pt idx="3774">
                  <c:v>93.499880000000005</c:v>
                </c:pt>
                <c:pt idx="3775">
                  <c:v>93.508610000000004</c:v>
                </c:pt>
                <c:pt idx="3776">
                  <c:v>93.517319999999998</c:v>
                </c:pt>
                <c:pt idx="3777">
                  <c:v>93.526009999999999</c:v>
                </c:pt>
                <c:pt idx="3778">
                  <c:v>93.534679999999994</c:v>
                </c:pt>
                <c:pt idx="3779">
                  <c:v>93.543329999999997</c:v>
                </c:pt>
                <c:pt idx="3780">
                  <c:v>93.551959999999994</c:v>
                </c:pt>
                <c:pt idx="3781">
                  <c:v>93.560559999999995</c:v>
                </c:pt>
                <c:pt idx="3782">
                  <c:v>93.569149999999993</c:v>
                </c:pt>
                <c:pt idx="3783">
                  <c:v>93.577709999999996</c:v>
                </c:pt>
                <c:pt idx="3784">
                  <c:v>93.586259999999996</c:v>
                </c:pt>
                <c:pt idx="3785">
                  <c:v>93.59478</c:v>
                </c:pt>
                <c:pt idx="3786">
                  <c:v>93.603279999999998</c:v>
                </c:pt>
                <c:pt idx="3787">
                  <c:v>93.611770000000007</c:v>
                </c:pt>
                <c:pt idx="3788">
                  <c:v>93.620230000000006</c:v>
                </c:pt>
                <c:pt idx="3789">
                  <c:v>93.62867</c:v>
                </c:pt>
                <c:pt idx="3790">
                  <c:v>93.637090000000001</c:v>
                </c:pt>
                <c:pt idx="3791">
                  <c:v>93.645499999999998</c:v>
                </c:pt>
                <c:pt idx="3792">
                  <c:v>93.653880000000001</c:v>
                </c:pt>
                <c:pt idx="3793">
                  <c:v>93.662239999999997</c:v>
                </c:pt>
                <c:pt idx="3794">
                  <c:v>93.670580000000001</c:v>
                </c:pt>
                <c:pt idx="3795">
                  <c:v>93.678899999999999</c:v>
                </c:pt>
                <c:pt idx="3796">
                  <c:v>93.687200000000004</c:v>
                </c:pt>
                <c:pt idx="3797">
                  <c:v>93.695480000000003</c:v>
                </c:pt>
                <c:pt idx="3798">
                  <c:v>93.703749999999999</c:v>
                </c:pt>
                <c:pt idx="3799">
                  <c:v>93.71199</c:v>
                </c:pt>
                <c:pt idx="3800">
                  <c:v>93.720209999999994</c:v>
                </c:pt>
                <c:pt idx="3801">
                  <c:v>93.728409999999997</c:v>
                </c:pt>
                <c:pt idx="3802">
                  <c:v>93.736590000000007</c:v>
                </c:pt>
                <c:pt idx="3803">
                  <c:v>93.744759999999999</c:v>
                </c:pt>
                <c:pt idx="3804">
                  <c:v>93.752899999999997</c:v>
                </c:pt>
                <c:pt idx="3805">
                  <c:v>93.761020000000002</c:v>
                </c:pt>
                <c:pt idx="3806">
                  <c:v>93.769130000000004</c:v>
                </c:pt>
                <c:pt idx="3807">
                  <c:v>93.777209999999997</c:v>
                </c:pt>
                <c:pt idx="3808">
                  <c:v>93.78528</c:v>
                </c:pt>
                <c:pt idx="3809">
                  <c:v>93.793319999999994</c:v>
                </c:pt>
                <c:pt idx="3810">
                  <c:v>93.801349999999999</c:v>
                </c:pt>
                <c:pt idx="3811">
                  <c:v>93.809359999999998</c:v>
                </c:pt>
                <c:pt idx="3812">
                  <c:v>93.817350000000005</c:v>
                </c:pt>
                <c:pt idx="3813">
                  <c:v>93.825310000000002</c:v>
                </c:pt>
                <c:pt idx="3814">
                  <c:v>93.833259999999996</c:v>
                </c:pt>
                <c:pt idx="3815">
                  <c:v>93.841200000000001</c:v>
                </c:pt>
                <c:pt idx="3816">
                  <c:v>93.849109999999996</c:v>
                </c:pt>
                <c:pt idx="3817">
                  <c:v>93.856999999999999</c:v>
                </c:pt>
                <c:pt idx="3818">
                  <c:v>93.864879999999999</c:v>
                </c:pt>
                <c:pt idx="3819">
                  <c:v>93.872730000000004</c:v>
                </c:pt>
                <c:pt idx="3820">
                  <c:v>93.880570000000006</c:v>
                </c:pt>
                <c:pt idx="3821">
                  <c:v>93.888390000000001</c:v>
                </c:pt>
                <c:pt idx="3822">
                  <c:v>93.896190000000004</c:v>
                </c:pt>
                <c:pt idx="3823">
                  <c:v>93.903970000000001</c:v>
                </c:pt>
                <c:pt idx="3824">
                  <c:v>93.911730000000006</c:v>
                </c:pt>
                <c:pt idx="3825">
                  <c:v>93.919470000000004</c:v>
                </c:pt>
                <c:pt idx="3826">
                  <c:v>93.927199999999999</c:v>
                </c:pt>
                <c:pt idx="3827">
                  <c:v>93.934899999999999</c:v>
                </c:pt>
                <c:pt idx="3828">
                  <c:v>93.942589999999996</c:v>
                </c:pt>
                <c:pt idx="3829">
                  <c:v>93.95026</c:v>
                </c:pt>
                <c:pt idx="3830">
                  <c:v>93.957920000000001</c:v>
                </c:pt>
                <c:pt idx="3831">
                  <c:v>93.965549999999993</c:v>
                </c:pt>
                <c:pt idx="3832">
                  <c:v>93.973159999999993</c:v>
                </c:pt>
                <c:pt idx="3833">
                  <c:v>93.980760000000004</c:v>
                </c:pt>
                <c:pt idx="3834">
                  <c:v>93.988339999999994</c:v>
                </c:pt>
                <c:pt idx="3835">
                  <c:v>93.995900000000006</c:v>
                </c:pt>
                <c:pt idx="3836">
                  <c:v>94.003450000000001</c:v>
                </c:pt>
                <c:pt idx="3837">
                  <c:v>94.01097</c:v>
                </c:pt>
                <c:pt idx="3838">
                  <c:v>94.018479999999997</c:v>
                </c:pt>
                <c:pt idx="3839">
                  <c:v>94.025970000000001</c:v>
                </c:pt>
                <c:pt idx="3840">
                  <c:v>94.033439999999999</c:v>
                </c:pt>
                <c:pt idx="3841">
                  <c:v>94.040899999999993</c:v>
                </c:pt>
                <c:pt idx="3842">
                  <c:v>94.048330000000007</c:v>
                </c:pt>
                <c:pt idx="3843">
                  <c:v>94.055750000000003</c:v>
                </c:pt>
                <c:pt idx="3844">
                  <c:v>94.063159999999996</c:v>
                </c:pt>
                <c:pt idx="3845">
                  <c:v>94.070539999999994</c:v>
                </c:pt>
                <c:pt idx="3846">
                  <c:v>94.077910000000003</c:v>
                </c:pt>
                <c:pt idx="3847">
                  <c:v>94.085260000000005</c:v>
                </c:pt>
                <c:pt idx="3848">
                  <c:v>94.092590000000001</c:v>
                </c:pt>
                <c:pt idx="3849">
                  <c:v>94.099900000000005</c:v>
                </c:pt>
                <c:pt idx="3850">
                  <c:v>94.107200000000006</c:v>
                </c:pt>
                <c:pt idx="3851">
                  <c:v>94.11448</c:v>
                </c:pt>
                <c:pt idx="3852">
                  <c:v>94.121750000000006</c:v>
                </c:pt>
                <c:pt idx="3853">
                  <c:v>94.128990000000002</c:v>
                </c:pt>
                <c:pt idx="3854">
                  <c:v>94.136219999999994</c:v>
                </c:pt>
                <c:pt idx="3855">
                  <c:v>94.143439999999998</c:v>
                </c:pt>
                <c:pt idx="3856">
                  <c:v>94.150630000000007</c:v>
                </c:pt>
                <c:pt idx="3857">
                  <c:v>94.157809999999998</c:v>
                </c:pt>
                <c:pt idx="3858">
                  <c:v>94.164969999999997</c:v>
                </c:pt>
                <c:pt idx="3859">
                  <c:v>94.172120000000007</c:v>
                </c:pt>
                <c:pt idx="3860">
                  <c:v>94.179249999999996</c:v>
                </c:pt>
                <c:pt idx="3861">
                  <c:v>94.186359999999993</c:v>
                </c:pt>
                <c:pt idx="3862">
                  <c:v>94.193460000000002</c:v>
                </c:pt>
                <c:pt idx="3863">
                  <c:v>94.200540000000004</c:v>
                </c:pt>
                <c:pt idx="3864">
                  <c:v>94.207599999999999</c:v>
                </c:pt>
                <c:pt idx="3865">
                  <c:v>94.214640000000003</c:v>
                </c:pt>
                <c:pt idx="3866">
                  <c:v>94.221670000000003</c:v>
                </c:pt>
                <c:pt idx="3867">
                  <c:v>94.22869</c:v>
                </c:pt>
                <c:pt idx="3868">
                  <c:v>94.235690000000005</c:v>
                </c:pt>
                <c:pt idx="3869">
                  <c:v>94.242670000000004</c:v>
                </c:pt>
                <c:pt idx="3870">
                  <c:v>94.249629999999996</c:v>
                </c:pt>
                <c:pt idx="3871">
                  <c:v>94.25658</c:v>
                </c:pt>
                <c:pt idx="3872">
                  <c:v>94.263509999999997</c:v>
                </c:pt>
                <c:pt idx="3873">
                  <c:v>94.270430000000005</c:v>
                </c:pt>
                <c:pt idx="3874">
                  <c:v>94.277330000000006</c:v>
                </c:pt>
                <c:pt idx="3875">
                  <c:v>94.284220000000005</c:v>
                </c:pt>
                <c:pt idx="3876">
                  <c:v>94.291089999999997</c:v>
                </c:pt>
                <c:pt idx="3877">
                  <c:v>94.297939999999997</c:v>
                </c:pt>
                <c:pt idx="3878">
                  <c:v>94.304779999999994</c:v>
                </c:pt>
                <c:pt idx="3879">
                  <c:v>94.311599999999999</c:v>
                </c:pt>
                <c:pt idx="3880">
                  <c:v>94.31841</c:v>
                </c:pt>
                <c:pt idx="3881">
                  <c:v>94.325199999999995</c:v>
                </c:pt>
                <c:pt idx="3882">
                  <c:v>94.331969999999998</c:v>
                </c:pt>
                <c:pt idx="3883">
                  <c:v>94.338729999999998</c:v>
                </c:pt>
                <c:pt idx="3884">
                  <c:v>94.345479999999995</c:v>
                </c:pt>
                <c:pt idx="3885">
                  <c:v>94.352209999999999</c:v>
                </c:pt>
                <c:pt idx="3886">
                  <c:v>94.358919999999998</c:v>
                </c:pt>
                <c:pt idx="3887">
                  <c:v>94.365620000000007</c:v>
                </c:pt>
                <c:pt idx="3888">
                  <c:v>94.372299999999996</c:v>
                </c:pt>
                <c:pt idx="3889">
                  <c:v>94.378969999999995</c:v>
                </c:pt>
                <c:pt idx="3890">
                  <c:v>94.385630000000006</c:v>
                </c:pt>
                <c:pt idx="3891">
                  <c:v>94.392259999999993</c:v>
                </c:pt>
                <c:pt idx="3892">
                  <c:v>94.398889999999994</c:v>
                </c:pt>
                <c:pt idx="3893">
                  <c:v>94.405500000000004</c:v>
                </c:pt>
                <c:pt idx="3894">
                  <c:v>94.412090000000006</c:v>
                </c:pt>
                <c:pt idx="3895">
                  <c:v>94.418670000000006</c:v>
                </c:pt>
                <c:pt idx="3896">
                  <c:v>94.425229999999999</c:v>
                </c:pt>
                <c:pt idx="3897">
                  <c:v>94.431780000000003</c:v>
                </c:pt>
                <c:pt idx="3898">
                  <c:v>94.438320000000004</c:v>
                </c:pt>
                <c:pt idx="3899">
                  <c:v>94.444839999999999</c:v>
                </c:pt>
                <c:pt idx="3900">
                  <c:v>94.451350000000005</c:v>
                </c:pt>
                <c:pt idx="3901">
                  <c:v>94.457840000000004</c:v>
                </c:pt>
                <c:pt idx="3902">
                  <c:v>94.464309999999998</c:v>
                </c:pt>
                <c:pt idx="3903">
                  <c:v>94.470780000000005</c:v>
                </c:pt>
                <c:pt idx="3904">
                  <c:v>94.477230000000006</c:v>
                </c:pt>
                <c:pt idx="3905">
                  <c:v>94.48366</c:v>
                </c:pt>
                <c:pt idx="3906">
                  <c:v>94.490080000000006</c:v>
                </c:pt>
                <c:pt idx="3907">
                  <c:v>94.496489999999994</c:v>
                </c:pt>
                <c:pt idx="3908">
                  <c:v>94.502880000000005</c:v>
                </c:pt>
                <c:pt idx="3909">
                  <c:v>94.509259999999998</c:v>
                </c:pt>
                <c:pt idx="3910">
                  <c:v>94.515619999999998</c:v>
                </c:pt>
                <c:pt idx="3911">
                  <c:v>94.521969999999996</c:v>
                </c:pt>
                <c:pt idx="3912">
                  <c:v>94.528310000000005</c:v>
                </c:pt>
                <c:pt idx="3913">
                  <c:v>94.534630000000007</c:v>
                </c:pt>
                <c:pt idx="3914">
                  <c:v>94.540940000000006</c:v>
                </c:pt>
                <c:pt idx="3915">
                  <c:v>94.547229999999999</c:v>
                </c:pt>
                <c:pt idx="3916">
                  <c:v>94.553510000000003</c:v>
                </c:pt>
                <c:pt idx="3917">
                  <c:v>94.559780000000003</c:v>
                </c:pt>
                <c:pt idx="3918">
                  <c:v>94.566029999999998</c:v>
                </c:pt>
                <c:pt idx="3919">
                  <c:v>94.572280000000006</c:v>
                </c:pt>
                <c:pt idx="3920">
                  <c:v>94.578500000000005</c:v>
                </c:pt>
                <c:pt idx="3921">
                  <c:v>94.584720000000004</c:v>
                </c:pt>
                <c:pt idx="3922">
                  <c:v>94.590919999999997</c:v>
                </c:pt>
                <c:pt idx="3923">
                  <c:v>94.597099999999998</c:v>
                </c:pt>
                <c:pt idx="3924">
                  <c:v>94.603279999999998</c:v>
                </c:pt>
                <c:pt idx="3925">
                  <c:v>94.609440000000006</c:v>
                </c:pt>
                <c:pt idx="3926">
                  <c:v>94.615589999999997</c:v>
                </c:pt>
                <c:pt idx="3927">
                  <c:v>94.621719999999996</c:v>
                </c:pt>
                <c:pt idx="3928">
                  <c:v>94.627849999999995</c:v>
                </c:pt>
                <c:pt idx="3929">
                  <c:v>94.633960000000002</c:v>
                </c:pt>
                <c:pt idx="3930">
                  <c:v>94.640050000000002</c:v>
                </c:pt>
                <c:pt idx="3931">
                  <c:v>94.646140000000003</c:v>
                </c:pt>
                <c:pt idx="3932">
                  <c:v>94.652209999999997</c:v>
                </c:pt>
                <c:pt idx="3933">
                  <c:v>94.658270000000002</c:v>
                </c:pt>
                <c:pt idx="3934">
                  <c:v>94.66431</c:v>
                </c:pt>
                <c:pt idx="3935">
                  <c:v>94.670339999999996</c:v>
                </c:pt>
                <c:pt idx="3936">
                  <c:v>94.676370000000006</c:v>
                </c:pt>
                <c:pt idx="3937">
                  <c:v>94.682370000000006</c:v>
                </c:pt>
                <c:pt idx="3938">
                  <c:v>94.688370000000006</c:v>
                </c:pt>
                <c:pt idx="3939">
                  <c:v>94.69435</c:v>
                </c:pt>
                <c:pt idx="3940">
                  <c:v>94.700320000000005</c:v>
                </c:pt>
                <c:pt idx="3941">
                  <c:v>94.706280000000007</c:v>
                </c:pt>
                <c:pt idx="3942">
                  <c:v>94.712230000000005</c:v>
                </c:pt>
                <c:pt idx="3943">
                  <c:v>94.718170000000001</c:v>
                </c:pt>
                <c:pt idx="3944">
                  <c:v>94.724090000000004</c:v>
                </c:pt>
                <c:pt idx="3945">
                  <c:v>94.73</c:v>
                </c:pt>
                <c:pt idx="3946">
                  <c:v>94.735900000000001</c:v>
                </c:pt>
                <c:pt idx="3947">
                  <c:v>94.741789999999995</c:v>
                </c:pt>
                <c:pt idx="3948">
                  <c:v>94.747659999999996</c:v>
                </c:pt>
                <c:pt idx="3949">
                  <c:v>94.753529999999998</c:v>
                </c:pt>
                <c:pt idx="3950">
                  <c:v>94.759379999999993</c:v>
                </c:pt>
                <c:pt idx="3951">
                  <c:v>94.765219999999999</c:v>
                </c:pt>
                <c:pt idx="3952">
                  <c:v>94.771050000000002</c:v>
                </c:pt>
                <c:pt idx="3953">
                  <c:v>94.776870000000002</c:v>
                </c:pt>
                <c:pt idx="3954">
                  <c:v>94.782669999999996</c:v>
                </c:pt>
                <c:pt idx="3955">
                  <c:v>94.788470000000004</c:v>
                </c:pt>
                <c:pt idx="3956">
                  <c:v>94.794250000000005</c:v>
                </c:pt>
                <c:pt idx="3957">
                  <c:v>94.800020000000004</c:v>
                </c:pt>
                <c:pt idx="3958">
                  <c:v>94.805779999999999</c:v>
                </c:pt>
                <c:pt idx="3959">
                  <c:v>94.811530000000005</c:v>
                </c:pt>
                <c:pt idx="3960">
                  <c:v>94.817269999999994</c:v>
                </c:pt>
                <c:pt idx="3961">
                  <c:v>94.822999999999993</c:v>
                </c:pt>
                <c:pt idx="3962">
                  <c:v>94.828720000000004</c:v>
                </c:pt>
                <c:pt idx="3963">
                  <c:v>94.834419999999994</c:v>
                </c:pt>
                <c:pt idx="3964">
                  <c:v>94.840119999999999</c:v>
                </c:pt>
                <c:pt idx="3965">
                  <c:v>94.845799999999997</c:v>
                </c:pt>
                <c:pt idx="3966">
                  <c:v>94.851479999999995</c:v>
                </c:pt>
                <c:pt idx="3967">
                  <c:v>94.857140000000001</c:v>
                </c:pt>
                <c:pt idx="3968">
                  <c:v>94.862790000000004</c:v>
                </c:pt>
                <c:pt idx="3969">
                  <c:v>94.868430000000004</c:v>
                </c:pt>
                <c:pt idx="3970">
                  <c:v>94.87406</c:v>
                </c:pt>
                <c:pt idx="3971">
                  <c:v>94.879689999999997</c:v>
                </c:pt>
                <c:pt idx="3972">
                  <c:v>94.885300000000001</c:v>
                </c:pt>
                <c:pt idx="3973">
                  <c:v>94.890900000000002</c:v>
                </c:pt>
                <c:pt idx="3974">
                  <c:v>94.89649</c:v>
                </c:pt>
                <c:pt idx="3975">
                  <c:v>94.902069999999995</c:v>
                </c:pt>
                <c:pt idx="3976">
                  <c:v>94.907640000000001</c:v>
                </c:pt>
                <c:pt idx="3977">
                  <c:v>94.913200000000003</c:v>
                </c:pt>
                <c:pt idx="3978">
                  <c:v>94.918750000000003</c:v>
                </c:pt>
                <c:pt idx="3979">
                  <c:v>94.924289999999999</c:v>
                </c:pt>
                <c:pt idx="3980">
                  <c:v>94.929820000000007</c:v>
                </c:pt>
                <c:pt idx="3981">
                  <c:v>94.935339999999997</c:v>
                </c:pt>
                <c:pt idx="3982">
                  <c:v>94.940849999999998</c:v>
                </c:pt>
                <c:pt idx="3983">
                  <c:v>94.946349999999995</c:v>
                </c:pt>
                <c:pt idx="3984">
                  <c:v>94.951840000000004</c:v>
                </c:pt>
                <c:pt idx="3985">
                  <c:v>94.957319999999996</c:v>
                </c:pt>
                <c:pt idx="3986">
                  <c:v>94.962800000000001</c:v>
                </c:pt>
                <c:pt idx="3987">
                  <c:v>94.968260000000001</c:v>
                </c:pt>
                <c:pt idx="3988">
                  <c:v>94.97372</c:v>
                </c:pt>
                <c:pt idx="3989">
                  <c:v>94.979159999999993</c:v>
                </c:pt>
                <c:pt idx="3990">
                  <c:v>94.9846</c:v>
                </c:pt>
                <c:pt idx="3991">
                  <c:v>94.990020000000001</c:v>
                </c:pt>
                <c:pt idx="3992">
                  <c:v>94.995440000000002</c:v>
                </c:pt>
                <c:pt idx="3993">
                  <c:v>95.00085</c:v>
                </c:pt>
                <c:pt idx="3994">
                  <c:v>95.006249999999994</c:v>
                </c:pt>
                <c:pt idx="3995">
                  <c:v>95.01164</c:v>
                </c:pt>
                <c:pt idx="3996">
                  <c:v>95.017020000000002</c:v>
                </c:pt>
                <c:pt idx="3997">
                  <c:v>95.022390000000001</c:v>
                </c:pt>
                <c:pt idx="3998">
                  <c:v>95.027760000000001</c:v>
                </c:pt>
                <c:pt idx="3999">
                  <c:v>95.033109999999994</c:v>
                </c:pt>
                <c:pt idx="4000">
                  <c:v>95.038460000000001</c:v>
                </c:pt>
                <c:pt idx="4001">
                  <c:v>95.043800000000005</c:v>
                </c:pt>
                <c:pt idx="4002">
                  <c:v>95.049130000000005</c:v>
                </c:pt>
                <c:pt idx="4003">
                  <c:v>95.054450000000003</c:v>
                </c:pt>
                <c:pt idx="4004">
                  <c:v>95.05977</c:v>
                </c:pt>
                <c:pt idx="4005">
                  <c:v>95.065070000000006</c:v>
                </c:pt>
                <c:pt idx="4006">
                  <c:v>95.070369999999997</c:v>
                </c:pt>
                <c:pt idx="4007">
                  <c:v>95.075659999999999</c:v>
                </c:pt>
                <c:pt idx="4008">
                  <c:v>95.080939999999998</c:v>
                </c:pt>
                <c:pt idx="4009">
                  <c:v>95.086209999999994</c:v>
                </c:pt>
                <c:pt idx="4010">
                  <c:v>95.091480000000004</c:v>
                </c:pt>
                <c:pt idx="4011">
                  <c:v>95.096739999999997</c:v>
                </c:pt>
                <c:pt idx="4012">
                  <c:v>95.101990000000001</c:v>
                </c:pt>
                <c:pt idx="4013">
                  <c:v>95.107230000000001</c:v>
                </c:pt>
                <c:pt idx="4014">
                  <c:v>95.112459999999999</c:v>
                </c:pt>
                <c:pt idx="4015">
                  <c:v>95.117689999999996</c:v>
                </c:pt>
                <c:pt idx="4016">
                  <c:v>95.122910000000005</c:v>
                </c:pt>
                <c:pt idx="4017">
                  <c:v>95.128119999999996</c:v>
                </c:pt>
                <c:pt idx="4018">
                  <c:v>95.133319999999998</c:v>
                </c:pt>
                <c:pt idx="4019">
                  <c:v>95.13852</c:v>
                </c:pt>
                <c:pt idx="4020">
                  <c:v>95.143709999999999</c:v>
                </c:pt>
                <c:pt idx="4021">
                  <c:v>95.148889999999994</c:v>
                </c:pt>
                <c:pt idx="4022">
                  <c:v>95.154060000000001</c:v>
                </c:pt>
                <c:pt idx="4023">
                  <c:v>95.159229999999994</c:v>
                </c:pt>
                <c:pt idx="4024">
                  <c:v>95.164389999999997</c:v>
                </c:pt>
                <c:pt idx="4025">
                  <c:v>95.169539999999998</c:v>
                </c:pt>
                <c:pt idx="4026">
                  <c:v>95.174689999999998</c:v>
                </c:pt>
                <c:pt idx="4027">
                  <c:v>95.179820000000007</c:v>
                </c:pt>
                <c:pt idx="4028">
                  <c:v>95.184950000000001</c:v>
                </c:pt>
                <c:pt idx="4029">
                  <c:v>95.190079999999995</c:v>
                </c:pt>
                <c:pt idx="4030">
                  <c:v>95.1952</c:v>
                </c:pt>
                <c:pt idx="4031">
                  <c:v>95.200310000000002</c:v>
                </c:pt>
                <c:pt idx="4032">
                  <c:v>95.205410000000001</c:v>
                </c:pt>
                <c:pt idx="4033">
                  <c:v>95.210509999999999</c:v>
                </c:pt>
                <c:pt idx="4034">
                  <c:v>95.215590000000006</c:v>
                </c:pt>
                <c:pt idx="4035">
                  <c:v>95.220680000000002</c:v>
                </c:pt>
                <c:pt idx="4036">
                  <c:v>95.225750000000005</c:v>
                </c:pt>
                <c:pt idx="4037">
                  <c:v>95.230819999999994</c:v>
                </c:pt>
                <c:pt idx="4038">
                  <c:v>95.235889999999998</c:v>
                </c:pt>
                <c:pt idx="4039">
                  <c:v>95.240939999999995</c:v>
                </c:pt>
                <c:pt idx="4040">
                  <c:v>95.245990000000006</c:v>
                </c:pt>
                <c:pt idx="4041">
                  <c:v>95.251040000000003</c:v>
                </c:pt>
                <c:pt idx="4042">
                  <c:v>95.256079999999997</c:v>
                </c:pt>
                <c:pt idx="4043">
                  <c:v>95.261110000000002</c:v>
                </c:pt>
                <c:pt idx="4044">
                  <c:v>95.266130000000004</c:v>
                </c:pt>
                <c:pt idx="4045">
                  <c:v>95.271150000000006</c:v>
                </c:pt>
                <c:pt idx="4046">
                  <c:v>95.276160000000004</c:v>
                </c:pt>
                <c:pt idx="4047">
                  <c:v>95.281170000000003</c:v>
                </c:pt>
                <c:pt idx="4048">
                  <c:v>95.286169999999998</c:v>
                </c:pt>
                <c:pt idx="4049">
                  <c:v>95.291169999999994</c:v>
                </c:pt>
                <c:pt idx="4050">
                  <c:v>95.296149999999997</c:v>
                </c:pt>
                <c:pt idx="4051">
                  <c:v>95.301140000000004</c:v>
                </c:pt>
                <c:pt idx="4052">
                  <c:v>95.306110000000004</c:v>
                </c:pt>
                <c:pt idx="4053">
                  <c:v>95.311080000000004</c:v>
                </c:pt>
                <c:pt idx="4054">
                  <c:v>95.316050000000004</c:v>
                </c:pt>
                <c:pt idx="4055">
                  <c:v>95.321010000000001</c:v>
                </c:pt>
                <c:pt idx="4056">
                  <c:v>95.325959999999995</c:v>
                </c:pt>
                <c:pt idx="4057">
                  <c:v>95.330910000000003</c:v>
                </c:pt>
                <c:pt idx="4058">
                  <c:v>95.335849999999994</c:v>
                </c:pt>
                <c:pt idx="4059">
                  <c:v>95.340789999999998</c:v>
                </c:pt>
                <c:pt idx="4060">
                  <c:v>95.34572</c:v>
                </c:pt>
                <c:pt idx="4061">
                  <c:v>95.350639999999999</c:v>
                </c:pt>
                <c:pt idx="4062">
                  <c:v>95.35557</c:v>
                </c:pt>
                <c:pt idx="4063">
                  <c:v>95.360479999999995</c:v>
                </c:pt>
                <c:pt idx="4064">
                  <c:v>95.365390000000005</c:v>
                </c:pt>
                <c:pt idx="4065">
                  <c:v>95.370289999999997</c:v>
                </c:pt>
                <c:pt idx="4066">
                  <c:v>95.375190000000003</c:v>
                </c:pt>
                <c:pt idx="4067">
                  <c:v>95.380089999999996</c:v>
                </c:pt>
                <c:pt idx="4068">
                  <c:v>95.384969999999996</c:v>
                </c:pt>
                <c:pt idx="4069">
                  <c:v>95.389859999999999</c:v>
                </c:pt>
                <c:pt idx="4070">
                  <c:v>95.394739999999999</c:v>
                </c:pt>
                <c:pt idx="4071">
                  <c:v>95.399609999999996</c:v>
                </c:pt>
                <c:pt idx="4072">
                  <c:v>95.404480000000007</c:v>
                </c:pt>
                <c:pt idx="4073">
                  <c:v>95.40934</c:v>
                </c:pt>
                <c:pt idx="4074">
                  <c:v>95.414199999999994</c:v>
                </c:pt>
                <c:pt idx="4075">
                  <c:v>95.419049999999999</c:v>
                </c:pt>
                <c:pt idx="4076">
                  <c:v>95.423900000000003</c:v>
                </c:pt>
                <c:pt idx="4077">
                  <c:v>95.428749999999994</c:v>
                </c:pt>
                <c:pt idx="4078">
                  <c:v>95.433580000000006</c:v>
                </c:pt>
                <c:pt idx="4079">
                  <c:v>95.438419999999994</c:v>
                </c:pt>
                <c:pt idx="4080">
                  <c:v>95.443250000000006</c:v>
                </c:pt>
                <c:pt idx="4081">
                  <c:v>95.448070000000001</c:v>
                </c:pt>
                <c:pt idx="4082">
                  <c:v>95.452889999999996</c:v>
                </c:pt>
                <c:pt idx="4083">
                  <c:v>95.457710000000006</c:v>
                </c:pt>
                <c:pt idx="4084">
                  <c:v>95.462519999999998</c:v>
                </c:pt>
                <c:pt idx="4085">
                  <c:v>95.467330000000004</c:v>
                </c:pt>
                <c:pt idx="4086">
                  <c:v>95.472130000000007</c:v>
                </c:pt>
                <c:pt idx="4087">
                  <c:v>95.476929999999996</c:v>
                </c:pt>
                <c:pt idx="4088">
                  <c:v>95.481719999999996</c:v>
                </c:pt>
                <c:pt idx="4089">
                  <c:v>95.486509999999996</c:v>
                </c:pt>
                <c:pt idx="4090">
                  <c:v>95.491299999999995</c:v>
                </c:pt>
                <c:pt idx="4091">
                  <c:v>95.496080000000006</c:v>
                </c:pt>
                <c:pt idx="4092">
                  <c:v>95.500860000000003</c:v>
                </c:pt>
                <c:pt idx="4093">
                  <c:v>95.505629999999996</c:v>
                </c:pt>
                <c:pt idx="4094">
                  <c:v>95.510400000000004</c:v>
                </c:pt>
                <c:pt idx="4095">
                  <c:v>95.515159999999995</c:v>
                </c:pt>
                <c:pt idx="4096">
                  <c:v>95.519919999999999</c:v>
                </c:pt>
                <c:pt idx="4097">
                  <c:v>95.524680000000004</c:v>
                </c:pt>
                <c:pt idx="4098">
                  <c:v>95.529430000000005</c:v>
                </c:pt>
                <c:pt idx="4099">
                  <c:v>95.534180000000006</c:v>
                </c:pt>
                <c:pt idx="4100">
                  <c:v>95.538929999999993</c:v>
                </c:pt>
                <c:pt idx="4101">
                  <c:v>95.543670000000006</c:v>
                </c:pt>
                <c:pt idx="4102">
                  <c:v>95.548400000000001</c:v>
                </c:pt>
                <c:pt idx="4103">
                  <c:v>95.553139999999999</c:v>
                </c:pt>
                <c:pt idx="4104">
                  <c:v>95.557869999999994</c:v>
                </c:pt>
                <c:pt idx="4105">
                  <c:v>95.56259</c:v>
                </c:pt>
                <c:pt idx="4106">
                  <c:v>95.567319999999995</c:v>
                </c:pt>
                <c:pt idx="4107">
                  <c:v>95.572040000000001</c:v>
                </c:pt>
                <c:pt idx="4108">
                  <c:v>95.576750000000004</c:v>
                </c:pt>
                <c:pt idx="4109">
                  <c:v>95.581460000000007</c:v>
                </c:pt>
                <c:pt idx="4110">
                  <c:v>95.586169999999996</c:v>
                </c:pt>
                <c:pt idx="4111">
                  <c:v>95.590879999999999</c:v>
                </c:pt>
                <c:pt idx="4112">
                  <c:v>95.595579999999998</c:v>
                </c:pt>
                <c:pt idx="4113">
                  <c:v>95.600279999999998</c:v>
                </c:pt>
                <c:pt idx="4114">
                  <c:v>95.604969999999994</c:v>
                </c:pt>
                <c:pt idx="4115">
                  <c:v>95.609669999999994</c:v>
                </c:pt>
                <c:pt idx="4116">
                  <c:v>95.614350000000002</c:v>
                </c:pt>
                <c:pt idx="4117">
                  <c:v>95.619039999999998</c:v>
                </c:pt>
                <c:pt idx="4118">
                  <c:v>95.623720000000006</c:v>
                </c:pt>
                <c:pt idx="4119">
                  <c:v>95.628399999999999</c:v>
                </c:pt>
                <c:pt idx="4120">
                  <c:v>95.633080000000007</c:v>
                </c:pt>
                <c:pt idx="4121">
                  <c:v>95.637749999999997</c:v>
                </c:pt>
                <c:pt idx="4122">
                  <c:v>95.642420000000001</c:v>
                </c:pt>
                <c:pt idx="4123">
                  <c:v>95.647090000000006</c:v>
                </c:pt>
                <c:pt idx="4124">
                  <c:v>95.651750000000007</c:v>
                </c:pt>
                <c:pt idx="4125">
                  <c:v>95.656409999999994</c:v>
                </c:pt>
                <c:pt idx="4126">
                  <c:v>95.661069999999995</c:v>
                </c:pt>
                <c:pt idx="4127">
                  <c:v>95.665729999999996</c:v>
                </c:pt>
                <c:pt idx="4128">
                  <c:v>95.670379999999994</c:v>
                </c:pt>
                <c:pt idx="4129">
                  <c:v>95.675030000000007</c:v>
                </c:pt>
                <c:pt idx="4130">
                  <c:v>95.679680000000005</c:v>
                </c:pt>
                <c:pt idx="4131">
                  <c:v>95.68432</c:v>
                </c:pt>
                <c:pt idx="4132">
                  <c:v>95.688969999999998</c:v>
                </c:pt>
                <c:pt idx="4133">
                  <c:v>95.693600000000004</c:v>
                </c:pt>
                <c:pt idx="4134">
                  <c:v>95.698239999999998</c:v>
                </c:pt>
                <c:pt idx="4135">
                  <c:v>95.702879999999993</c:v>
                </c:pt>
                <c:pt idx="4136">
                  <c:v>95.707509999999999</c:v>
                </c:pt>
                <c:pt idx="4137">
                  <c:v>95.712140000000005</c:v>
                </c:pt>
                <c:pt idx="4138">
                  <c:v>95.716759999999994</c:v>
                </c:pt>
                <c:pt idx="4139">
                  <c:v>95.72139</c:v>
                </c:pt>
                <c:pt idx="4140">
                  <c:v>95.726010000000002</c:v>
                </c:pt>
                <c:pt idx="4141">
                  <c:v>95.730630000000005</c:v>
                </c:pt>
                <c:pt idx="4142">
                  <c:v>95.735249999999994</c:v>
                </c:pt>
                <c:pt idx="4143">
                  <c:v>95.739869999999996</c:v>
                </c:pt>
                <c:pt idx="4144">
                  <c:v>95.744479999999996</c:v>
                </c:pt>
                <c:pt idx="4145">
                  <c:v>95.749089999999995</c:v>
                </c:pt>
                <c:pt idx="4146">
                  <c:v>95.753699999999995</c:v>
                </c:pt>
                <c:pt idx="4147">
                  <c:v>95.758309999999994</c:v>
                </c:pt>
                <c:pt idx="4148">
                  <c:v>95.762910000000005</c:v>
                </c:pt>
                <c:pt idx="4149">
                  <c:v>95.767510000000001</c:v>
                </c:pt>
                <c:pt idx="4150">
                  <c:v>95.772120000000001</c:v>
                </c:pt>
                <c:pt idx="4151">
                  <c:v>95.776709999999994</c:v>
                </c:pt>
                <c:pt idx="4152">
                  <c:v>95.781310000000005</c:v>
                </c:pt>
                <c:pt idx="4153">
                  <c:v>95.785910000000001</c:v>
                </c:pt>
                <c:pt idx="4154">
                  <c:v>95.790499999999994</c:v>
                </c:pt>
                <c:pt idx="4155">
                  <c:v>95.795090000000002</c:v>
                </c:pt>
                <c:pt idx="4156">
                  <c:v>95.799679999999995</c:v>
                </c:pt>
                <c:pt idx="4157">
                  <c:v>95.804270000000002</c:v>
                </c:pt>
                <c:pt idx="4158">
                  <c:v>95.808859999999996</c:v>
                </c:pt>
                <c:pt idx="4159">
                  <c:v>95.81344</c:v>
                </c:pt>
                <c:pt idx="4160">
                  <c:v>95.818020000000004</c:v>
                </c:pt>
                <c:pt idx="4161">
                  <c:v>95.822609999999997</c:v>
                </c:pt>
                <c:pt idx="4162">
                  <c:v>95.827190000000002</c:v>
                </c:pt>
                <c:pt idx="4163">
                  <c:v>95.831760000000003</c:v>
                </c:pt>
                <c:pt idx="4164">
                  <c:v>95.836340000000007</c:v>
                </c:pt>
                <c:pt idx="4165">
                  <c:v>95.840919999999997</c:v>
                </c:pt>
                <c:pt idx="4166">
                  <c:v>95.845489999999998</c:v>
                </c:pt>
                <c:pt idx="4167">
                  <c:v>95.850059999999999</c:v>
                </c:pt>
                <c:pt idx="4168">
                  <c:v>95.85463</c:v>
                </c:pt>
                <c:pt idx="4169">
                  <c:v>95.859200000000001</c:v>
                </c:pt>
                <c:pt idx="4170">
                  <c:v>95.863770000000002</c:v>
                </c:pt>
                <c:pt idx="4171">
                  <c:v>95.868340000000003</c:v>
                </c:pt>
                <c:pt idx="4172">
                  <c:v>95.872910000000005</c:v>
                </c:pt>
                <c:pt idx="4173">
                  <c:v>95.877470000000002</c:v>
                </c:pt>
                <c:pt idx="4174">
                  <c:v>95.882040000000003</c:v>
                </c:pt>
                <c:pt idx="4175">
                  <c:v>95.886600000000001</c:v>
                </c:pt>
                <c:pt idx="4176">
                  <c:v>95.891159999999999</c:v>
                </c:pt>
                <c:pt idx="4177">
                  <c:v>95.895719999999997</c:v>
                </c:pt>
                <c:pt idx="4178">
                  <c:v>95.900279999999995</c:v>
                </c:pt>
                <c:pt idx="4179">
                  <c:v>95.904839999999993</c:v>
                </c:pt>
                <c:pt idx="4180">
                  <c:v>95.909400000000005</c:v>
                </c:pt>
                <c:pt idx="4181">
                  <c:v>95.91395</c:v>
                </c:pt>
                <c:pt idx="4182">
                  <c:v>95.918509999999998</c:v>
                </c:pt>
                <c:pt idx="4183">
                  <c:v>95.923060000000007</c:v>
                </c:pt>
                <c:pt idx="4184">
                  <c:v>95.927620000000005</c:v>
                </c:pt>
                <c:pt idx="4185">
                  <c:v>95.932169999999999</c:v>
                </c:pt>
                <c:pt idx="4186">
                  <c:v>95.936729999999997</c:v>
                </c:pt>
                <c:pt idx="4187">
                  <c:v>95.941280000000006</c:v>
                </c:pt>
                <c:pt idx="4188">
                  <c:v>95.945830000000001</c:v>
                </c:pt>
                <c:pt idx="4189">
                  <c:v>95.950379999999996</c:v>
                </c:pt>
                <c:pt idx="4190">
                  <c:v>95.954930000000004</c:v>
                </c:pt>
                <c:pt idx="4191">
                  <c:v>95.959479999999999</c:v>
                </c:pt>
                <c:pt idx="4192">
                  <c:v>95.964029999999994</c:v>
                </c:pt>
                <c:pt idx="4193">
                  <c:v>95.968580000000003</c:v>
                </c:pt>
                <c:pt idx="4194">
                  <c:v>95.973129999999998</c:v>
                </c:pt>
                <c:pt idx="4195">
                  <c:v>95.977670000000003</c:v>
                </c:pt>
                <c:pt idx="4196">
                  <c:v>95.982219999999998</c:v>
                </c:pt>
                <c:pt idx="4197">
                  <c:v>95.986770000000007</c:v>
                </c:pt>
                <c:pt idx="4198">
                  <c:v>95.991309999999999</c:v>
                </c:pt>
                <c:pt idx="4199">
                  <c:v>95.995859999999993</c:v>
                </c:pt>
                <c:pt idx="4200">
                  <c:v>96.000410000000002</c:v>
                </c:pt>
                <c:pt idx="4201">
                  <c:v>96.004949999999994</c:v>
                </c:pt>
                <c:pt idx="4202">
                  <c:v>96.009500000000003</c:v>
                </c:pt>
                <c:pt idx="4203">
                  <c:v>96.014039999999994</c:v>
                </c:pt>
                <c:pt idx="4204">
                  <c:v>96.018590000000003</c:v>
                </c:pt>
                <c:pt idx="4205">
                  <c:v>96.023129999999995</c:v>
                </c:pt>
                <c:pt idx="4206">
                  <c:v>96.027680000000004</c:v>
                </c:pt>
                <c:pt idx="4207">
                  <c:v>96.032219999999995</c:v>
                </c:pt>
                <c:pt idx="4208">
                  <c:v>96.036770000000004</c:v>
                </c:pt>
                <c:pt idx="4209">
                  <c:v>96.041309999999996</c:v>
                </c:pt>
                <c:pt idx="4210">
                  <c:v>96.045860000000005</c:v>
                </c:pt>
                <c:pt idx="4211">
                  <c:v>96.050399999999996</c:v>
                </c:pt>
                <c:pt idx="4212">
                  <c:v>96.054950000000005</c:v>
                </c:pt>
                <c:pt idx="4213">
                  <c:v>96.059489999999997</c:v>
                </c:pt>
                <c:pt idx="4214">
                  <c:v>96.064040000000006</c:v>
                </c:pt>
                <c:pt idx="4215">
                  <c:v>96.06859</c:v>
                </c:pt>
                <c:pt idx="4216">
                  <c:v>96.073130000000006</c:v>
                </c:pt>
                <c:pt idx="4217">
                  <c:v>96.077680000000001</c:v>
                </c:pt>
                <c:pt idx="4218">
                  <c:v>96.082220000000007</c:v>
                </c:pt>
                <c:pt idx="4219">
                  <c:v>96.086770000000001</c:v>
                </c:pt>
                <c:pt idx="4220">
                  <c:v>96.091319999999996</c:v>
                </c:pt>
                <c:pt idx="4221">
                  <c:v>96.095870000000005</c:v>
                </c:pt>
                <c:pt idx="4222">
                  <c:v>96.100409999999997</c:v>
                </c:pt>
                <c:pt idx="4223">
                  <c:v>96.104960000000005</c:v>
                </c:pt>
                <c:pt idx="4224">
                  <c:v>96.10951</c:v>
                </c:pt>
                <c:pt idx="4225">
                  <c:v>96.114059999999995</c:v>
                </c:pt>
                <c:pt idx="4226">
                  <c:v>96.118610000000004</c:v>
                </c:pt>
                <c:pt idx="4227">
                  <c:v>96.123159999999999</c:v>
                </c:pt>
                <c:pt idx="4228">
                  <c:v>96.127709999999993</c:v>
                </c:pt>
                <c:pt idx="4229">
                  <c:v>96.132270000000005</c:v>
                </c:pt>
                <c:pt idx="4230">
                  <c:v>96.13682</c:v>
                </c:pt>
                <c:pt idx="4231">
                  <c:v>96.141369999999995</c:v>
                </c:pt>
                <c:pt idx="4232">
                  <c:v>96.145930000000007</c:v>
                </c:pt>
                <c:pt idx="4233">
                  <c:v>96.150480000000002</c:v>
                </c:pt>
                <c:pt idx="4234">
                  <c:v>96.15504</c:v>
                </c:pt>
                <c:pt idx="4235">
                  <c:v>96.159599999999998</c:v>
                </c:pt>
                <c:pt idx="4236">
                  <c:v>96.164150000000006</c:v>
                </c:pt>
                <c:pt idx="4237">
                  <c:v>96.168710000000004</c:v>
                </c:pt>
                <c:pt idx="4238">
                  <c:v>96.173270000000002</c:v>
                </c:pt>
                <c:pt idx="4239">
                  <c:v>96.17783</c:v>
                </c:pt>
                <c:pt idx="4240">
                  <c:v>96.182389999999998</c:v>
                </c:pt>
                <c:pt idx="4241">
                  <c:v>96.186959999999999</c:v>
                </c:pt>
                <c:pt idx="4242">
                  <c:v>96.191519999999997</c:v>
                </c:pt>
                <c:pt idx="4243">
                  <c:v>96.196079999999995</c:v>
                </c:pt>
                <c:pt idx="4244">
                  <c:v>96.200649999999996</c:v>
                </c:pt>
                <c:pt idx="4245">
                  <c:v>96.205219999999997</c:v>
                </c:pt>
                <c:pt idx="4246">
                  <c:v>96.209779999999995</c:v>
                </c:pt>
                <c:pt idx="4247">
                  <c:v>96.214349999999996</c:v>
                </c:pt>
                <c:pt idx="4248">
                  <c:v>96.218919999999997</c:v>
                </c:pt>
                <c:pt idx="4249">
                  <c:v>96.223500000000001</c:v>
                </c:pt>
                <c:pt idx="4250">
                  <c:v>96.228070000000002</c:v>
                </c:pt>
                <c:pt idx="4251">
                  <c:v>96.232640000000004</c:v>
                </c:pt>
                <c:pt idx="4252">
                  <c:v>96.237219999999994</c:v>
                </c:pt>
                <c:pt idx="4253">
                  <c:v>96.241799999999998</c:v>
                </c:pt>
                <c:pt idx="4254">
                  <c:v>96.246380000000002</c:v>
                </c:pt>
                <c:pt idx="4255">
                  <c:v>96.250960000000006</c:v>
                </c:pt>
                <c:pt idx="4256">
                  <c:v>96.255539999999996</c:v>
                </c:pt>
                <c:pt idx="4257">
                  <c:v>96.260120000000001</c:v>
                </c:pt>
                <c:pt idx="4258">
                  <c:v>96.264709999999994</c:v>
                </c:pt>
                <c:pt idx="4259">
                  <c:v>96.269289999999998</c:v>
                </c:pt>
                <c:pt idx="4260">
                  <c:v>96.273880000000005</c:v>
                </c:pt>
                <c:pt idx="4261">
                  <c:v>96.278469999999999</c:v>
                </c:pt>
                <c:pt idx="4262">
                  <c:v>96.283060000000006</c:v>
                </c:pt>
                <c:pt idx="4263">
                  <c:v>96.287660000000002</c:v>
                </c:pt>
                <c:pt idx="4264">
                  <c:v>96.292249999999996</c:v>
                </c:pt>
                <c:pt idx="4265">
                  <c:v>96.296850000000006</c:v>
                </c:pt>
                <c:pt idx="4266">
                  <c:v>96.301450000000003</c:v>
                </c:pt>
                <c:pt idx="4267">
                  <c:v>96.306049999999999</c:v>
                </c:pt>
                <c:pt idx="4268">
                  <c:v>96.310649999999995</c:v>
                </c:pt>
                <c:pt idx="4269">
                  <c:v>96.315250000000006</c:v>
                </c:pt>
                <c:pt idx="4270">
                  <c:v>96.319860000000006</c:v>
                </c:pt>
                <c:pt idx="4271">
                  <c:v>96.324470000000005</c:v>
                </c:pt>
                <c:pt idx="4272">
                  <c:v>96.329080000000005</c:v>
                </c:pt>
                <c:pt idx="4273">
                  <c:v>96.333690000000004</c:v>
                </c:pt>
                <c:pt idx="4274">
                  <c:v>96.338300000000004</c:v>
                </c:pt>
                <c:pt idx="4275">
                  <c:v>96.342920000000007</c:v>
                </c:pt>
                <c:pt idx="4276">
                  <c:v>96.347539999999995</c:v>
                </c:pt>
                <c:pt idx="4277">
                  <c:v>96.352159999999998</c:v>
                </c:pt>
                <c:pt idx="4278">
                  <c:v>96.356780000000001</c:v>
                </c:pt>
                <c:pt idx="4279">
                  <c:v>96.361410000000006</c:v>
                </c:pt>
                <c:pt idx="4280">
                  <c:v>96.366029999999995</c:v>
                </c:pt>
                <c:pt idx="4281">
                  <c:v>96.370660000000001</c:v>
                </c:pt>
                <c:pt idx="4282">
                  <c:v>96.375290000000007</c:v>
                </c:pt>
                <c:pt idx="4283">
                  <c:v>96.379930000000002</c:v>
                </c:pt>
                <c:pt idx="4284">
                  <c:v>96.384559999999993</c:v>
                </c:pt>
                <c:pt idx="4285">
                  <c:v>96.389200000000002</c:v>
                </c:pt>
                <c:pt idx="4286">
                  <c:v>96.393839999999997</c:v>
                </c:pt>
                <c:pt idx="4287">
                  <c:v>96.398480000000006</c:v>
                </c:pt>
                <c:pt idx="4288">
                  <c:v>96.403130000000004</c:v>
                </c:pt>
                <c:pt idx="4289">
                  <c:v>96.407780000000002</c:v>
                </c:pt>
                <c:pt idx="4290">
                  <c:v>96.412430000000001</c:v>
                </c:pt>
                <c:pt idx="4291">
                  <c:v>96.417079999999999</c:v>
                </c:pt>
                <c:pt idx="4292">
                  <c:v>96.42174</c:v>
                </c:pt>
                <c:pt idx="4293">
                  <c:v>96.426400000000001</c:v>
                </c:pt>
                <c:pt idx="4294">
                  <c:v>96.431060000000002</c:v>
                </c:pt>
                <c:pt idx="4295">
                  <c:v>96.435720000000003</c:v>
                </c:pt>
                <c:pt idx="4296">
                  <c:v>96.440389999999994</c:v>
                </c:pt>
                <c:pt idx="4297">
                  <c:v>96.445059999999998</c:v>
                </c:pt>
                <c:pt idx="4298">
                  <c:v>96.449730000000002</c:v>
                </c:pt>
                <c:pt idx="4299">
                  <c:v>96.454400000000007</c:v>
                </c:pt>
                <c:pt idx="4300">
                  <c:v>96.45908</c:v>
                </c:pt>
                <c:pt idx="4301">
                  <c:v>96.463759999999994</c:v>
                </c:pt>
                <c:pt idx="4302">
                  <c:v>96.468440000000001</c:v>
                </c:pt>
                <c:pt idx="4303">
                  <c:v>96.473129999999998</c:v>
                </c:pt>
                <c:pt idx="4304">
                  <c:v>96.477819999999994</c:v>
                </c:pt>
                <c:pt idx="4305">
                  <c:v>96.482510000000005</c:v>
                </c:pt>
                <c:pt idx="4306">
                  <c:v>96.487200000000001</c:v>
                </c:pt>
                <c:pt idx="4307">
                  <c:v>96.491900000000001</c:v>
                </c:pt>
                <c:pt idx="4308">
                  <c:v>96.496600000000001</c:v>
                </c:pt>
                <c:pt idx="4309">
                  <c:v>96.501300000000001</c:v>
                </c:pt>
                <c:pt idx="4310">
                  <c:v>96.506010000000003</c:v>
                </c:pt>
                <c:pt idx="4311">
                  <c:v>96.510720000000006</c:v>
                </c:pt>
                <c:pt idx="4312">
                  <c:v>96.515429999999995</c:v>
                </c:pt>
                <c:pt idx="4313">
                  <c:v>96.520150000000001</c:v>
                </c:pt>
                <c:pt idx="4314">
                  <c:v>96.524870000000007</c:v>
                </c:pt>
                <c:pt idx="4315">
                  <c:v>96.529589999999999</c:v>
                </c:pt>
                <c:pt idx="4316">
                  <c:v>96.534310000000005</c:v>
                </c:pt>
                <c:pt idx="4317">
                  <c:v>96.53904</c:v>
                </c:pt>
                <c:pt idx="4318">
                  <c:v>96.543769999999995</c:v>
                </c:pt>
                <c:pt idx="4319">
                  <c:v>96.548509999999993</c:v>
                </c:pt>
                <c:pt idx="4320">
                  <c:v>96.553250000000006</c:v>
                </c:pt>
                <c:pt idx="4321">
                  <c:v>96.557990000000004</c:v>
                </c:pt>
                <c:pt idx="4322">
                  <c:v>96.562730000000002</c:v>
                </c:pt>
                <c:pt idx="4323">
                  <c:v>96.567480000000003</c:v>
                </c:pt>
                <c:pt idx="4324">
                  <c:v>96.572230000000005</c:v>
                </c:pt>
                <c:pt idx="4325">
                  <c:v>96.576989999999995</c:v>
                </c:pt>
                <c:pt idx="4326">
                  <c:v>96.58175</c:v>
                </c:pt>
                <c:pt idx="4327">
                  <c:v>96.586510000000004</c:v>
                </c:pt>
                <c:pt idx="4328">
                  <c:v>96.591269999999994</c:v>
                </c:pt>
                <c:pt idx="4329">
                  <c:v>96.596040000000002</c:v>
                </c:pt>
                <c:pt idx="4330">
                  <c:v>96.600819999999999</c:v>
                </c:pt>
                <c:pt idx="4331">
                  <c:v>96.605590000000007</c:v>
                </c:pt>
                <c:pt idx="4332">
                  <c:v>96.610370000000003</c:v>
                </c:pt>
                <c:pt idx="4333">
                  <c:v>96.615160000000003</c:v>
                </c:pt>
                <c:pt idx="4334">
                  <c:v>96.61994</c:v>
                </c:pt>
                <c:pt idx="4335">
                  <c:v>96.62473</c:v>
                </c:pt>
                <c:pt idx="4336">
                  <c:v>96.629530000000003</c:v>
                </c:pt>
                <c:pt idx="4337">
                  <c:v>96.634330000000006</c:v>
                </c:pt>
                <c:pt idx="4338">
                  <c:v>96.639129999999994</c:v>
                </c:pt>
                <c:pt idx="4339">
                  <c:v>96.643929999999997</c:v>
                </c:pt>
                <c:pt idx="4340">
                  <c:v>96.648740000000004</c:v>
                </c:pt>
                <c:pt idx="4341">
                  <c:v>96.653559999999999</c:v>
                </c:pt>
                <c:pt idx="4342">
                  <c:v>96.658370000000005</c:v>
                </c:pt>
                <c:pt idx="4343">
                  <c:v>96.66319</c:v>
                </c:pt>
                <c:pt idx="4344">
                  <c:v>96.668019999999999</c:v>
                </c:pt>
                <c:pt idx="4345">
                  <c:v>96.672849999999997</c:v>
                </c:pt>
                <c:pt idx="4346">
                  <c:v>96.677679999999995</c:v>
                </c:pt>
                <c:pt idx="4347">
                  <c:v>96.682519999999997</c:v>
                </c:pt>
                <c:pt idx="4348">
                  <c:v>96.687359999999998</c:v>
                </c:pt>
                <c:pt idx="4349">
                  <c:v>96.6922</c:v>
                </c:pt>
                <c:pt idx="4350">
                  <c:v>96.697050000000004</c:v>
                </c:pt>
                <c:pt idx="4351">
                  <c:v>96.701899999999995</c:v>
                </c:pt>
                <c:pt idx="4352">
                  <c:v>96.706760000000003</c:v>
                </c:pt>
                <c:pt idx="4353">
                  <c:v>96.711619999999996</c:v>
                </c:pt>
                <c:pt idx="4354">
                  <c:v>96.716480000000004</c:v>
                </c:pt>
                <c:pt idx="4355">
                  <c:v>96.721350000000001</c:v>
                </c:pt>
                <c:pt idx="4356">
                  <c:v>96.726219999999998</c:v>
                </c:pt>
                <c:pt idx="4357">
                  <c:v>96.731099999999998</c:v>
                </c:pt>
                <c:pt idx="4358">
                  <c:v>96.735979999999998</c:v>
                </c:pt>
                <c:pt idx="4359">
                  <c:v>96.740870000000001</c:v>
                </c:pt>
                <c:pt idx="4360">
                  <c:v>96.745760000000004</c:v>
                </c:pt>
                <c:pt idx="4361">
                  <c:v>96.750649999999993</c:v>
                </c:pt>
                <c:pt idx="4362">
                  <c:v>96.755549999999999</c:v>
                </c:pt>
                <c:pt idx="4363">
                  <c:v>96.760450000000006</c:v>
                </c:pt>
                <c:pt idx="4364">
                  <c:v>96.765349999999998</c:v>
                </c:pt>
                <c:pt idx="4365">
                  <c:v>96.770259999999993</c:v>
                </c:pt>
                <c:pt idx="4366">
                  <c:v>96.775180000000006</c:v>
                </c:pt>
                <c:pt idx="4367">
                  <c:v>96.780100000000004</c:v>
                </c:pt>
                <c:pt idx="4368">
                  <c:v>96.785020000000003</c:v>
                </c:pt>
                <c:pt idx="4369">
                  <c:v>96.789950000000005</c:v>
                </c:pt>
                <c:pt idx="4370">
                  <c:v>96.794880000000006</c:v>
                </c:pt>
                <c:pt idx="4371">
                  <c:v>96.799819999999997</c:v>
                </c:pt>
                <c:pt idx="4372">
                  <c:v>96.804760000000002</c:v>
                </c:pt>
                <c:pt idx="4373">
                  <c:v>96.809700000000007</c:v>
                </c:pt>
                <c:pt idx="4374">
                  <c:v>96.81465</c:v>
                </c:pt>
                <c:pt idx="4375">
                  <c:v>96.819599999999994</c:v>
                </c:pt>
                <c:pt idx="4376">
                  <c:v>96.824560000000005</c:v>
                </c:pt>
                <c:pt idx="4377">
                  <c:v>96.829520000000002</c:v>
                </c:pt>
                <c:pt idx="4378">
                  <c:v>96.834490000000002</c:v>
                </c:pt>
                <c:pt idx="4379">
                  <c:v>96.839460000000003</c:v>
                </c:pt>
                <c:pt idx="4380">
                  <c:v>96.844440000000006</c:v>
                </c:pt>
                <c:pt idx="4381">
                  <c:v>96.849419999999995</c:v>
                </c:pt>
                <c:pt idx="4382">
                  <c:v>96.854399999999998</c:v>
                </c:pt>
                <c:pt idx="4383">
                  <c:v>96.859390000000005</c:v>
                </c:pt>
                <c:pt idx="4384">
                  <c:v>96.864379999999997</c:v>
                </c:pt>
                <c:pt idx="4385">
                  <c:v>96.869380000000007</c:v>
                </c:pt>
                <c:pt idx="4386">
                  <c:v>96.874380000000002</c:v>
                </c:pt>
                <c:pt idx="4387">
                  <c:v>96.879390000000001</c:v>
                </c:pt>
                <c:pt idx="4388">
                  <c:v>96.884399999999999</c:v>
                </c:pt>
                <c:pt idx="4389">
                  <c:v>96.889420000000001</c:v>
                </c:pt>
                <c:pt idx="4390">
                  <c:v>96.894440000000003</c:v>
                </c:pt>
                <c:pt idx="4391">
                  <c:v>96.899460000000005</c:v>
                </c:pt>
                <c:pt idx="4392">
                  <c:v>96.904489999999996</c:v>
                </c:pt>
                <c:pt idx="4393">
                  <c:v>96.909520000000001</c:v>
                </c:pt>
                <c:pt idx="4394">
                  <c:v>96.914559999999994</c:v>
                </c:pt>
                <c:pt idx="4395">
                  <c:v>96.919600000000003</c:v>
                </c:pt>
                <c:pt idx="4396">
                  <c:v>96.92465</c:v>
                </c:pt>
                <c:pt idx="4397">
                  <c:v>96.929699999999997</c:v>
                </c:pt>
                <c:pt idx="4398">
                  <c:v>96.934759999999997</c:v>
                </c:pt>
                <c:pt idx="4399">
                  <c:v>96.939819999999997</c:v>
                </c:pt>
                <c:pt idx="4400">
                  <c:v>96.944890000000001</c:v>
                </c:pt>
                <c:pt idx="4401">
                  <c:v>96.949960000000004</c:v>
                </c:pt>
                <c:pt idx="4402">
                  <c:v>96.955029999999994</c:v>
                </c:pt>
                <c:pt idx="4403">
                  <c:v>96.96011</c:v>
                </c:pt>
                <c:pt idx="4404">
                  <c:v>96.965190000000007</c:v>
                </c:pt>
                <c:pt idx="4405">
                  <c:v>96.970280000000002</c:v>
                </c:pt>
                <c:pt idx="4406">
                  <c:v>96.975380000000001</c:v>
                </c:pt>
                <c:pt idx="4407">
                  <c:v>96.980469999999997</c:v>
                </c:pt>
                <c:pt idx="4408">
                  <c:v>96.985569999999996</c:v>
                </c:pt>
                <c:pt idx="4409">
                  <c:v>96.990679999999998</c:v>
                </c:pt>
                <c:pt idx="4410">
                  <c:v>96.99579</c:v>
                </c:pt>
                <c:pt idx="4411">
                  <c:v>97.000910000000005</c:v>
                </c:pt>
                <c:pt idx="4412">
                  <c:v>97.006029999999996</c:v>
                </c:pt>
                <c:pt idx="4413">
                  <c:v>97.011150000000001</c:v>
                </c:pt>
                <c:pt idx="4414">
                  <c:v>97.016279999999995</c:v>
                </c:pt>
                <c:pt idx="4415">
                  <c:v>97.021410000000003</c:v>
                </c:pt>
                <c:pt idx="4416">
                  <c:v>97.02655</c:v>
                </c:pt>
                <c:pt idx="4417">
                  <c:v>97.031689999999998</c:v>
                </c:pt>
                <c:pt idx="4418">
                  <c:v>97.036839999999998</c:v>
                </c:pt>
                <c:pt idx="4419">
                  <c:v>97.041989999999998</c:v>
                </c:pt>
                <c:pt idx="4420">
                  <c:v>97.047150000000002</c:v>
                </c:pt>
                <c:pt idx="4421">
                  <c:v>97.052300000000002</c:v>
                </c:pt>
                <c:pt idx="4422">
                  <c:v>97.057469999999995</c:v>
                </c:pt>
                <c:pt idx="4423">
                  <c:v>97.062640000000002</c:v>
                </c:pt>
                <c:pt idx="4424">
                  <c:v>97.067809999999994</c:v>
                </c:pt>
                <c:pt idx="4425">
                  <c:v>97.072990000000004</c:v>
                </c:pt>
                <c:pt idx="4426">
                  <c:v>97.07817</c:v>
                </c:pt>
                <c:pt idx="4427">
                  <c:v>97.083349999999996</c:v>
                </c:pt>
                <c:pt idx="4428">
                  <c:v>97.088539999999995</c:v>
                </c:pt>
                <c:pt idx="4429">
                  <c:v>97.093739999999997</c:v>
                </c:pt>
                <c:pt idx="4430">
                  <c:v>97.098939999999999</c:v>
                </c:pt>
                <c:pt idx="4431">
                  <c:v>97.104140000000001</c:v>
                </c:pt>
                <c:pt idx="4432">
                  <c:v>97.109350000000006</c:v>
                </c:pt>
                <c:pt idx="4433">
                  <c:v>97.114559999999997</c:v>
                </c:pt>
                <c:pt idx="4434">
                  <c:v>97.119770000000003</c:v>
                </c:pt>
                <c:pt idx="4435">
                  <c:v>97.124989999999997</c:v>
                </c:pt>
                <c:pt idx="4436">
                  <c:v>97.130210000000005</c:v>
                </c:pt>
                <c:pt idx="4437">
                  <c:v>97.135440000000003</c:v>
                </c:pt>
                <c:pt idx="4438">
                  <c:v>97.14067</c:v>
                </c:pt>
                <c:pt idx="4439">
                  <c:v>97.145910000000001</c:v>
                </c:pt>
                <c:pt idx="4440">
                  <c:v>97.151150000000001</c:v>
                </c:pt>
                <c:pt idx="4441">
                  <c:v>97.156390000000002</c:v>
                </c:pt>
                <c:pt idx="4442">
                  <c:v>97.161640000000006</c:v>
                </c:pt>
                <c:pt idx="4443">
                  <c:v>97.166889999999995</c:v>
                </c:pt>
                <c:pt idx="4444">
                  <c:v>97.172139999999999</c:v>
                </c:pt>
                <c:pt idx="4445">
                  <c:v>97.177400000000006</c:v>
                </c:pt>
                <c:pt idx="4446">
                  <c:v>97.182659999999998</c:v>
                </c:pt>
                <c:pt idx="4447">
                  <c:v>97.187929999999994</c:v>
                </c:pt>
                <c:pt idx="4448">
                  <c:v>97.193200000000004</c:v>
                </c:pt>
                <c:pt idx="4449">
                  <c:v>97.19847</c:v>
                </c:pt>
                <c:pt idx="4450">
                  <c:v>97.203749999999999</c:v>
                </c:pt>
                <c:pt idx="4451">
                  <c:v>97.209029999999998</c:v>
                </c:pt>
                <c:pt idx="4452">
                  <c:v>97.214309999999998</c:v>
                </c:pt>
                <c:pt idx="4453">
                  <c:v>97.2196</c:v>
                </c:pt>
                <c:pt idx="4454">
                  <c:v>97.224890000000002</c:v>
                </c:pt>
                <c:pt idx="4455">
                  <c:v>97.230180000000004</c:v>
                </c:pt>
                <c:pt idx="4456">
                  <c:v>97.235479999999995</c:v>
                </c:pt>
                <c:pt idx="4457">
                  <c:v>97.240780000000001</c:v>
                </c:pt>
                <c:pt idx="4458">
                  <c:v>97.246080000000006</c:v>
                </c:pt>
                <c:pt idx="4459">
                  <c:v>97.251390000000001</c:v>
                </c:pt>
                <c:pt idx="4460">
                  <c:v>97.256699999999995</c:v>
                </c:pt>
                <c:pt idx="4461">
                  <c:v>97.262010000000004</c:v>
                </c:pt>
                <c:pt idx="4462">
                  <c:v>97.267319999999998</c:v>
                </c:pt>
                <c:pt idx="4463">
                  <c:v>97.272639999999996</c:v>
                </c:pt>
                <c:pt idx="4464">
                  <c:v>97.277959999999993</c:v>
                </c:pt>
                <c:pt idx="4465">
                  <c:v>97.283280000000005</c:v>
                </c:pt>
                <c:pt idx="4466">
                  <c:v>97.288610000000006</c:v>
                </c:pt>
                <c:pt idx="4467">
                  <c:v>97.293940000000006</c:v>
                </c:pt>
                <c:pt idx="4468">
                  <c:v>97.299270000000007</c:v>
                </c:pt>
                <c:pt idx="4469">
                  <c:v>97.304599999999994</c:v>
                </c:pt>
                <c:pt idx="4470">
                  <c:v>97.309939999999997</c:v>
                </c:pt>
                <c:pt idx="4471">
                  <c:v>97.315269999999998</c:v>
                </c:pt>
                <c:pt idx="4472">
                  <c:v>97.320610000000002</c:v>
                </c:pt>
                <c:pt idx="4473">
                  <c:v>97.325959999999995</c:v>
                </c:pt>
                <c:pt idx="4474">
                  <c:v>97.331299999999999</c:v>
                </c:pt>
                <c:pt idx="4475">
                  <c:v>97.336640000000003</c:v>
                </c:pt>
                <c:pt idx="4476">
                  <c:v>97.341989999999996</c:v>
                </c:pt>
                <c:pt idx="4477">
                  <c:v>97.347340000000003</c:v>
                </c:pt>
                <c:pt idx="4478">
                  <c:v>97.352689999999996</c:v>
                </c:pt>
                <c:pt idx="4479">
                  <c:v>97.358040000000003</c:v>
                </c:pt>
                <c:pt idx="4480">
                  <c:v>97.363399999999999</c:v>
                </c:pt>
                <c:pt idx="4481">
                  <c:v>97.368750000000006</c:v>
                </c:pt>
                <c:pt idx="4482">
                  <c:v>97.374110000000002</c:v>
                </c:pt>
                <c:pt idx="4483">
                  <c:v>97.379469999999998</c:v>
                </c:pt>
                <c:pt idx="4484">
                  <c:v>97.384820000000005</c:v>
                </c:pt>
                <c:pt idx="4485">
                  <c:v>97.390180000000001</c:v>
                </c:pt>
                <c:pt idx="4486">
                  <c:v>97.395539999999997</c:v>
                </c:pt>
                <c:pt idx="4487">
                  <c:v>97.400899999999993</c:v>
                </c:pt>
                <c:pt idx="4488">
                  <c:v>97.406260000000003</c:v>
                </c:pt>
                <c:pt idx="4489">
                  <c:v>97.411619999999999</c:v>
                </c:pt>
                <c:pt idx="4490">
                  <c:v>97.416989999999998</c:v>
                </c:pt>
                <c:pt idx="4491">
                  <c:v>97.422349999999994</c:v>
                </c:pt>
                <c:pt idx="4492">
                  <c:v>97.427710000000005</c:v>
                </c:pt>
                <c:pt idx="4493">
                  <c:v>97.433070000000001</c:v>
                </c:pt>
                <c:pt idx="4494">
                  <c:v>97.438429999999997</c:v>
                </c:pt>
                <c:pt idx="4495">
                  <c:v>97.443790000000007</c:v>
                </c:pt>
                <c:pt idx="4496">
                  <c:v>97.449150000000003</c:v>
                </c:pt>
                <c:pt idx="4497">
                  <c:v>97.454509999999999</c:v>
                </c:pt>
                <c:pt idx="4498">
                  <c:v>97.459869999999995</c:v>
                </c:pt>
                <c:pt idx="4499">
                  <c:v>97.465230000000005</c:v>
                </c:pt>
                <c:pt idx="4500">
                  <c:v>97.470590000000001</c:v>
                </c:pt>
                <c:pt idx="4501">
                  <c:v>97.475939999999994</c:v>
                </c:pt>
                <c:pt idx="4502">
                  <c:v>97.481300000000005</c:v>
                </c:pt>
                <c:pt idx="4503">
                  <c:v>97.486649999999997</c:v>
                </c:pt>
                <c:pt idx="4504">
                  <c:v>97.492000000000004</c:v>
                </c:pt>
                <c:pt idx="4505">
                  <c:v>97.497349999999997</c:v>
                </c:pt>
                <c:pt idx="4506">
                  <c:v>97.502700000000004</c:v>
                </c:pt>
                <c:pt idx="4507">
                  <c:v>97.508049999999997</c:v>
                </c:pt>
                <c:pt idx="4508">
                  <c:v>97.513400000000004</c:v>
                </c:pt>
                <c:pt idx="4509">
                  <c:v>97.518739999999994</c:v>
                </c:pt>
                <c:pt idx="4510">
                  <c:v>97.524090000000001</c:v>
                </c:pt>
                <c:pt idx="4511">
                  <c:v>97.529430000000005</c:v>
                </c:pt>
                <c:pt idx="4512">
                  <c:v>97.534769999999995</c:v>
                </c:pt>
                <c:pt idx="4513">
                  <c:v>97.540120000000002</c:v>
                </c:pt>
                <c:pt idx="4514">
                  <c:v>97.545450000000002</c:v>
                </c:pt>
                <c:pt idx="4515">
                  <c:v>97.550790000000006</c:v>
                </c:pt>
                <c:pt idx="4516">
                  <c:v>97.556129999999996</c:v>
                </c:pt>
                <c:pt idx="4517">
                  <c:v>97.56147</c:v>
                </c:pt>
                <c:pt idx="4518">
                  <c:v>97.566800000000001</c:v>
                </c:pt>
                <c:pt idx="4519">
                  <c:v>97.572130000000001</c:v>
                </c:pt>
                <c:pt idx="4520">
                  <c:v>97.577460000000002</c:v>
                </c:pt>
                <c:pt idx="4521">
                  <c:v>97.582800000000006</c:v>
                </c:pt>
                <c:pt idx="4522">
                  <c:v>97.588120000000004</c:v>
                </c:pt>
                <c:pt idx="4523">
                  <c:v>97.593450000000004</c:v>
                </c:pt>
                <c:pt idx="4524">
                  <c:v>97.598780000000005</c:v>
                </c:pt>
                <c:pt idx="4525">
                  <c:v>97.604110000000006</c:v>
                </c:pt>
                <c:pt idx="4526">
                  <c:v>97.609430000000003</c:v>
                </c:pt>
                <c:pt idx="4527">
                  <c:v>97.614750000000001</c:v>
                </c:pt>
                <c:pt idx="4528">
                  <c:v>97.620080000000002</c:v>
                </c:pt>
                <c:pt idx="4529">
                  <c:v>97.625399999999999</c:v>
                </c:pt>
                <c:pt idx="4530">
                  <c:v>97.630719999999997</c:v>
                </c:pt>
                <c:pt idx="4531">
                  <c:v>97.636030000000005</c:v>
                </c:pt>
                <c:pt idx="4532">
                  <c:v>97.641350000000003</c:v>
                </c:pt>
                <c:pt idx="4533">
                  <c:v>97.64667</c:v>
                </c:pt>
                <c:pt idx="4534">
                  <c:v>97.651979999999995</c:v>
                </c:pt>
                <c:pt idx="4535">
                  <c:v>97.657290000000003</c:v>
                </c:pt>
                <c:pt idx="4536">
                  <c:v>97.662610000000001</c:v>
                </c:pt>
                <c:pt idx="4537">
                  <c:v>97.667919999999995</c:v>
                </c:pt>
                <c:pt idx="4538">
                  <c:v>97.673230000000004</c:v>
                </c:pt>
                <c:pt idx="4539">
                  <c:v>97.678529999999995</c:v>
                </c:pt>
                <c:pt idx="4540">
                  <c:v>97.683840000000004</c:v>
                </c:pt>
                <c:pt idx="4541">
                  <c:v>97.689149999999998</c:v>
                </c:pt>
                <c:pt idx="4542">
                  <c:v>97.694450000000003</c:v>
                </c:pt>
                <c:pt idx="4543">
                  <c:v>97.699749999999995</c:v>
                </c:pt>
                <c:pt idx="4544">
                  <c:v>97.705060000000003</c:v>
                </c:pt>
                <c:pt idx="4545">
                  <c:v>97.710359999999994</c:v>
                </c:pt>
                <c:pt idx="4546">
                  <c:v>97.71566</c:v>
                </c:pt>
                <c:pt idx="4547">
                  <c:v>97.720950000000002</c:v>
                </c:pt>
                <c:pt idx="4548">
                  <c:v>97.726249999999993</c:v>
                </c:pt>
                <c:pt idx="4549">
                  <c:v>97.731549999999999</c:v>
                </c:pt>
                <c:pt idx="4550">
                  <c:v>97.736840000000001</c:v>
                </c:pt>
                <c:pt idx="4551">
                  <c:v>97.742140000000006</c:v>
                </c:pt>
                <c:pt idx="4552">
                  <c:v>97.747429999999994</c:v>
                </c:pt>
                <c:pt idx="4553">
                  <c:v>97.752719999999997</c:v>
                </c:pt>
                <c:pt idx="4554">
                  <c:v>97.758009999999999</c:v>
                </c:pt>
                <c:pt idx="4555">
                  <c:v>97.763300000000001</c:v>
                </c:pt>
                <c:pt idx="4556">
                  <c:v>97.76858</c:v>
                </c:pt>
                <c:pt idx="4557">
                  <c:v>97.773870000000002</c:v>
                </c:pt>
                <c:pt idx="4558">
                  <c:v>97.779150000000001</c:v>
                </c:pt>
                <c:pt idx="4559">
                  <c:v>97.784440000000004</c:v>
                </c:pt>
                <c:pt idx="4560">
                  <c:v>97.789720000000003</c:v>
                </c:pt>
                <c:pt idx="4561">
                  <c:v>97.795000000000002</c:v>
                </c:pt>
                <c:pt idx="4562">
                  <c:v>97.800280000000001</c:v>
                </c:pt>
                <c:pt idx="4563">
                  <c:v>97.80556</c:v>
                </c:pt>
                <c:pt idx="4564">
                  <c:v>97.810839999999999</c:v>
                </c:pt>
                <c:pt idx="4565">
                  <c:v>97.816109999999995</c:v>
                </c:pt>
                <c:pt idx="4566">
                  <c:v>97.821389999999994</c:v>
                </c:pt>
                <c:pt idx="4567">
                  <c:v>97.826660000000004</c:v>
                </c:pt>
                <c:pt idx="4568">
                  <c:v>97.83193</c:v>
                </c:pt>
                <c:pt idx="4569">
                  <c:v>97.837199999999996</c:v>
                </c:pt>
                <c:pt idx="4570">
                  <c:v>97.842470000000006</c:v>
                </c:pt>
                <c:pt idx="4571">
                  <c:v>97.847740000000002</c:v>
                </c:pt>
                <c:pt idx="4572">
                  <c:v>97.853009999999998</c:v>
                </c:pt>
                <c:pt idx="4573">
                  <c:v>97.858279999999993</c:v>
                </c:pt>
                <c:pt idx="4574">
                  <c:v>97.86354</c:v>
                </c:pt>
                <c:pt idx="4575">
                  <c:v>97.868799999999993</c:v>
                </c:pt>
                <c:pt idx="4576">
                  <c:v>97.874070000000003</c:v>
                </c:pt>
                <c:pt idx="4577">
                  <c:v>97.879329999999996</c:v>
                </c:pt>
                <c:pt idx="4578">
                  <c:v>97.884590000000003</c:v>
                </c:pt>
                <c:pt idx="4579">
                  <c:v>97.889849999999996</c:v>
                </c:pt>
                <c:pt idx="4580">
                  <c:v>97.895099999999999</c:v>
                </c:pt>
                <c:pt idx="4581">
                  <c:v>97.900360000000006</c:v>
                </c:pt>
                <c:pt idx="4582">
                  <c:v>97.905619999999999</c:v>
                </c:pt>
                <c:pt idx="4583">
                  <c:v>97.910870000000003</c:v>
                </c:pt>
                <c:pt idx="4584">
                  <c:v>97.916120000000006</c:v>
                </c:pt>
                <c:pt idx="4585">
                  <c:v>97.921369999999996</c:v>
                </c:pt>
                <c:pt idx="4586">
                  <c:v>97.92662</c:v>
                </c:pt>
                <c:pt idx="4587">
                  <c:v>97.931870000000004</c:v>
                </c:pt>
                <c:pt idx="4588">
                  <c:v>97.937119999999993</c:v>
                </c:pt>
                <c:pt idx="4589">
                  <c:v>97.942369999999997</c:v>
                </c:pt>
                <c:pt idx="4590">
                  <c:v>97.947609999999997</c:v>
                </c:pt>
                <c:pt idx="4591">
                  <c:v>97.952860000000001</c:v>
                </c:pt>
                <c:pt idx="4592">
                  <c:v>97.958100000000002</c:v>
                </c:pt>
                <c:pt idx="4593">
                  <c:v>97.963340000000002</c:v>
                </c:pt>
                <c:pt idx="4594">
                  <c:v>97.968580000000003</c:v>
                </c:pt>
                <c:pt idx="4595">
                  <c:v>97.973820000000003</c:v>
                </c:pt>
                <c:pt idx="4596">
                  <c:v>97.979060000000004</c:v>
                </c:pt>
                <c:pt idx="4597">
                  <c:v>97.984300000000005</c:v>
                </c:pt>
                <c:pt idx="4598">
                  <c:v>97.989530000000002</c:v>
                </c:pt>
                <c:pt idx="4599">
                  <c:v>97.994770000000003</c:v>
                </c:pt>
                <c:pt idx="4600">
                  <c:v>98</c:v>
                </c:pt>
                <c:pt idx="4601">
                  <c:v>98.005229999999997</c:v>
                </c:pt>
                <c:pt idx="4602">
                  <c:v>98.010459999999995</c:v>
                </c:pt>
                <c:pt idx="4603">
                  <c:v>98.015690000000006</c:v>
                </c:pt>
                <c:pt idx="4604">
                  <c:v>98.020920000000004</c:v>
                </c:pt>
                <c:pt idx="4605">
                  <c:v>98.026150000000001</c:v>
                </c:pt>
                <c:pt idx="4606">
                  <c:v>98.031369999999995</c:v>
                </c:pt>
                <c:pt idx="4607">
                  <c:v>98.036600000000007</c:v>
                </c:pt>
                <c:pt idx="4608">
                  <c:v>98.041820000000001</c:v>
                </c:pt>
                <c:pt idx="4609">
                  <c:v>98.047039999999996</c:v>
                </c:pt>
                <c:pt idx="4610">
                  <c:v>98.052260000000004</c:v>
                </c:pt>
                <c:pt idx="4611">
                  <c:v>98.057479999999998</c:v>
                </c:pt>
                <c:pt idx="4612">
                  <c:v>98.062700000000007</c:v>
                </c:pt>
                <c:pt idx="4613">
                  <c:v>98.067920000000001</c:v>
                </c:pt>
                <c:pt idx="4614">
                  <c:v>98.073139999999995</c:v>
                </c:pt>
                <c:pt idx="4615">
                  <c:v>98.07835</c:v>
                </c:pt>
                <c:pt idx="4616">
                  <c:v>98.083569999999995</c:v>
                </c:pt>
                <c:pt idx="4617">
                  <c:v>98.08878</c:v>
                </c:pt>
                <c:pt idx="4618">
                  <c:v>98.093990000000005</c:v>
                </c:pt>
                <c:pt idx="4619">
                  <c:v>98.099199999999996</c:v>
                </c:pt>
                <c:pt idx="4620">
                  <c:v>98.104410000000001</c:v>
                </c:pt>
                <c:pt idx="4621">
                  <c:v>98.109620000000007</c:v>
                </c:pt>
                <c:pt idx="4622">
                  <c:v>98.114819999999995</c:v>
                </c:pt>
                <c:pt idx="4623">
                  <c:v>98.12003</c:v>
                </c:pt>
                <c:pt idx="4624">
                  <c:v>98.125230000000002</c:v>
                </c:pt>
                <c:pt idx="4625">
                  <c:v>98.130430000000004</c:v>
                </c:pt>
                <c:pt idx="4626">
                  <c:v>98.135639999999995</c:v>
                </c:pt>
                <c:pt idx="4627">
                  <c:v>98.140839999999997</c:v>
                </c:pt>
                <c:pt idx="4628">
                  <c:v>98.146039999999999</c:v>
                </c:pt>
                <c:pt idx="4629">
                  <c:v>98.151229999999998</c:v>
                </c:pt>
                <c:pt idx="4630">
                  <c:v>98.15643</c:v>
                </c:pt>
                <c:pt idx="4631">
                  <c:v>98.161630000000002</c:v>
                </c:pt>
                <c:pt idx="4632">
                  <c:v>98.166820000000001</c:v>
                </c:pt>
                <c:pt idx="4633">
                  <c:v>98.17201</c:v>
                </c:pt>
                <c:pt idx="4634">
                  <c:v>98.177210000000002</c:v>
                </c:pt>
                <c:pt idx="4635">
                  <c:v>98.182400000000001</c:v>
                </c:pt>
                <c:pt idx="4636">
                  <c:v>98.18759</c:v>
                </c:pt>
                <c:pt idx="4637">
                  <c:v>98.192779999999999</c:v>
                </c:pt>
                <c:pt idx="4638">
                  <c:v>98.197959999999995</c:v>
                </c:pt>
                <c:pt idx="4639">
                  <c:v>98.203149999999994</c:v>
                </c:pt>
                <c:pt idx="4640">
                  <c:v>98.208330000000004</c:v>
                </c:pt>
                <c:pt idx="4641">
                  <c:v>98.213520000000003</c:v>
                </c:pt>
                <c:pt idx="4642">
                  <c:v>98.218699999999998</c:v>
                </c:pt>
                <c:pt idx="4643">
                  <c:v>98.223879999999994</c:v>
                </c:pt>
                <c:pt idx="4644">
                  <c:v>98.229060000000004</c:v>
                </c:pt>
                <c:pt idx="4645">
                  <c:v>98.23424</c:v>
                </c:pt>
                <c:pt idx="4646">
                  <c:v>98.239419999999996</c:v>
                </c:pt>
                <c:pt idx="4647">
                  <c:v>98.244590000000002</c:v>
                </c:pt>
                <c:pt idx="4648">
                  <c:v>98.249769999999998</c:v>
                </c:pt>
                <c:pt idx="4649">
                  <c:v>98.254940000000005</c:v>
                </c:pt>
                <c:pt idx="4650">
                  <c:v>98.260120000000001</c:v>
                </c:pt>
                <c:pt idx="4651">
                  <c:v>98.265289999999993</c:v>
                </c:pt>
                <c:pt idx="4652">
                  <c:v>98.27046</c:v>
                </c:pt>
                <c:pt idx="4653">
                  <c:v>98.275630000000007</c:v>
                </c:pt>
                <c:pt idx="4654">
                  <c:v>98.280799999999999</c:v>
                </c:pt>
                <c:pt idx="4655">
                  <c:v>98.285960000000003</c:v>
                </c:pt>
                <c:pt idx="4656">
                  <c:v>98.291129999999995</c:v>
                </c:pt>
                <c:pt idx="4657">
                  <c:v>98.296289999999999</c:v>
                </c:pt>
                <c:pt idx="4658">
                  <c:v>98.301460000000006</c:v>
                </c:pt>
                <c:pt idx="4659">
                  <c:v>98.306619999999995</c:v>
                </c:pt>
                <c:pt idx="4660">
                  <c:v>98.311779999999999</c:v>
                </c:pt>
                <c:pt idx="4661">
                  <c:v>98.316940000000002</c:v>
                </c:pt>
                <c:pt idx="4662">
                  <c:v>98.322100000000006</c:v>
                </c:pt>
                <c:pt idx="4663">
                  <c:v>98.327250000000006</c:v>
                </c:pt>
                <c:pt idx="4664">
                  <c:v>98.332409999999996</c:v>
                </c:pt>
                <c:pt idx="4665">
                  <c:v>98.337559999999996</c:v>
                </c:pt>
                <c:pt idx="4666">
                  <c:v>98.34272</c:v>
                </c:pt>
                <c:pt idx="4667">
                  <c:v>98.34787</c:v>
                </c:pt>
                <c:pt idx="4668">
                  <c:v>98.353020000000001</c:v>
                </c:pt>
                <c:pt idx="4669">
                  <c:v>98.358170000000001</c:v>
                </c:pt>
                <c:pt idx="4670">
                  <c:v>98.363320000000002</c:v>
                </c:pt>
                <c:pt idx="4671">
                  <c:v>98.368470000000002</c:v>
                </c:pt>
                <c:pt idx="4672">
                  <c:v>98.373620000000003</c:v>
                </c:pt>
                <c:pt idx="4673">
                  <c:v>98.37876</c:v>
                </c:pt>
                <c:pt idx="4674">
                  <c:v>98.38391</c:v>
                </c:pt>
                <c:pt idx="4675">
                  <c:v>98.389049999999997</c:v>
                </c:pt>
                <c:pt idx="4676">
                  <c:v>98.394189999999995</c:v>
                </c:pt>
                <c:pt idx="4677">
                  <c:v>98.399330000000006</c:v>
                </c:pt>
                <c:pt idx="4678">
                  <c:v>98.404470000000003</c:v>
                </c:pt>
                <c:pt idx="4679">
                  <c:v>98.409610000000001</c:v>
                </c:pt>
                <c:pt idx="4680">
                  <c:v>98.414749999999998</c:v>
                </c:pt>
                <c:pt idx="4681">
                  <c:v>98.419880000000006</c:v>
                </c:pt>
                <c:pt idx="4682">
                  <c:v>98.425020000000004</c:v>
                </c:pt>
                <c:pt idx="4683">
                  <c:v>98.430149999999998</c:v>
                </c:pt>
                <c:pt idx="4684">
                  <c:v>98.435280000000006</c:v>
                </c:pt>
                <c:pt idx="4685">
                  <c:v>98.44041</c:v>
                </c:pt>
                <c:pt idx="4686">
                  <c:v>98.445539999999994</c:v>
                </c:pt>
                <c:pt idx="4687">
                  <c:v>98.450670000000002</c:v>
                </c:pt>
                <c:pt idx="4688">
                  <c:v>98.455799999999996</c:v>
                </c:pt>
                <c:pt idx="4689">
                  <c:v>98.460930000000005</c:v>
                </c:pt>
                <c:pt idx="4690">
                  <c:v>98.466049999999996</c:v>
                </c:pt>
                <c:pt idx="4691">
                  <c:v>98.471180000000004</c:v>
                </c:pt>
                <c:pt idx="4692">
                  <c:v>98.476299999999995</c:v>
                </c:pt>
                <c:pt idx="4693">
                  <c:v>98.48142</c:v>
                </c:pt>
                <c:pt idx="4694">
                  <c:v>98.486540000000005</c:v>
                </c:pt>
                <c:pt idx="4695">
                  <c:v>98.491659999999996</c:v>
                </c:pt>
                <c:pt idx="4696">
                  <c:v>98.496780000000001</c:v>
                </c:pt>
                <c:pt idx="4697">
                  <c:v>98.501900000000006</c:v>
                </c:pt>
                <c:pt idx="4698">
                  <c:v>98.507009999999994</c:v>
                </c:pt>
                <c:pt idx="4699">
                  <c:v>98.512129999999999</c:v>
                </c:pt>
                <c:pt idx="4700">
                  <c:v>98.517240000000001</c:v>
                </c:pt>
                <c:pt idx="4701">
                  <c:v>98.522350000000003</c:v>
                </c:pt>
                <c:pt idx="4702">
                  <c:v>98.527460000000005</c:v>
                </c:pt>
                <c:pt idx="4703">
                  <c:v>98.532570000000007</c:v>
                </c:pt>
                <c:pt idx="4704">
                  <c:v>98.537679999999995</c:v>
                </c:pt>
                <c:pt idx="4705">
                  <c:v>98.542789999999997</c:v>
                </c:pt>
                <c:pt idx="4706">
                  <c:v>98.547899999999998</c:v>
                </c:pt>
                <c:pt idx="4707">
                  <c:v>98.552999999999997</c:v>
                </c:pt>
                <c:pt idx="4708">
                  <c:v>98.558109999999999</c:v>
                </c:pt>
                <c:pt idx="4709">
                  <c:v>98.563209999999998</c:v>
                </c:pt>
                <c:pt idx="4710">
                  <c:v>98.568309999999997</c:v>
                </c:pt>
                <c:pt idx="4711">
                  <c:v>98.573409999999996</c:v>
                </c:pt>
                <c:pt idx="4712">
                  <c:v>98.578509999999994</c:v>
                </c:pt>
                <c:pt idx="4713">
                  <c:v>98.583609999999993</c:v>
                </c:pt>
                <c:pt idx="4714">
                  <c:v>98.588710000000006</c:v>
                </c:pt>
                <c:pt idx="4715">
                  <c:v>98.593800000000002</c:v>
                </c:pt>
                <c:pt idx="4716">
                  <c:v>98.5989</c:v>
                </c:pt>
                <c:pt idx="4717">
                  <c:v>98.603989999999996</c:v>
                </c:pt>
                <c:pt idx="4718">
                  <c:v>98.609080000000006</c:v>
                </c:pt>
                <c:pt idx="4719">
                  <c:v>98.614180000000005</c:v>
                </c:pt>
                <c:pt idx="4720">
                  <c:v>98.61927</c:v>
                </c:pt>
                <c:pt idx="4721">
                  <c:v>98.624359999999996</c:v>
                </c:pt>
                <c:pt idx="4722">
                  <c:v>98.629440000000002</c:v>
                </c:pt>
                <c:pt idx="4723">
                  <c:v>98.634529999999998</c:v>
                </c:pt>
                <c:pt idx="4724">
                  <c:v>98.639610000000005</c:v>
                </c:pt>
                <c:pt idx="4725">
                  <c:v>98.6447</c:v>
                </c:pt>
                <c:pt idx="4726">
                  <c:v>98.649780000000007</c:v>
                </c:pt>
                <c:pt idx="4727">
                  <c:v>98.654859999999999</c:v>
                </c:pt>
                <c:pt idx="4728">
                  <c:v>98.659949999999995</c:v>
                </c:pt>
                <c:pt idx="4729">
                  <c:v>98.665019999999998</c:v>
                </c:pt>
                <c:pt idx="4730">
                  <c:v>98.670100000000005</c:v>
                </c:pt>
                <c:pt idx="4731">
                  <c:v>98.675179999999997</c:v>
                </c:pt>
                <c:pt idx="4732">
                  <c:v>98.680260000000004</c:v>
                </c:pt>
                <c:pt idx="4733">
                  <c:v>98.685329999999993</c:v>
                </c:pt>
                <c:pt idx="4734">
                  <c:v>98.69041</c:v>
                </c:pt>
                <c:pt idx="4735">
                  <c:v>98.695480000000003</c:v>
                </c:pt>
                <c:pt idx="4736">
                  <c:v>98.700550000000007</c:v>
                </c:pt>
                <c:pt idx="4737">
                  <c:v>98.705619999999996</c:v>
                </c:pt>
                <c:pt idx="4738">
                  <c:v>98.71069</c:v>
                </c:pt>
                <c:pt idx="4739">
                  <c:v>98.715760000000003</c:v>
                </c:pt>
                <c:pt idx="4740">
                  <c:v>98.720820000000003</c:v>
                </c:pt>
                <c:pt idx="4741">
                  <c:v>98.725890000000007</c:v>
                </c:pt>
                <c:pt idx="4742">
                  <c:v>98.730950000000007</c:v>
                </c:pt>
                <c:pt idx="4743">
                  <c:v>98.736019999999996</c:v>
                </c:pt>
                <c:pt idx="4744">
                  <c:v>98.741079999999997</c:v>
                </c:pt>
                <c:pt idx="4745">
                  <c:v>98.746139999999997</c:v>
                </c:pt>
                <c:pt idx="4746">
                  <c:v>98.751199999999997</c:v>
                </c:pt>
                <c:pt idx="4747">
                  <c:v>98.756259999999997</c:v>
                </c:pt>
                <c:pt idx="4748">
                  <c:v>98.761319999999998</c:v>
                </c:pt>
                <c:pt idx="4749">
                  <c:v>98.766369999999995</c:v>
                </c:pt>
                <c:pt idx="4750">
                  <c:v>98.771429999999995</c:v>
                </c:pt>
                <c:pt idx="4751">
                  <c:v>98.776480000000006</c:v>
                </c:pt>
                <c:pt idx="4752">
                  <c:v>98.781540000000007</c:v>
                </c:pt>
                <c:pt idx="4753">
                  <c:v>98.786590000000004</c:v>
                </c:pt>
                <c:pt idx="4754">
                  <c:v>98.791640000000001</c:v>
                </c:pt>
                <c:pt idx="4755">
                  <c:v>98.796689999999998</c:v>
                </c:pt>
                <c:pt idx="4756">
                  <c:v>98.801739999999995</c:v>
                </c:pt>
                <c:pt idx="4757">
                  <c:v>98.806780000000003</c:v>
                </c:pt>
                <c:pt idx="4758">
                  <c:v>98.81183</c:v>
                </c:pt>
                <c:pt idx="4759">
                  <c:v>98.816869999999994</c:v>
                </c:pt>
                <c:pt idx="4760">
                  <c:v>98.821920000000006</c:v>
                </c:pt>
                <c:pt idx="4761">
                  <c:v>98.82696</c:v>
                </c:pt>
                <c:pt idx="4762">
                  <c:v>98.831999999999994</c:v>
                </c:pt>
                <c:pt idx="4763">
                  <c:v>98.837040000000002</c:v>
                </c:pt>
                <c:pt idx="4764">
                  <c:v>98.842079999999996</c:v>
                </c:pt>
                <c:pt idx="4765">
                  <c:v>98.847120000000004</c:v>
                </c:pt>
                <c:pt idx="4766">
                  <c:v>98.852159999999998</c:v>
                </c:pt>
                <c:pt idx="4767">
                  <c:v>98.857190000000003</c:v>
                </c:pt>
                <c:pt idx="4768">
                  <c:v>98.862229999999997</c:v>
                </c:pt>
                <c:pt idx="4769">
                  <c:v>98.867260000000002</c:v>
                </c:pt>
                <c:pt idx="4770">
                  <c:v>98.872290000000007</c:v>
                </c:pt>
                <c:pt idx="4771">
                  <c:v>98.877319999999997</c:v>
                </c:pt>
                <c:pt idx="4772">
                  <c:v>98.882350000000002</c:v>
                </c:pt>
                <c:pt idx="4773">
                  <c:v>98.887379999999993</c:v>
                </c:pt>
                <c:pt idx="4774">
                  <c:v>98.892409999999998</c:v>
                </c:pt>
                <c:pt idx="4775">
                  <c:v>98.897440000000003</c:v>
                </c:pt>
                <c:pt idx="4776">
                  <c:v>98.902460000000005</c:v>
                </c:pt>
                <c:pt idx="4777">
                  <c:v>98.907489999999996</c:v>
                </c:pt>
                <c:pt idx="4778">
                  <c:v>98.912509999999997</c:v>
                </c:pt>
                <c:pt idx="4779">
                  <c:v>98.917529999999999</c:v>
                </c:pt>
                <c:pt idx="4780">
                  <c:v>98.922550000000001</c:v>
                </c:pt>
                <c:pt idx="4781">
                  <c:v>98.927570000000003</c:v>
                </c:pt>
                <c:pt idx="4782">
                  <c:v>98.932590000000005</c:v>
                </c:pt>
                <c:pt idx="4783">
                  <c:v>98.937610000000006</c:v>
                </c:pt>
                <c:pt idx="4784">
                  <c:v>98.942620000000005</c:v>
                </c:pt>
                <c:pt idx="4785">
                  <c:v>98.947640000000007</c:v>
                </c:pt>
                <c:pt idx="4786">
                  <c:v>98.952650000000006</c:v>
                </c:pt>
                <c:pt idx="4787">
                  <c:v>98.957660000000004</c:v>
                </c:pt>
                <c:pt idx="4788">
                  <c:v>98.962680000000006</c:v>
                </c:pt>
                <c:pt idx="4789">
                  <c:v>98.967690000000005</c:v>
                </c:pt>
                <c:pt idx="4790">
                  <c:v>98.972700000000003</c:v>
                </c:pt>
                <c:pt idx="4791">
                  <c:v>98.977699999999999</c:v>
                </c:pt>
                <c:pt idx="4792">
                  <c:v>98.982709999999997</c:v>
                </c:pt>
                <c:pt idx="4793">
                  <c:v>98.987719999999996</c:v>
                </c:pt>
                <c:pt idx="4794">
                  <c:v>98.992720000000006</c:v>
                </c:pt>
                <c:pt idx="4795">
                  <c:v>98.997730000000004</c:v>
                </c:pt>
                <c:pt idx="4796">
                  <c:v>99.00273</c:v>
                </c:pt>
                <c:pt idx="4797">
                  <c:v>99.007729999999995</c:v>
                </c:pt>
                <c:pt idx="4798">
                  <c:v>99.012730000000005</c:v>
                </c:pt>
                <c:pt idx="4799">
                  <c:v>99.01773</c:v>
                </c:pt>
                <c:pt idx="4800">
                  <c:v>99.022729999999996</c:v>
                </c:pt>
                <c:pt idx="4801">
                  <c:v>99.027720000000002</c:v>
                </c:pt>
                <c:pt idx="4802">
                  <c:v>99.032719999999998</c:v>
                </c:pt>
                <c:pt idx="4803">
                  <c:v>99.037710000000004</c:v>
                </c:pt>
                <c:pt idx="4804">
                  <c:v>99.04271</c:v>
                </c:pt>
                <c:pt idx="4805">
                  <c:v>99.047700000000006</c:v>
                </c:pt>
                <c:pt idx="4806">
                  <c:v>99.052689999999998</c:v>
                </c:pt>
                <c:pt idx="4807">
                  <c:v>99.057680000000005</c:v>
                </c:pt>
                <c:pt idx="4808">
                  <c:v>99.062669999999997</c:v>
                </c:pt>
                <c:pt idx="4809">
                  <c:v>99.067660000000004</c:v>
                </c:pt>
                <c:pt idx="4810">
                  <c:v>99.072640000000007</c:v>
                </c:pt>
                <c:pt idx="4811">
                  <c:v>99.077629999999999</c:v>
                </c:pt>
                <c:pt idx="4812">
                  <c:v>99.082610000000003</c:v>
                </c:pt>
                <c:pt idx="4813">
                  <c:v>99.087599999999995</c:v>
                </c:pt>
                <c:pt idx="4814">
                  <c:v>99.092579999999998</c:v>
                </c:pt>
                <c:pt idx="4815">
                  <c:v>99.097560000000001</c:v>
                </c:pt>
                <c:pt idx="4816">
                  <c:v>99.102540000000005</c:v>
                </c:pt>
                <c:pt idx="4817">
                  <c:v>99.107519999999994</c:v>
                </c:pt>
                <c:pt idx="4818">
                  <c:v>99.112499999999997</c:v>
                </c:pt>
                <c:pt idx="4819">
                  <c:v>99.117469999999997</c:v>
                </c:pt>
                <c:pt idx="4820">
                  <c:v>99.122450000000001</c:v>
                </c:pt>
                <c:pt idx="4821">
                  <c:v>99.127420000000001</c:v>
                </c:pt>
                <c:pt idx="4822">
                  <c:v>99.132400000000004</c:v>
                </c:pt>
                <c:pt idx="4823">
                  <c:v>99.137370000000004</c:v>
                </c:pt>
                <c:pt idx="4824">
                  <c:v>99.142340000000004</c:v>
                </c:pt>
                <c:pt idx="4825">
                  <c:v>99.147310000000004</c:v>
                </c:pt>
                <c:pt idx="4826">
                  <c:v>99.152280000000005</c:v>
                </c:pt>
                <c:pt idx="4827">
                  <c:v>99.157240000000002</c:v>
                </c:pt>
                <c:pt idx="4828">
                  <c:v>99.162210000000002</c:v>
                </c:pt>
                <c:pt idx="4829">
                  <c:v>99.167180000000002</c:v>
                </c:pt>
                <c:pt idx="4830">
                  <c:v>99.172139999999999</c:v>
                </c:pt>
                <c:pt idx="4831">
                  <c:v>99.177099999999996</c:v>
                </c:pt>
                <c:pt idx="4832">
                  <c:v>99.182069999999996</c:v>
                </c:pt>
                <c:pt idx="4833">
                  <c:v>99.187029999999993</c:v>
                </c:pt>
                <c:pt idx="4834">
                  <c:v>99.191990000000004</c:v>
                </c:pt>
                <c:pt idx="4835">
                  <c:v>99.196939999999998</c:v>
                </c:pt>
                <c:pt idx="4836">
                  <c:v>99.201899999999995</c:v>
                </c:pt>
                <c:pt idx="4837">
                  <c:v>99.206860000000006</c:v>
                </c:pt>
                <c:pt idx="4838">
                  <c:v>99.21181</c:v>
                </c:pt>
                <c:pt idx="4839">
                  <c:v>99.216769999999997</c:v>
                </c:pt>
                <c:pt idx="4840">
                  <c:v>99.221720000000005</c:v>
                </c:pt>
                <c:pt idx="4841">
                  <c:v>99.226669999999999</c:v>
                </c:pt>
                <c:pt idx="4842">
                  <c:v>99.231620000000007</c:v>
                </c:pt>
                <c:pt idx="4843">
                  <c:v>99.23657</c:v>
                </c:pt>
                <c:pt idx="4844">
                  <c:v>99.241519999999994</c:v>
                </c:pt>
                <c:pt idx="4845">
                  <c:v>99.246470000000002</c:v>
                </c:pt>
                <c:pt idx="4846">
                  <c:v>99.251410000000007</c:v>
                </c:pt>
                <c:pt idx="4847">
                  <c:v>99.256360000000001</c:v>
                </c:pt>
                <c:pt idx="4848">
                  <c:v>99.261300000000006</c:v>
                </c:pt>
                <c:pt idx="4849">
                  <c:v>99.266239999999996</c:v>
                </c:pt>
                <c:pt idx="4850">
                  <c:v>99.271190000000004</c:v>
                </c:pt>
                <c:pt idx="4851">
                  <c:v>99.276129999999995</c:v>
                </c:pt>
                <c:pt idx="4852">
                  <c:v>99.28107</c:v>
                </c:pt>
                <c:pt idx="4853">
                  <c:v>99.286000000000001</c:v>
                </c:pt>
                <c:pt idx="4854">
                  <c:v>99.290940000000006</c:v>
                </c:pt>
                <c:pt idx="4855">
                  <c:v>99.295879999999997</c:v>
                </c:pt>
                <c:pt idx="4856">
                  <c:v>99.300809999999998</c:v>
                </c:pt>
                <c:pt idx="4857">
                  <c:v>99.305750000000003</c:v>
                </c:pt>
                <c:pt idx="4858">
                  <c:v>99.310680000000005</c:v>
                </c:pt>
                <c:pt idx="4859">
                  <c:v>99.315610000000007</c:v>
                </c:pt>
                <c:pt idx="4860">
                  <c:v>99.320539999999994</c:v>
                </c:pt>
                <c:pt idx="4861">
                  <c:v>99.325469999999996</c:v>
                </c:pt>
                <c:pt idx="4862">
                  <c:v>99.330399999999997</c:v>
                </c:pt>
                <c:pt idx="4863">
                  <c:v>99.335329999999999</c:v>
                </c:pt>
                <c:pt idx="4864">
                  <c:v>99.340249999999997</c:v>
                </c:pt>
                <c:pt idx="4865">
                  <c:v>99.345179999999999</c:v>
                </c:pt>
                <c:pt idx="4866">
                  <c:v>99.350099999999998</c:v>
                </c:pt>
                <c:pt idx="4867">
                  <c:v>99.355019999999996</c:v>
                </c:pt>
                <c:pt idx="4868">
                  <c:v>99.359949999999998</c:v>
                </c:pt>
                <c:pt idx="4869">
                  <c:v>99.364869999999996</c:v>
                </c:pt>
                <c:pt idx="4870">
                  <c:v>99.369789999999995</c:v>
                </c:pt>
                <c:pt idx="4871">
                  <c:v>99.374700000000004</c:v>
                </c:pt>
                <c:pt idx="4872">
                  <c:v>99.379620000000003</c:v>
                </c:pt>
                <c:pt idx="4873">
                  <c:v>99.384540000000001</c:v>
                </c:pt>
                <c:pt idx="4874">
                  <c:v>99.389449999999997</c:v>
                </c:pt>
                <c:pt idx="4875">
                  <c:v>99.394369999999995</c:v>
                </c:pt>
                <c:pt idx="4876">
                  <c:v>99.399280000000005</c:v>
                </c:pt>
                <c:pt idx="4877">
                  <c:v>99.40419</c:v>
                </c:pt>
                <c:pt idx="4878">
                  <c:v>99.409099999999995</c:v>
                </c:pt>
                <c:pt idx="4879">
                  <c:v>99.414010000000005</c:v>
                </c:pt>
                <c:pt idx="4880">
                  <c:v>99.41892</c:v>
                </c:pt>
                <c:pt idx="4881">
                  <c:v>99.423829999999995</c:v>
                </c:pt>
                <c:pt idx="4882">
                  <c:v>99.428730000000002</c:v>
                </c:pt>
                <c:pt idx="4883">
                  <c:v>99.433639999999997</c:v>
                </c:pt>
                <c:pt idx="4884">
                  <c:v>99.438540000000003</c:v>
                </c:pt>
                <c:pt idx="4885">
                  <c:v>99.443439999999995</c:v>
                </c:pt>
                <c:pt idx="4886">
                  <c:v>99.448350000000005</c:v>
                </c:pt>
                <c:pt idx="4887">
                  <c:v>99.453249999999997</c:v>
                </c:pt>
                <c:pt idx="4888">
                  <c:v>99.458150000000003</c:v>
                </c:pt>
                <c:pt idx="4889">
                  <c:v>99.463040000000007</c:v>
                </c:pt>
                <c:pt idx="4890">
                  <c:v>99.467939999999999</c:v>
                </c:pt>
                <c:pt idx="4891">
                  <c:v>99.472840000000005</c:v>
                </c:pt>
                <c:pt idx="4892">
                  <c:v>99.477729999999994</c:v>
                </c:pt>
                <c:pt idx="4893">
                  <c:v>99.48263</c:v>
                </c:pt>
                <c:pt idx="4894">
                  <c:v>99.487520000000004</c:v>
                </c:pt>
                <c:pt idx="4895">
                  <c:v>99.492410000000007</c:v>
                </c:pt>
                <c:pt idx="4896">
                  <c:v>99.497299999999996</c:v>
                </c:pt>
                <c:pt idx="4897">
                  <c:v>99.502189999999999</c:v>
                </c:pt>
                <c:pt idx="4898">
                  <c:v>99.507080000000002</c:v>
                </c:pt>
                <c:pt idx="4899">
                  <c:v>99.511970000000005</c:v>
                </c:pt>
                <c:pt idx="4900">
                  <c:v>99.516850000000005</c:v>
                </c:pt>
                <c:pt idx="4901">
                  <c:v>99.521739999999994</c:v>
                </c:pt>
                <c:pt idx="4902">
                  <c:v>99.526619999999994</c:v>
                </c:pt>
                <c:pt idx="4903">
                  <c:v>99.531509999999997</c:v>
                </c:pt>
                <c:pt idx="4904">
                  <c:v>99.536389999999997</c:v>
                </c:pt>
                <c:pt idx="4905">
                  <c:v>99.541269999999997</c:v>
                </c:pt>
                <c:pt idx="4906">
                  <c:v>99.546149999999997</c:v>
                </c:pt>
                <c:pt idx="4907">
                  <c:v>99.551029999999997</c:v>
                </c:pt>
                <c:pt idx="4908">
                  <c:v>99.555899999999994</c:v>
                </c:pt>
                <c:pt idx="4909">
                  <c:v>99.560779999999994</c:v>
                </c:pt>
                <c:pt idx="4910">
                  <c:v>99.565659999999994</c:v>
                </c:pt>
                <c:pt idx="4911">
                  <c:v>99.570530000000005</c:v>
                </c:pt>
                <c:pt idx="4912">
                  <c:v>99.575400000000002</c:v>
                </c:pt>
                <c:pt idx="4913">
                  <c:v>99.580280000000002</c:v>
                </c:pt>
                <c:pt idx="4914">
                  <c:v>99.585149999999999</c:v>
                </c:pt>
                <c:pt idx="4915">
                  <c:v>99.590019999999996</c:v>
                </c:pt>
                <c:pt idx="4916">
                  <c:v>99.594890000000007</c:v>
                </c:pt>
                <c:pt idx="4917">
                  <c:v>99.59975</c:v>
                </c:pt>
                <c:pt idx="4918">
                  <c:v>99.604619999999997</c:v>
                </c:pt>
                <c:pt idx="4919">
                  <c:v>99.609489999999994</c:v>
                </c:pt>
                <c:pt idx="4920">
                  <c:v>99.614350000000002</c:v>
                </c:pt>
                <c:pt idx="4921">
                  <c:v>99.619209999999995</c:v>
                </c:pt>
                <c:pt idx="4922">
                  <c:v>99.624080000000006</c:v>
                </c:pt>
                <c:pt idx="4923">
                  <c:v>99.62894</c:v>
                </c:pt>
                <c:pt idx="4924">
                  <c:v>99.633799999999994</c:v>
                </c:pt>
                <c:pt idx="4925">
                  <c:v>99.638660000000002</c:v>
                </c:pt>
                <c:pt idx="4926">
                  <c:v>99.643510000000006</c:v>
                </c:pt>
                <c:pt idx="4927">
                  <c:v>99.64837</c:v>
                </c:pt>
                <c:pt idx="4928">
                  <c:v>99.653229999999994</c:v>
                </c:pt>
                <c:pt idx="4929">
                  <c:v>99.658079999999998</c:v>
                </c:pt>
                <c:pt idx="4930">
                  <c:v>99.662930000000003</c:v>
                </c:pt>
                <c:pt idx="4931">
                  <c:v>99.667789999999997</c:v>
                </c:pt>
                <c:pt idx="4932">
                  <c:v>99.672640000000001</c:v>
                </c:pt>
                <c:pt idx="4933">
                  <c:v>99.677490000000006</c:v>
                </c:pt>
                <c:pt idx="4934">
                  <c:v>99.682339999999996</c:v>
                </c:pt>
                <c:pt idx="4935">
                  <c:v>99.687190000000001</c:v>
                </c:pt>
                <c:pt idx="4936">
                  <c:v>99.692030000000003</c:v>
                </c:pt>
                <c:pt idx="4937">
                  <c:v>99.696879999999993</c:v>
                </c:pt>
                <c:pt idx="4938">
                  <c:v>99.701719999999995</c:v>
                </c:pt>
                <c:pt idx="4939">
                  <c:v>99.706569999999999</c:v>
                </c:pt>
                <c:pt idx="4940">
                  <c:v>99.711410000000001</c:v>
                </c:pt>
                <c:pt idx="4941">
                  <c:v>99.716250000000002</c:v>
                </c:pt>
                <c:pt idx="4942">
                  <c:v>99.721090000000004</c:v>
                </c:pt>
                <c:pt idx="4943">
                  <c:v>99.725930000000005</c:v>
                </c:pt>
                <c:pt idx="4944">
                  <c:v>99.730770000000007</c:v>
                </c:pt>
                <c:pt idx="4945">
                  <c:v>99.735609999999994</c:v>
                </c:pt>
                <c:pt idx="4946">
                  <c:v>99.740440000000007</c:v>
                </c:pt>
                <c:pt idx="4947">
                  <c:v>99.745279999999994</c:v>
                </c:pt>
                <c:pt idx="4948">
                  <c:v>99.750110000000006</c:v>
                </c:pt>
                <c:pt idx="4949">
                  <c:v>99.754940000000005</c:v>
                </c:pt>
                <c:pt idx="4950">
                  <c:v>99.759780000000006</c:v>
                </c:pt>
                <c:pt idx="4951">
                  <c:v>99.764610000000005</c:v>
                </c:pt>
                <c:pt idx="4952">
                  <c:v>99.769440000000003</c:v>
                </c:pt>
                <c:pt idx="4953">
                  <c:v>99.774270000000001</c:v>
                </c:pt>
                <c:pt idx="4954">
                  <c:v>99.779089999999997</c:v>
                </c:pt>
                <c:pt idx="4955">
                  <c:v>99.783919999999995</c:v>
                </c:pt>
                <c:pt idx="4956">
                  <c:v>99.788740000000004</c:v>
                </c:pt>
                <c:pt idx="4957">
                  <c:v>99.793570000000003</c:v>
                </c:pt>
                <c:pt idx="4958">
                  <c:v>99.798389999999998</c:v>
                </c:pt>
                <c:pt idx="4959">
                  <c:v>99.803210000000007</c:v>
                </c:pt>
                <c:pt idx="4960">
                  <c:v>99.808040000000005</c:v>
                </c:pt>
                <c:pt idx="4961">
                  <c:v>99.812860000000001</c:v>
                </c:pt>
                <c:pt idx="4962">
                  <c:v>99.817670000000007</c:v>
                </c:pt>
                <c:pt idx="4963">
                  <c:v>99.822490000000002</c:v>
                </c:pt>
                <c:pt idx="4964">
                  <c:v>99.827309999999997</c:v>
                </c:pt>
                <c:pt idx="4965">
                  <c:v>99.832120000000003</c:v>
                </c:pt>
                <c:pt idx="4966">
                  <c:v>99.836939999999998</c:v>
                </c:pt>
                <c:pt idx="4967">
                  <c:v>99.841750000000005</c:v>
                </c:pt>
                <c:pt idx="4968">
                  <c:v>99.84657</c:v>
                </c:pt>
                <c:pt idx="4969">
                  <c:v>99.851380000000006</c:v>
                </c:pt>
                <c:pt idx="4970">
                  <c:v>99.856189999999998</c:v>
                </c:pt>
                <c:pt idx="4971">
                  <c:v>99.861000000000004</c:v>
                </c:pt>
                <c:pt idx="4972">
                  <c:v>99.865799999999993</c:v>
                </c:pt>
                <c:pt idx="4973">
                  <c:v>99.870609999999999</c:v>
                </c:pt>
                <c:pt idx="4974">
                  <c:v>99.875420000000005</c:v>
                </c:pt>
                <c:pt idx="4975">
                  <c:v>99.880219999999994</c:v>
                </c:pt>
                <c:pt idx="4976">
                  <c:v>99.88503</c:v>
                </c:pt>
                <c:pt idx="4977">
                  <c:v>99.889830000000003</c:v>
                </c:pt>
                <c:pt idx="4978">
                  <c:v>99.894630000000006</c:v>
                </c:pt>
                <c:pt idx="4979">
                  <c:v>99.899429999999995</c:v>
                </c:pt>
                <c:pt idx="4980">
                  <c:v>99.904229999999998</c:v>
                </c:pt>
                <c:pt idx="4981">
                  <c:v>99.909030000000001</c:v>
                </c:pt>
                <c:pt idx="4982">
                  <c:v>99.913830000000004</c:v>
                </c:pt>
                <c:pt idx="4983">
                  <c:v>99.918620000000004</c:v>
                </c:pt>
                <c:pt idx="4984">
                  <c:v>99.923419999999993</c:v>
                </c:pt>
                <c:pt idx="4985">
                  <c:v>99.928210000000007</c:v>
                </c:pt>
                <c:pt idx="4986">
                  <c:v>99.933009999999996</c:v>
                </c:pt>
                <c:pt idx="4987">
                  <c:v>99.937799999999996</c:v>
                </c:pt>
                <c:pt idx="4988">
                  <c:v>99.942589999999996</c:v>
                </c:pt>
                <c:pt idx="4989">
                  <c:v>99.947379999999995</c:v>
                </c:pt>
                <c:pt idx="4990">
                  <c:v>99.952169999999995</c:v>
                </c:pt>
                <c:pt idx="4991">
                  <c:v>99.956959999999995</c:v>
                </c:pt>
                <c:pt idx="4992">
                  <c:v>99.961740000000006</c:v>
                </c:pt>
                <c:pt idx="4993">
                  <c:v>99.966530000000006</c:v>
                </c:pt>
                <c:pt idx="4994">
                  <c:v>99.971310000000003</c:v>
                </c:pt>
                <c:pt idx="4995">
                  <c:v>99.976100000000002</c:v>
                </c:pt>
                <c:pt idx="4996">
                  <c:v>99.980879999999999</c:v>
                </c:pt>
                <c:pt idx="4997">
                  <c:v>99.985659999999996</c:v>
                </c:pt>
                <c:pt idx="4998">
                  <c:v>99.990440000000007</c:v>
                </c:pt>
                <c:pt idx="4999">
                  <c:v>99.995220000000003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0-739E-4CAD-BAB4-372186894DAB}"/>
            </c:ext>
          </c:extLst>
        </c:ser>
        <c:ser>
          <c:idx val="1"/>
          <c:order val="2"/>
          <c:tx>
            <c:v>Původní křivka zrnitosti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List1!$D$18:$D$23</c:f>
              <c:numCache>
                <c:formatCode>General</c:formatCode>
                <c:ptCount val="6"/>
                <c:pt idx="0">
                  <c:v>0</c:v>
                </c:pt>
                <c:pt idx="1">
                  <c:v>1E-3</c:v>
                </c:pt>
                <c:pt idx="2">
                  <c:v>0.01</c:v>
                </c:pt>
                <c:pt idx="3">
                  <c:v>0.05</c:v>
                </c:pt>
                <c:pt idx="4">
                  <c:v>0.25</c:v>
                </c:pt>
                <c:pt idx="5">
                  <c:v>2</c:v>
                </c:pt>
              </c:numCache>
            </c:numRef>
          </c:xVal>
          <c:yVal>
            <c:numRef>
              <c:f>List1!$E$18:$E$23</c:f>
              <c:numCache>
                <c:formatCode>General</c:formatCode>
                <c:ptCount val="6"/>
                <c:pt idx="0">
                  <c:v>0</c:v>
                </c:pt>
                <c:pt idx="1">
                  <c:v>5.4</c:v>
                </c:pt>
                <c:pt idx="2">
                  <c:v>26.3</c:v>
                </c:pt>
                <c:pt idx="3">
                  <c:v>68</c:v>
                </c:pt>
                <c:pt idx="4">
                  <c:v>91.4</c:v>
                </c:pt>
                <c:pt idx="5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39E-4CAD-BAB4-372186894D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4724560"/>
        <c:axId val="594724232"/>
        <c:extLst>
          <c:ext xmlns:c15="http://schemas.microsoft.com/office/drawing/2012/chart" uri="{02D57815-91ED-43cb-92C2-25804820EDAC}">
            <c15:filteredScatterSeries>
              <c15:ser>
                <c:idx val="3"/>
                <c:order val="1"/>
                <c:tx>
                  <c:v>Aproximace s mezilehlými body</c:v>
                </c:tx>
                <c:spPr>
                  <a:ln w="1905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List1!$S$2:$S$5001</c15:sqref>
                        </c15:formulaRef>
                      </c:ext>
                    </c:extLst>
                    <c:numCache>
                      <c:formatCode>General</c:formatCode>
                      <c:ptCount val="5000"/>
                      <c:pt idx="0">
                        <c:v>1.0000000000000001E-5</c:v>
                      </c:pt>
                      <c:pt idx="1">
                        <c:v>1.0697197151185017E-5</c:v>
                      </c:pt>
                      <c:pt idx="2">
                        <c:v>1.1406436839052088E-5</c:v>
                      </c:pt>
                      <c:pt idx="3">
                        <c:v>1.2126626457853515E-5</c:v>
                      </c:pt>
                      <c:pt idx="4">
                        <c:v>1.2856714501789814E-5</c:v>
                      </c:pt>
                      <c:pt idx="5">
                        <c:v>1.3595650758127223E-5</c:v>
                      </c:pt>
                      <c:pt idx="6">
                        <c:v>1.4343000052331247E-5</c:v>
                      </c:pt>
                      <c:pt idx="7">
                        <c:v>1.5097324853873071E-5</c:v>
                      </c:pt>
                      <c:pt idx="8">
                        <c:v>1.5858057929631845E-5</c:v>
                      </c:pt>
                      <c:pt idx="9">
                        <c:v>1.6624553886256199E-5</c:v>
                      </c:pt>
                      <c:pt idx="10">
                        <c:v>1.739602407380301E-5</c:v>
                      </c:pt>
                      <c:pt idx="11">
                        <c:v>1.8171885847844107E-5</c:v>
                      </c:pt>
                      <c:pt idx="12">
                        <c:v>1.8951779726113949E-5</c:v>
                      </c:pt>
                      <c:pt idx="13">
                        <c:v>1.9734221568927693E-5</c:v>
                      </c:pt>
                      <c:pt idx="14">
                        <c:v>2.0520124906078905E-5</c:v>
                      </c:pt>
                      <c:pt idx="15">
                        <c:v>2.1307868112231441E-5</c:v>
                      </c:pt>
                      <c:pt idx="16">
                        <c:v>2.209734010224311E-5</c:v>
                      </c:pt>
                      <c:pt idx="17">
                        <c:v>2.2888113582847546E-5</c:v>
                      </c:pt>
                      <c:pt idx="18">
                        <c:v>2.3679907413591554E-5</c:v>
                      </c:pt>
                      <c:pt idx="19">
                        <c:v>2.4472593700133061E-5</c:v>
                      </c:pt>
                      <c:pt idx="20">
                        <c:v>2.5265040572644758E-5</c:v>
                      </c:pt>
                      <c:pt idx="21">
                        <c:v>2.6057935214504977E-5</c:v>
                      </c:pt>
                      <c:pt idx="22">
                        <c:v>2.6850353017500945E-5</c:v>
                      </c:pt>
                      <c:pt idx="23">
                        <c:v>2.7642670690861878E-5</c:v>
                      </c:pt>
                      <c:pt idx="24">
                        <c:v>2.8434133622625791E-5</c:v>
                      </c:pt>
                      <c:pt idx="25">
                        <c:v>2.9224695848178506E-5</c:v>
                      </c:pt>
                      <c:pt idx="26">
                        <c:v>3.0013731979423145E-5</c:v>
                      </c:pt>
                      <c:pt idx="27">
                        <c:v>3.080207684470369E-5</c:v>
                      </c:pt>
                      <c:pt idx="28">
                        <c:v>3.1588572470153059E-5</c:v>
                      </c:pt>
                      <c:pt idx="29">
                        <c:v>3.237427116342344E-5</c:v>
                      </c:pt>
                      <c:pt idx="30">
                        <c:v>3.3157364230876587E-5</c:v>
                      </c:pt>
                      <c:pt idx="31">
                        <c:v>3.3939074877442945E-5</c:v>
                      </c:pt>
                      <c:pt idx="32">
                        <c:v>3.4719223215410474E-5</c:v>
                      </c:pt>
                      <c:pt idx="33">
                        <c:v>3.5496865091786686E-5</c:v>
                      </c:pt>
                      <c:pt idx="34">
                        <c:v>3.6272709689170076E-5</c:v>
                      </c:pt>
                      <c:pt idx="35">
                        <c:v>3.7045887198174581E-5</c:v>
                      </c:pt>
                      <c:pt idx="36">
                        <c:v>3.7817254826597568E-5</c:v>
                      </c:pt>
                      <c:pt idx="37">
                        <c:v>3.8586909812605801E-5</c:v>
                      </c:pt>
                      <c:pt idx="38">
                        <c:v>3.9353195222234077E-5</c:v>
                      </c:pt>
                      <c:pt idx="39">
                        <c:v>4.0118067061247375E-5</c:v>
                      </c:pt>
                      <c:pt idx="40">
                        <c:v>4.0879916495138231E-5</c:v>
                      </c:pt>
                      <c:pt idx="41">
                        <c:v>4.1639930886319253E-5</c:v>
                      </c:pt>
                      <c:pt idx="42">
                        <c:v>4.2397475706133929E-5</c:v>
                      </c:pt>
                      <c:pt idx="43">
                        <c:v>4.315290130360961E-5</c:v>
                      </c:pt>
                      <c:pt idx="44">
                        <c:v>4.3905608445528634E-5</c:v>
                      </c:pt>
                      <c:pt idx="45">
                        <c:v>4.4654990365338108E-5</c:v>
                      </c:pt>
                      <c:pt idx="46">
                        <c:v>4.540356979261857E-5</c:v>
                      </c:pt>
                      <c:pt idx="47">
                        <c:v>4.6148756154646689E-5</c:v>
                      </c:pt>
                      <c:pt idx="48">
                        <c:v>4.6892134284473519E-5</c:v>
                      </c:pt>
                      <c:pt idx="49">
                        <c:v>4.7632129714558275E-5</c:v>
                      </c:pt>
                      <c:pt idx="50">
                        <c:v>4.8370435773146584E-5</c:v>
                      </c:pt>
                      <c:pt idx="51">
                        <c:v>4.9106615166430322E-5</c:v>
                      </c:pt>
                      <c:pt idx="52">
                        <c:v>4.9840225660362891E-5</c:v>
                      </c:pt>
                      <c:pt idx="53">
                        <c:v>5.05708204978599E-5</c:v>
                      </c:pt>
                      <c:pt idx="54">
                        <c:v>5.1300311240827287E-5</c:v>
                      </c:pt>
                      <c:pt idx="55">
                        <c:v>5.2027145652504389E-5</c:v>
                      </c:pt>
                      <c:pt idx="56">
                        <c:v>5.2752129993152018E-5</c:v>
                      </c:pt>
                      <c:pt idx="57">
                        <c:v>5.3473671036469935E-5</c:v>
                      </c:pt>
                      <c:pt idx="58">
                        <c:v>5.4193849383499646E-5</c:v>
                      </c:pt>
                      <c:pt idx="59">
                        <c:v>5.4912346213753452E-5</c:v>
                      </c:pt>
                      <c:pt idx="60">
                        <c:v>5.5627558612218346E-5</c:v>
                      </c:pt>
                      <c:pt idx="61">
                        <c:v>5.6341706897906213E-5</c:v>
                      </c:pt>
                      <c:pt idx="62">
                        <c:v>5.7053198929706648E-5</c:v>
                      </c:pt>
                      <c:pt idx="63">
                        <c:v>5.7763034471755903E-5</c:v>
                      </c:pt>
                      <c:pt idx="64">
                        <c:v>5.8470929798930172E-5</c:v>
                      </c:pt>
                      <c:pt idx="65">
                        <c:v>5.9177961368638817E-5</c:v>
                      </c:pt>
                      <c:pt idx="66">
                        <c:v>5.9881131765207738E-5</c:v>
                      </c:pt>
                      <c:pt idx="67">
                        <c:v>6.0584286837889427E-5</c:v>
                      </c:pt>
                      <c:pt idx="68">
                        <c:v>6.1284408674292613E-5</c:v>
                      </c:pt>
                      <c:pt idx="69">
                        <c:v>6.1982630007324809E-5</c:v>
                      </c:pt>
                      <c:pt idx="70">
                        <c:v>6.2680146087479044E-5</c:v>
                      </c:pt>
                      <c:pt idx="71">
                        <c:v>6.337529588947031E-5</c:v>
                      </c:pt>
                      <c:pt idx="72">
                        <c:v>6.4069303089205534E-5</c:v>
                      </c:pt>
                      <c:pt idx="73">
                        <c:v>6.4761962376406985E-5</c:v>
                      </c:pt>
                      <c:pt idx="74">
                        <c:v>6.545155967335392E-5</c:v>
                      </c:pt>
                      <c:pt idx="75">
                        <c:v>6.6140884740142707E-5</c:v>
                      </c:pt>
                      <c:pt idx="76">
                        <c:v>6.6829775160090135E-5</c:v>
                      </c:pt>
                      <c:pt idx="77">
                        <c:v>6.7514957716064146E-5</c:v>
                      </c:pt>
                      <c:pt idx="78">
                        <c:v>6.820088338887269E-5</c:v>
                      </c:pt>
                      <c:pt idx="79">
                        <c:v>6.8884260429649823E-5</c:v>
                      </c:pt>
                      <c:pt idx="80">
                        <c:v>6.9566475352835115E-5</c:v>
                      </c:pt>
                      <c:pt idx="81">
                        <c:v>7.0247358794489379E-5</c:v>
                      </c:pt>
                      <c:pt idx="82">
                        <c:v>7.0928373352678427E-5</c:v>
                      </c:pt>
                      <c:pt idx="83">
                        <c:v>7.1606096590182743E-5</c:v>
                      </c:pt>
                      <c:pt idx="84">
                        <c:v>7.2283637622692329E-5</c:v>
                      </c:pt>
                      <c:pt idx="85">
                        <c:v>7.2960869333808017E-5</c:v>
                      </c:pt>
                      <c:pt idx="86">
                        <c:v>7.3635967945809668E-5</c:v>
                      </c:pt>
                      <c:pt idx="87">
                        <c:v>7.4312179687541243E-5</c:v>
                      </c:pt>
                      <c:pt idx="88">
                        <c:v>7.4985967622306039E-5</c:v>
                      </c:pt>
                      <c:pt idx="89">
                        <c:v>7.5658896024085278E-5</c:v>
                      </c:pt>
                      <c:pt idx="90">
                        <c:v>7.6330832670918364E-5</c:v>
                      </c:pt>
                      <c:pt idx="91">
                        <c:v>7.7001644435687163E-5</c:v>
                      </c:pt>
                      <c:pt idx="92">
                        <c:v>7.7671197327336351E-5</c:v>
                      </c:pt>
                      <c:pt idx="93">
                        <c:v>7.834116038397238E-5</c:v>
                      </c:pt>
                      <c:pt idx="94">
                        <c:v>7.9011444188731579E-5</c:v>
                      </c:pt>
                      <c:pt idx="95">
                        <c:v>7.9680123766074737E-5</c:v>
                      </c:pt>
                      <c:pt idx="96">
                        <c:v>8.0347061848454386E-5</c:v>
                      </c:pt>
                      <c:pt idx="97">
                        <c:v>8.1013985890694514E-5</c:v>
                      </c:pt>
                      <c:pt idx="98">
                        <c:v>8.1680803258086406E-5</c:v>
                      </c:pt>
                      <c:pt idx="99">
                        <c:v>8.2347420572440145E-5</c:v>
                      </c:pt>
                      <c:pt idx="100">
                        <c:v>8.301374373186975E-5</c:v>
                      </c:pt>
                      <c:pt idx="101">
                        <c:v>8.3679677930993931E-5</c:v>
                      </c:pt>
                      <c:pt idx="102">
                        <c:v>8.4345127681543784E-5</c:v>
                      </c:pt>
                      <c:pt idx="103">
                        <c:v>8.500999683337367E-5</c:v>
                      </c:pt>
                      <c:pt idx="104">
                        <c:v>8.5674188595868272E-5</c:v>
                      </c:pt>
                      <c:pt idx="105">
                        <c:v>8.6339593579466871E-5</c:v>
                      </c:pt>
                      <c:pt idx="106">
                        <c:v>8.7002152994773458E-5</c:v>
                      </c:pt>
                      <c:pt idx="107">
                        <c:v>8.7667778161060016E-5</c:v>
                      </c:pt>
                      <c:pt idx="108">
                        <c:v>8.8330359907466083E-5</c:v>
                      </c:pt>
                      <c:pt idx="109">
                        <c:v>8.8995900131227067E-5</c:v>
                      </c:pt>
                      <c:pt idx="110">
                        <c:v>8.9658196776388032E-5</c:v>
                      </c:pt>
                      <c:pt idx="111">
                        <c:v>9.0323342356724427E-5</c:v>
                      </c:pt>
                      <c:pt idx="112">
                        <c:v>9.098713705423412E-5</c:v>
                      </c:pt>
                      <c:pt idx="113">
                        <c:v>9.1651589232259319E-5</c:v>
                      </c:pt>
                      <c:pt idx="114">
                        <c:v>9.2314516627066238E-5</c:v>
                      </c:pt>
                      <c:pt idx="115">
                        <c:v>9.2980098088011259E-5</c:v>
                      </c:pt>
                      <c:pt idx="116">
                        <c:v>9.3644009424129256E-5</c:v>
                      </c:pt>
                      <c:pt idx="117">
                        <c:v>9.4308318167375264E-5</c:v>
                      </c:pt>
                      <c:pt idx="118">
                        <c:v>9.4972965736242235E-5</c:v>
                      </c:pt>
                      <c:pt idx="119">
                        <c:v>9.5637893088035226E-5</c:v>
                      </c:pt>
                      <c:pt idx="120">
                        <c:v>9.6305258211525912E-5</c:v>
                      </c:pt>
                      <c:pt idx="121">
                        <c:v>9.6970581514274683E-5</c:v>
                      </c:pt>
                      <c:pt idx="122">
                        <c:v>9.763600478447296E-5</c:v>
                      </c:pt>
                      <c:pt idx="123">
                        <c:v>9.8303730712485268E-5</c:v>
                      </c:pt>
                      <c:pt idx="124">
                        <c:v>9.8971465262879166E-5</c:v>
                      </c:pt>
                      <c:pt idx="125">
                        <c:v>9.9639146786144721E-5</c:v>
                      </c:pt>
                      <c:pt idx="126">
                        <c:v>1.0030671322279925E-4</c:v>
                      </c:pt>
                      <c:pt idx="127">
                        <c:v>1.009764271534805E-4</c:v>
                      </c:pt>
                      <c:pt idx="128">
                        <c:v>1.0164593146119795E-4</c:v>
                      </c:pt>
                      <c:pt idx="129">
                        <c:v>1.0231516288946273E-4</c:v>
                      </c:pt>
                      <c:pt idx="130">
                        <c:v>1.0298642912453379E-4</c:v>
                      </c:pt>
                      <c:pt idx="131">
                        <c:v>1.0365732567670044E-4</c:v>
                      </c:pt>
                      <c:pt idx="132">
                        <c:v>1.043301904097511E-4</c:v>
                      </c:pt>
                      <c:pt idx="133">
                        <c:v>1.0500500501284457E-4</c:v>
                      </c:pt>
                      <c:pt idx="134">
                        <c:v>1.0567688420894125E-4</c:v>
                      </c:pt>
                      <c:pt idx="135">
                        <c:v>1.0635306245396529E-4</c:v>
                      </c:pt>
                      <c:pt idx="136">
                        <c:v>1.0702863829113833E-4</c:v>
                      </c:pt>
                      <c:pt idx="137">
                        <c:v>1.0770602546915789E-4</c:v>
                      </c:pt>
                      <c:pt idx="138">
                        <c:v>1.0838270852603922E-4</c:v>
                      </c:pt>
                      <c:pt idx="139">
                        <c:v>1.0906113171530375E-4</c:v>
                      </c:pt>
                      <c:pt idx="140">
                        <c:v>1.0974127458937319E-4</c:v>
                      </c:pt>
                      <c:pt idx="141">
                        <c:v>1.1042311645375405E-4</c:v>
                      </c:pt>
                      <c:pt idx="142">
                        <c:v>1.1110407807201684E-4</c:v>
                      </c:pt>
                      <c:pt idx="143">
                        <c:v>1.1178666505845437E-4</c:v>
                      </c:pt>
                      <c:pt idx="144">
                        <c:v>1.1247085586830475E-4</c:v>
                      </c:pt>
                      <c:pt idx="145">
                        <c:v>1.1315662871356636E-4</c:v>
                      </c:pt>
                      <c:pt idx="146">
                        <c:v>1.1384134023961323E-4</c:v>
                      </c:pt>
                      <c:pt idx="147">
                        <c:v>1.1453019495973748E-4</c:v>
                      </c:pt>
                      <c:pt idx="148">
                        <c:v>1.1522056486233919E-4</c:v>
                      </c:pt>
                      <c:pt idx="149">
                        <c:v>1.1590975824099463E-4</c:v>
                      </c:pt>
                      <c:pt idx="150">
                        <c:v>1.1660038918514478E-4</c:v>
                      </c:pt>
                      <c:pt idx="151">
                        <c:v>1.1729513515039631E-4</c:v>
                      </c:pt>
                      <c:pt idx="152">
                        <c:v>1.1798858695514253E-4</c:v>
                      </c:pt>
                      <c:pt idx="153">
                        <c:v>1.1868340564662296E-4</c:v>
                      </c:pt>
                      <c:pt idx="154">
                        <c:v>1.193823160305841E-4</c:v>
                      </c:pt>
                      <c:pt idx="155">
                        <c:v>1.2007981219540158E-4</c:v>
                      </c:pt>
                      <c:pt idx="156">
                        <c:v>1.2078138351067779E-4</c:v>
                      </c:pt>
                      <c:pt idx="157">
                        <c:v>1.2148425647506466E-4</c:v>
                      </c:pt>
                      <c:pt idx="158">
                        <c:v>1.2218559274141451E-4</c:v>
                      </c:pt>
                      <c:pt idx="159">
                        <c:v>1.228909778662152E-4</c:v>
                      </c:pt>
                      <c:pt idx="160">
                        <c:v>1.2359758925135146E-4</c:v>
                      </c:pt>
                      <c:pt idx="161">
                        <c:v>1.2430826358446218E-4</c:v>
                      </c:pt>
                      <c:pt idx="162">
                        <c:v>1.2501726683664249E-4</c:v>
                      </c:pt>
                      <c:pt idx="163">
                        <c:v>1.2573031395201524E-4</c:v>
                      </c:pt>
                      <c:pt idx="164">
                        <c:v>1.2644451646900683E-4</c:v>
                      </c:pt>
                      <c:pt idx="165">
                        <c:v>1.2715984796752094E-4</c:v>
                      </c:pt>
                      <c:pt idx="166">
                        <c:v>1.2787628179948291E-4</c:v>
                      </c:pt>
                      <c:pt idx="167">
                        <c:v>1.2859675210556611E-4</c:v>
                      </c:pt>
                      <c:pt idx="168">
                        <c:v>1.2931532629977143E-4</c:v>
                      </c:pt>
                      <c:pt idx="169">
                        <c:v>1.3004091001805163E-4</c:v>
                      </c:pt>
                      <c:pt idx="170">
                        <c:v>1.3076454289248513E-4</c:v>
                      </c:pt>
                      <c:pt idx="171">
                        <c:v>1.3149220253462474E-4</c:v>
                      </c:pt>
                      <c:pt idx="172">
                        <c:v>1.3222086681902553E-4</c:v>
                      </c:pt>
                      <c:pt idx="173">
                        <c:v>1.3295050766409561E-4</c:v>
                      </c:pt>
                      <c:pt idx="174">
                        <c:v>1.3368417492175524E-4</c:v>
                      </c:pt>
                      <c:pt idx="175">
                        <c:v>1.3442189081115349E-4</c:v>
                      </c:pt>
                      <c:pt idx="176">
                        <c:v>1.3515745329998753E-4</c:v>
                      </c:pt>
                      <c:pt idx="177">
                        <c:v>1.3589704081905842E-4</c:v>
                      </c:pt>
                      <c:pt idx="178">
                        <c:v>1.3664067539350815E-4</c:v>
                      </c:pt>
                      <c:pt idx="179">
                        <c:v>1.3738205234600629E-4</c:v>
                      </c:pt>
                      <c:pt idx="180">
                        <c:v>1.3813063235676906E-4</c:v>
                      </c:pt>
                      <c:pt idx="181">
                        <c:v>1.3888009343026285E-4</c:v>
                      </c:pt>
                      <c:pt idx="182">
                        <c:v>1.3963040573971449E-4</c:v>
                      </c:pt>
                      <c:pt idx="183">
                        <c:v>1.4038153923790527E-4</c:v>
                      </c:pt>
                      <c:pt idx="184">
                        <c:v>1.4113996324460325E-4</c:v>
                      </c:pt>
                      <c:pt idx="185">
                        <c:v>1.4189595000538096E-4</c:v>
                      </c:pt>
                      <c:pt idx="186">
                        <c:v>1.4265598605148772E-4</c:v>
                      </c:pt>
                      <c:pt idx="187">
                        <c:v>1.4342009307207487E-4</c:v>
                      </c:pt>
                      <c:pt idx="188">
                        <c:v>1.4418497285255389E-4</c:v>
                      </c:pt>
                      <c:pt idx="189">
                        <c:v>1.449539318458267E-4</c:v>
                      </c:pt>
                      <c:pt idx="190">
                        <c:v>1.4572363635755782E-4</c:v>
                      </c:pt>
                      <c:pt idx="191">
                        <c:v>1.464974279956458E-4</c:v>
                      </c:pt>
                      <c:pt idx="192">
                        <c:v>1.4727193736199014E-4</c:v>
                      </c:pt>
                      <c:pt idx="193">
                        <c:v>1.4805054144021251E-4</c:v>
                      </c:pt>
                      <c:pt idx="194">
                        <c:v>1.4883326187842524E-4</c:v>
                      </c:pt>
                      <c:pt idx="195">
                        <c:v>1.496166753482639E-4</c:v>
                      </c:pt>
                      <c:pt idx="196">
                        <c:v>1.504042124706852E-4</c:v>
                      </c:pt>
                      <c:pt idx="197">
                        <c:v>1.5119241357729719E-4</c:v>
                      </c:pt>
                      <c:pt idx="198">
                        <c:v>1.5198474529284773E-4</c:v>
                      </c:pt>
                      <c:pt idx="199">
                        <c:v>1.5278122926400852E-4</c:v>
                      </c:pt>
                      <c:pt idx="200">
                        <c:v>1.5357835093796301E-4</c:v>
                      </c:pt>
                      <c:pt idx="201">
                        <c:v>1.5437963151917428E-4</c:v>
                      </c:pt>
                      <c:pt idx="202">
                        <c:v>1.5518509270634928E-4</c:v>
                      </c:pt>
                      <c:pt idx="203">
                        <c:v>1.5599116444075435E-4</c:v>
                      </c:pt>
                      <c:pt idx="204">
                        <c:v>1.5680142312140302E-4</c:v>
                      </c:pt>
                      <c:pt idx="205">
                        <c:v>1.5761226129816755E-4</c:v>
                      </c:pt>
                      <c:pt idx="206">
                        <c:v>1.5842729241231655E-4</c:v>
                      </c:pt>
                      <c:pt idx="207">
                        <c:v>1.5924653814601043E-4</c:v>
                      </c:pt>
                      <c:pt idx="208">
                        <c:v>1.6007002029353151E-4</c:v>
                      </c:pt>
                      <c:pt idx="209">
                        <c:v>1.6089405599666089E-4</c:v>
                      </c:pt>
                      <c:pt idx="210">
                        <c:v>1.6172233381107901E-4</c:v>
                      </c:pt>
                      <c:pt idx="211">
                        <c:v>1.6255487557504834E-4</c:v>
                      </c:pt>
                      <c:pt idx="212">
                        <c:v>1.6339170323925403E-4</c:v>
                      </c:pt>
                      <c:pt idx="213">
                        <c:v>1.6422905731005511E-4</c:v>
                      </c:pt>
                      <c:pt idx="214">
                        <c:v>1.6507070267488119E-4</c:v>
                      </c:pt>
                      <c:pt idx="215">
                        <c:v>1.6591284099754094E-4</c:v>
                      </c:pt>
                      <c:pt idx="216">
                        <c:v>1.6676311546101255E-4</c:v>
                      </c:pt>
                      <c:pt idx="217">
                        <c:v>1.6761388793644363E-4</c:v>
                      </c:pt>
                      <c:pt idx="218">
                        <c:v>1.6846900078296308E-4</c:v>
                      </c:pt>
                      <c:pt idx="219">
                        <c:v>1.6932847614376659E-4</c:v>
                      </c:pt>
                      <c:pt idx="220">
                        <c:v>1.70188417496769E-4</c:v>
                      </c:pt>
                      <c:pt idx="221">
                        <c:v>1.7105272609589265E-4</c:v>
                      </c:pt>
                      <c:pt idx="222">
                        <c:v>1.7192538280302798E-4</c:v>
                      </c:pt>
                      <c:pt idx="223">
                        <c:v>1.7279453386206785E-4</c:v>
                      </c:pt>
                      <c:pt idx="224">
                        <c:v>1.7367207772606984E-4</c:v>
                      </c:pt>
                      <c:pt idx="225">
                        <c:v>1.7455407823123998E-4</c:v>
                      </c:pt>
                      <c:pt idx="226">
                        <c:v>1.7543651838917889E-4</c:v>
                      </c:pt>
                      <c:pt idx="227">
                        <c:v>1.7632341963241683E-4</c:v>
                      </c:pt>
                      <c:pt idx="228">
                        <c:v>1.7721480451351158E-4</c:v>
                      </c:pt>
                      <c:pt idx="229">
                        <c:v>1.7811069569903203E-4</c:v>
                      </c:pt>
                      <c:pt idx="230">
                        <c:v>1.7900699413431919E-4</c:v>
                      </c:pt>
                      <c:pt idx="231">
                        <c:v>1.7990780297187019E-4</c:v>
                      </c:pt>
                      <c:pt idx="232">
                        <c:v>1.8081730833363304E-4</c:v>
                      </c:pt>
                      <c:pt idx="233">
                        <c:v>1.8172722713382782E-4</c:v>
                      </c:pt>
                      <c:pt idx="234">
                        <c:v>1.8264172487743533E-4</c:v>
                      </c:pt>
                      <c:pt idx="235">
                        <c:v>1.8356082460686655E-4</c:v>
                      </c:pt>
                      <c:pt idx="236">
                        <c:v>1.8448030161565817E-4</c:v>
                      </c:pt>
                      <c:pt idx="237">
                        <c:v>1.8540865353203505E-4</c:v>
                      </c:pt>
                      <c:pt idx="238">
                        <c:v>1.8633738652568346E-4</c:v>
                      </c:pt>
                      <c:pt idx="239">
                        <c:v>1.8727077164832912E-4</c:v>
                      </c:pt>
                      <c:pt idx="240">
                        <c:v>1.8820883220301493E-4</c:v>
                      </c:pt>
                      <c:pt idx="241">
                        <c:v>1.8915159160951003E-4</c:v>
                      </c:pt>
                      <c:pt idx="242">
                        <c:v>1.9009907340489731E-4</c:v>
                      </c:pt>
                      <c:pt idx="243">
                        <c:v>1.9105130124415809E-4</c:v>
                      </c:pt>
                      <c:pt idx="244">
                        <c:v>1.9200829890076562E-4</c:v>
                      </c:pt>
                      <c:pt idx="245">
                        <c:v>1.9296564701789889E-4</c:v>
                      </c:pt>
                      <c:pt idx="246">
                        <c:v>1.9393223384980859E-4</c:v>
                      </c:pt>
                      <c:pt idx="247">
                        <c:v>1.9489917465388004E-4</c:v>
                      </c:pt>
                      <c:pt idx="248">
                        <c:v>1.9587093659830559E-4</c:v>
                      </c:pt>
                      <c:pt idx="249">
                        <c:v>1.9685207635554048E-4</c:v>
                      </c:pt>
                      <c:pt idx="250">
                        <c:v>1.978335754143394E-4</c:v>
                      </c:pt>
                      <c:pt idx="251">
                        <c:v>1.9881996820055159E-4</c:v>
                      </c:pt>
                      <c:pt idx="252">
                        <c:v>1.9981127911416786E-4</c:v>
                      </c:pt>
                      <c:pt idx="253">
                        <c:v>2.0080290896575648E-4</c:v>
                      </c:pt>
                      <c:pt idx="254">
                        <c:v>2.0180410676769387E-4</c:v>
                      </c:pt>
                      <c:pt idx="255">
                        <c:v>2.0281029651443802E-4</c:v>
                      </c:pt>
                      <c:pt idx="256">
                        <c:v>2.038215030956894E-4</c:v>
                      </c:pt>
                      <c:pt idx="257">
                        <c:v>2.0483303501601604E-4</c:v>
                      </c:pt>
                      <c:pt idx="258">
                        <c:v>2.0585432691601121E-4</c:v>
                      </c:pt>
                      <c:pt idx="259">
                        <c:v>2.068759473998677E-4</c:v>
                      </c:pt>
                      <c:pt idx="260">
                        <c:v>2.0790742520503125E-4</c:v>
                      </c:pt>
                      <c:pt idx="261">
                        <c:v>2.0893923487120349E-4</c:v>
                      </c:pt>
                      <c:pt idx="262">
                        <c:v>2.0997616523561955E-4</c:v>
                      </c:pt>
                      <c:pt idx="263">
                        <c:v>2.1102310064196366E-4</c:v>
                      </c:pt>
                      <c:pt idx="264">
                        <c:v>2.120703728825452E-4</c:v>
                      </c:pt>
                      <c:pt idx="265">
                        <c:v>2.1312284255953326E-4</c:v>
                      </c:pt>
                      <c:pt idx="266">
                        <c:v>2.1418053546693228E-4</c:v>
                      </c:pt>
                      <c:pt idx="267">
                        <c:v>2.152434775267591E-4</c:v>
                      </c:pt>
                      <c:pt idx="268">
                        <c:v>2.1631169478967608E-4</c:v>
                      </c:pt>
                      <c:pt idx="269">
                        <c:v>2.1738521343563067E-4</c:v>
                      </c:pt>
                      <c:pt idx="270">
                        <c:v>2.1846405977449807E-4</c:v>
                      </c:pt>
                      <c:pt idx="271">
                        <c:v>2.1954826024672393E-4</c:v>
                      </c:pt>
                      <c:pt idx="272">
                        <c:v>2.2063784142397331E-4</c:v>
                      </c:pt>
                      <c:pt idx="273">
                        <c:v>2.2173283000978322E-4</c:v>
                      </c:pt>
                      <c:pt idx="274">
                        <c:v>2.2283325284021458E-4</c:v>
                      </c:pt>
                      <c:pt idx="275">
                        <c:v>2.2393913688451125E-4</c:v>
                      </c:pt>
                      <c:pt idx="276">
                        <c:v>2.2505050924576214E-4</c:v>
                      </c:pt>
                      <c:pt idx="277">
                        <c:v>2.2616739716156258E-4</c:v>
                      </c:pt>
                      <c:pt idx="278">
                        <c:v>2.2728982800468509E-4</c:v>
                      </c:pt>
                      <c:pt idx="279">
                        <c:v>2.2841782928374754E-4</c:v>
                      </c:pt>
                      <c:pt idx="280">
                        <c:v>2.2955142864388846E-4</c:v>
                      </c:pt>
                      <c:pt idx="281">
                        <c:v>2.3069065386744608E-4</c:v>
                      </c:pt>
                      <c:pt idx="282">
                        <c:v>2.3183553287463502E-4</c:v>
                      </c:pt>
                      <c:pt idx="283">
                        <c:v>2.3298609372423589E-4</c:v>
                      </c:pt>
                      <c:pt idx="284">
                        <c:v>2.3413697334916423E-4</c:v>
                      </c:pt>
                      <c:pt idx="285">
                        <c:v>2.352989558616774E-4</c:v>
                      </c:pt>
                      <c:pt idx="286">
                        <c:v>2.3646670509842974E-4</c:v>
                      </c:pt>
                      <c:pt idx="287">
                        <c:v>2.376402496787051E-4</c:v>
                      </c:pt>
                      <c:pt idx="288">
                        <c:v>2.3881961836382228E-4</c:v>
                      </c:pt>
                      <c:pt idx="289">
                        <c:v>2.4000484005783472E-4</c:v>
                      </c:pt>
                      <c:pt idx="290">
                        <c:v>2.411959438082443E-4</c:v>
                      </c:pt>
                      <c:pt idx="291">
                        <c:v>2.4239295880671075E-4</c:v>
                      </c:pt>
                      <c:pt idx="292">
                        <c:v>2.4359591438976469E-4</c:v>
                      </c:pt>
                      <c:pt idx="293">
                        <c:v>2.4480484003953196E-4</c:v>
                      </c:pt>
                      <c:pt idx="294">
                        <c:v>2.4601976538445096E-4</c:v>
                      </c:pt>
                      <c:pt idx="295">
                        <c:v>2.4724072020000296E-4</c:v>
                      </c:pt>
                      <c:pt idx="296">
                        <c:v>2.4846773440943858E-4</c:v>
                      </c:pt>
                      <c:pt idx="297">
                        <c:v>2.4970083808451254E-4</c:v>
                      </c:pt>
                      <c:pt idx="298">
                        <c:v>2.5094583962119226E-4</c:v>
                      </c:pt>
                      <c:pt idx="299">
                        <c:v>2.5219124171662732E-4</c:v>
                      </c:pt>
                      <c:pt idx="300">
                        <c:v>2.5344282453369402E-4</c:v>
                      </c:pt>
                      <c:pt idx="301">
                        <c:v>2.5470061874627629E-4</c:v>
                      </c:pt>
                      <c:pt idx="302">
                        <c:v>2.5596465518048871E-4</c:v>
                      </c:pt>
                      <c:pt idx="303">
                        <c:v>2.5724088793757524E-4</c:v>
                      </c:pt>
                      <c:pt idx="304">
                        <c:v>2.5851753130154827E-4</c:v>
                      </c:pt>
                      <c:pt idx="305">
                        <c:v>2.5980051043232615E-4</c:v>
                      </c:pt>
                      <c:pt idx="306">
                        <c:v>2.6109586865859274E-4</c:v>
                      </c:pt>
                      <c:pt idx="307">
                        <c:v>2.6239164364505073E-4</c:v>
                      </c:pt>
                      <c:pt idx="308">
                        <c:v>2.636938493453464E-4</c:v>
                      </c:pt>
                      <c:pt idx="309">
                        <c:v>2.6500861965275257E-4</c:v>
                      </c:pt>
                      <c:pt idx="310">
                        <c:v>2.6632381296586743E-4</c:v>
                      </c:pt>
                      <c:pt idx="311">
                        <c:v>2.6765169619982277E-4</c:v>
                      </c:pt>
                      <c:pt idx="312">
                        <c:v>2.689862002231971E-4</c:v>
                      </c:pt>
                      <c:pt idx="313">
                        <c:v>2.7032113360127893E-4</c:v>
                      </c:pt>
                      <c:pt idx="314">
                        <c:v>2.7166894736639207E-4</c:v>
                      </c:pt>
                      <c:pt idx="315">
                        <c:v>2.7302348129400693E-4</c:v>
                      </c:pt>
                      <c:pt idx="316">
                        <c:v>2.7437845102062073E-4</c:v>
                      </c:pt>
                      <c:pt idx="317">
                        <c:v>2.7574649445921343E-4</c:v>
                      </c:pt>
                      <c:pt idx="318">
                        <c:v>2.771213589249049E-4</c:v>
                      </c:pt>
                      <c:pt idx="319">
                        <c:v>2.7850307842714985E-4</c:v>
                      </c:pt>
                      <c:pt idx="320">
                        <c:v>2.7989168714497281E-4</c:v>
                      </c:pt>
                      <c:pt idx="321">
                        <c:v>2.8128721942781377E-4</c:v>
                      </c:pt>
                      <c:pt idx="322">
                        <c:v>2.8268970979637823E-4</c:v>
                      </c:pt>
                      <c:pt idx="323">
                        <c:v>2.8409919294349094E-4</c:v>
                      </c:pt>
                      <c:pt idx="324">
                        <c:v>2.8551570373495466E-4</c:v>
                      </c:pt>
                      <c:pt idx="325">
                        <c:v>2.869392772104106E-4</c:v>
                      </c:pt>
                      <c:pt idx="326">
                        <c:v>2.8837658862410304E-4</c:v>
                      </c:pt>
                      <c:pt idx="327">
                        <c:v>2.8981442639322563E-4</c:v>
                      </c:pt>
                      <c:pt idx="328">
                        <c:v>2.9125943318206708E-4</c:v>
                      </c:pt>
                      <c:pt idx="329">
                        <c:v>2.9271838474745771E-4</c:v>
                      </c:pt>
                      <c:pt idx="330">
                        <c:v>2.941778705930825E-4</c:v>
                      </c:pt>
                      <c:pt idx="331">
                        <c:v>2.9564463339514251E-4</c:v>
                      </c:pt>
                      <c:pt idx="332">
                        <c:v>2.9712555092622003E-4</c:v>
                      </c:pt>
                      <c:pt idx="333">
                        <c:v>2.986138865413291E-4</c:v>
                      </c:pt>
                      <c:pt idx="334">
                        <c:v>3.0010276719735654E-4</c:v>
                      </c:pt>
                      <c:pt idx="335">
                        <c:v>3.0160601602674964E-4</c:v>
                      </c:pt>
                      <c:pt idx="336">
                        <c:v>3.0310981535840457E-4</c:v>
                      </c:pt>
                      <c:pt idx="337">
                        <c:v>3.0462812683340433E-4</c:v>
                      </c:pt>
                      <c:pt idx="338">
                        <c:v>3.0615404370294577E-4</c:v>
                      </c:pt>
                      <c:pt idx="339">
                        <c:v>3.0768760406331316E-4</c:v>
                      </c:pt>
                      <c:pt idx="340">
                        <c:v>3.0922884620161907E-4</c:v>
                      </c:pt>
                      <c:pt idx="341">
                        <c:v>3.1077780859676239E-4</c:v>
                      </c:pt>
                      <c:pt idx="342">
                        <c:v>3.1233452992038551E-4</c:v>
                      </c:pt>
                      <c:pt idx="343">
                        <c:v>3.1389904903784147E-4</c:v>
                      </c:pt>
                      <c:pt idx="344">
                        <c:v>3.1547140500916586E-4</c:v>
                      </c:pt>
                      <c:pt idx="345">
                        <c:v>3.1705163709004884E-4</c:v>
                      </c:pt>
                      <c:pt idx="346">
                        <c:v>3.1863978473281677E-4</c:v>
                      </c:pt>
                      <c:pt idx="347">
                        <c:v>3.202358875874188E-4</c:v>
                      </c:pt>
                      <c:pt idx="348">
                        <c:v>3.2184739622726156E-4</c:v>
                      </c:pt>
                      <c:pt idx="349">
                        <c:v>3.2345956637197629E-4</c:v>
                      </c:pt>
                      <c:pt idx="350">
                        <c:v>3.2507981205996331E-4</c:v>
                      </c:pt>
                      <c:pt idx="351">
                        <c:v>3.2671569656285275E-4</c:v>
                      </c:pt>
                      <c:pt idx="352">
                        <c:v>3.2835225257661079E-4</c:v>
                      </c:pt>
                      <c:pt idx="353">
                        <c:v>3.3000460483458439E-4</c:v>
                      </c:pt>
                      <c:pt idx="354">
                        <c:v>3.3165763536324158E-4</c:v>
                      </c:pt>
                      <c:pt idx="355">
                        <c:v>3.3332662115020083E-4</c:v>
                      </c:pt>
                      <c:pt idx="356">
                        <c:v>3.3499629203570817E-4</c:v>
                      </c:pt>
                      <c:pt idx="357">
                        <c:v>3.366820787943314E-4</c:v>
                      </c:pt>
                      <c:pt idx="358">
                        <c:v>3.3837634886176466E-4</c:v>
                      </c:pt>
                      <c:pt idx="359">
                        <c:v>3.4007131440663799E-4</c:v>
                      </c:pt>
                      <c:pt idx="360">
                        <c:v>3.4178263997185746E-4</c:v>
                      </c:pt>
                      <c:pt idx="361">
                        <c:v>3.4350257736367323E-4</c:v>
                      </c:pt>
                      <c:pt idx="362">
                        <c:v>3.4523116991899325E-4</c:v>
                      </c:pt>
                      <c:pt idx="363">
                        <c:v>3.4696846119280656E-4</c:v>
                      </c:pt>
                      <c:pt idx="364">
                        <c:v>3.4871449495928262E-4</c:v>
                      </c:pt>
                      <c:pt idx="365">
                        <c:v>3.5046124545157388E-4</c:v>
                      </c:pt>
                      <c:pt idx="366">
                        <c:v>3.5222485579902783E-4</c:v>
                      </c:pt>
                      <c:pt idx="367">
                        <c:v>3.5399734108343449E-4</c:v>
                      </c:pt>
                      <c:pt idx="368">
                        <c:v>3.5578693816842345E-4</c:v>
                      </c:pt>
                      <c:pt idx="369">
                        <c:v>3.5757734875956998E-4</c:v>
                      </c:pt>
                      <c:pt idx="370">
                        <c:v>3.5937676915332833E-4</c:v>
                      </c:pt>
                      <c:pt idx="371">
                        <c:v>3.6118524468932298E-4</c:v>
                      </c:pt>
                      <c:pt idx="372">
                        <c:v>3.6300282093533839E-4</c:v>
                      </c:pt>
                      <c:pt idx="373">
                        <c:v>3.6482954368846805E-4</c:v>
                      </c:pt>
                      <c:pt idx="374">
                        <c:v>3.6666545897626808E-4</c:v>
                      </c:pt>
                      <c:pt idx="375">
                        <c:v>3.6851909842605007E-4</c:v>
                      </c:pt>
                      <c:pt idx="376">
                        <c:v>3.7037358049404884E-4</c:v>
                      </c:pt>
                      <c:pt idx="377">
                        <c:v>3.7223739478866859E-4</c:v>
                      </c:pt>
                      <c:pt idx="378">
                        <c:v>3.7411058827205312E-4</c:v>
                      </c:pt>
                      <c:pt idx="379">
                        <c:v>3.7600186580590711E-4</c:v>
                      </c:pt>
                      <c:pt idx="380">
                        <c:v>3.7789400306731234E-4</c:v>
                      </c:pt>
                      <c:pt idx="381">
                        <c:v>3.79795662045872E-4</c:v>
                      </c:pt>
                      <c:pt idx="382">
                        <c:v>3.8171567988444857E-4</c:v>
                      </c:pt>
                      <c:pt idx="383">
                        <c:v>3.8363657051520059E-4</c:v>
                      </c:pt>
                      <c:pt idx="384">
                        <c:v>3.8556712755739419E-4</c:v>
                      </c:pt>
                      <c:pt idx="385">
                        <c:v>3.8751632244522148E-4</c:v>
                      </c:pt>
                      <c:pt idx="386">
                        <c:v>3.8946640338838274E-4</c:v>
                      </c:pt>
                      <c:pt idx="387">
                        <c:v>3.9143531066342558E-4</c:v>
                      </c:pt>
                      <c:pt idx="388">
                        <c:v>3.9340511295456193E-4</c:v>
                      </c:pt>
                      <c:pt idx="389">
                        <c:v>3.9538482779308552E-4</c:v>
                      </c:pt>
                      <c:pt idx="390">
                        <c:v>3.9738365505292245E-4</c:v>
                      </c:pt>
                      <c:pt idx="391">
                        <c:v>3.9938339092973071E-4</c:v>
                      </c:pt>
                      <c:pt idx="392">
                        <c:v>4.0139318998736243E-4</c:v>
                      </c:pt>
                      <c:pt idx="393">
                        <c:v>4.0342239190322229E-4</c:v>
                      </c:pt>
                      <c:pt idx="394">
                        <c:v>4.0545251624361409E-4</c:v>
                      </c:pt>
                      <c:pt idx="395">
                        <c:v>4.0750223966512386E-4</c:v>
                      </c:pt>
                      <c:pt idx="396">
                        <c:v>4.0955289483973002E-4</c:v>
                      </c:pt>
                      <c:pt idx="397">
                        <c:v>4.1161386943404897E-4</c:v>
                      </c:pt>
                      <c:pt idx="398">
                        <c:v>4.1369474094180052E-4</c:v>
                      </c:pt>
                      <c:pt idx="399">
                        <c:v>4.1577655836178983E-4</c:v>
                      </c:pt>
                      <c:pt idx="400">
                        <c:v>4.1786885201785677E-4</c:v>
                      </c:pt>
                      <c:pt idx="401">
                        <c:v>4.1997167462909244E-4</c:v>
                      </c:pt>
                      <c:pt idx="402">
                        <c:v>4.2209479815989075E-4</c:v>
                      </c:pt>
                      <c:pt idx="403">
                        <c:v>4.2421888680964175E-4</c:v>
                      </c:pt>
                      <c:pt idx="404">
                        <c:v>4.2635366441507708E-4</c:v>
                      </c:pt>
                      <c:pt idx="405">
                        <c:v>4.2849918476574621E-4</c:v>
                      </c:pt>
                      <c:pt idx="406">
                        <c:v>4.3065550192188345E-4</c:v>
                      </c:pt>
                      <c:pt idx="407">
                        <c:v>4.3282267021576686E-4</c:v>
                      </c:pt>
                      <c:pt idx="408">
                        <c:v>4.350007442530876E-4</c:v>
                      </c:pt>
                      <c:pt idx="409">
                        <c:v>4.3718977891432821E-4</c:v>
                      </c:pt>
                      <c:pt idx="410">
                        <c:v>4.3938982935614224E-4</c:v>
                      </c:pt>
                      <c:pt idx="411">
                        <c:v>4.4160095101274701E-4</c:v>
                      </c:pt>
                      <c:pt idx="412">
                        <c:v>4.4382319959731712E-4</c:v>
                      </c:pt>
                      <c:pt idx="413">
                        <c:v>4.4605663110339243E-4</c:v>
                      </c:pt>
                      <c:pt idx="414">
                        <c:v>4.4830130180628544E-4</c:v>
                      </c:pt>
                      <c:pt idx="415">
                        <c:v>4.505572682644994E-4</c:v>
                      </c:pt>
                      <c:pt idx="416">
                        <c:v>4.5281416076975157E-4</c:v>
                      </c:pt>
                      <c:pt idx="417">
                        <c:v>4.5509283708495499E-4</c:v>
                      </c:pt>
                      <c:pt idx="418">
                        <c:v>4.573724487693189E-4</c:v>
                      </c:pt>
                      <c:pt idx="419">
                        <c:v>4.5967406355200538E-4</c:v>
                      </c:pt>
                      <c:pt idx="420">
                        <c:v>4.6197662311981628E-4</c:v>
                      </c:pt>
                      <c:pt idx="421">
                        <c:v>4.6430140728180249E-4</c:v>
                      </c:pt>
                      <c:pt idx="422">
                        <c:v>4.6662714573966524E-4</c:v>
                      </c:pt>
                      <c:pt idx="423">
                        <c:v>4.6896453408548742E-4</c:v>
                      </c:pt>
                      <c:pt idx="424">
                        <c:v>4.7131363067488054E-4</c:v>
                      </c:pt>
                      <c:pt idx="425">
                        <c:v>4.7367449415576637E-4</c:v>
                      </c:pt>
                      <c:pt idx="426">
                        <c:v>4.7604718346983937E-4</c:v>
                      </c:pt>
                      <c:pt idx="427">
                        <c:v>4.7843175785404084E-4</c:v>
                      </c:pt>
                      <c:pt idx="428">
                        <c:v>4.8082827684203664E-4</c:v>
                      </c:pt>
                      <c:pt idx="429">
                        <c:v>4.832256734552783E-4</c:v>
                      </c:pt>
                      <c:pt idx="430">
                        <c:v>4.8564620571073903E-4</c:v>
                      </c:pt>
                      <c:pt idx="431">
                        <c:v>4.880788626870529E-4</c:v>
                      </c:pt>
                      <c:pt idx="432">
                        <c:v>4.9051241052264661E-4</c:v>
                      </c:pt>
                      <c:pt idx="433">
                        <c:v>4.9295809196106652E-4</c:v>
                      </c:pt>
                      <c:pt idx="434">
                        <c:v>4.9541596750012464E-4</c:v>
                      </c:pt>
                      <c:pt idx="435">
                        <c:v>4.978860979392728E-4</c:v>
                      </c:pt>
                      <c:pt idx="436">
                        <c:v>5.0036854438110677E-4</c:v>
                      </c:pt>
                      <c:pt idx="437">
                        <c:v>5.0286336823287875E-4</c:v>
                      </c:pt>
                      <c:pt idx="438">
                        <c:v>5.0537063120801543E-4</c:v>
                      </c:pt>
                      <c:pt idx="439">
                        <c:v>5.0787870085375255E-4</c:v>
                      </c:pt>
                      <c:pt idx="440">
                        <c:v>5.1041097013991251E-4</c:v>
                      </c:pt>
                      <c:pt idx="441">
                        <c:v>5.1294405414204121E-4</c:v>
                      </c:pt>
                      <c:pt idx="442">
                        <c:v>5.1548970941504206E-4</c:v>
                      </c:pt>
                      <c:pt idx="443">
                        <c:v>5.1804799834802382E-4</c:v>
                      </c:pt>
                      <c:pt idx="444">
                        <c:v>5.2061898363972006E-4</c:v>
                      </c:pt>
                      <c:pt idx="445">
                        <c:v>5.2320272830002929E-4</c:v>
                      </c:pt>
                      <c:pt idx="446">
                        <c:v>5.2579929565155692E-4</c:v>
                      </c:pt>
                      <c:pt idx="447">
                        <c:v>5.2839658241015373E-4</c:v>
                      </c:pt>
                      <c:pt idx="448">
                        <c:v>5.3100669896628328E-4</c:v>
                      </c:pt>
                      <c:pt idx="449">
                        <c:v>5.3362970869519897E-4</c:v>
                      </c:pt>
                      <c:pt idx="450">
                        <c:v>5.3626567528520771E-4</c:v>
                      </c:pt>
                      <c:pt idx="451">
                        <c:v>5.389146627392176E-4</c:v>
                      </c:pt>
                      <c:pt idx="452">
                        <c:v>5.4157673537629002E-4</c:v>
                      </c:pt>
                      <c:pt idx="453">
                        <c:v>5.4423942611303252E-4</c:v>
                      </c:pt>
                      <c:pt idx="454">
                        <c:v>5.4691520810997156E-4</c:v>
                      </c:pt>
                      <c:pt idx="455">
                        <c:v>5.4961680097981172E-4</c:v>
                      </c:pt>
                      <c:pt idx="456">
                        <c:v>5.5230630365638944E-4</c:v>
                      </c:pt>
                      <c:pt idx="457">
                        <c:v>5.5502174688451945E-4</c:v>
                      </c:pt>
                      <c:pt idx="458">
                        <c:v>5.5775054073326782E-4</c:v>
                      </c:pt>
                      <c:pt idx="459">
                        <c:v>5.6047984516772206E-4</c:v>
                      </c:pt>
                      <c:pt idx="460">
                        <c:v>5.6322250521934287E-4</c:v>
                      </c:pt>
                      <c:pt idx="461">
                        <c:v>5.6597858624269596E-4</c:v>
                      </c:pt>
                      <c:pt idx="462">
                        <c:v>5.687481539121558E-4</c:v>
                      </c:pt>
                      <c:pt idx="463">
                        <c:v>5.7151811438105533E-4</c:v>
                      </c:pt>
                      <c:pt idx="464">
                        <c:v>5.7430156532187421E-4</c:v>
                      </c:pt>
                      <c:pt idx="465">
                        <c:v>5.7709857243693266E-4</c:v>
                      </c:pt>
                      <c:pt idx="466">
                        <c:v>5.7990920174854157E-4</c:v>
                      </c:pt>
                      <c:pt idx="467">
                        <c:v>5.8273351960055626E-4</c:v>
                      </c:pt>
                      <c:pt idx="468">
                        <c:v>5.8555810953097676E-4</c:v>
                      </c:pt>
                      <c:pt idx="469">
                        <c:v>5.8839639063927942E-4</c:v>
                      </c:pt>
                      <c:pt idx="470">
                        <c:v>5.9124842928849673E-4</c:v>
                      </c:pt>
                      <c:pt idx="471">
                        <c:v>5.941006123337001E-4</c:v>
                      </c:pt>
                      <c:pt idx="472">
                        <c:v>5.9698030013405985E-4</c:v>
                      </c:pt>
                      <c:pt idx="473">
                        <c:v>5.998601337302553E-4</c:v>
                      </c:pt>
                      <c:pt idx="474">
                        <c:v>6.0273998088601654E-4</c:v>
                      </c:pt>
                      <c:pt idx="475">
                        <c:v>6.0564759918822167E-4</c:v>
                      </c:pt>
                      <c:pt idx="476">
                        <c:v>6.0855523118081515E-4</c:v>
                      </c:pt>
                      <c:pt idx="477">
                        <c:v>6.1147682232030474E-4</c:v>
                      </c:pt>
                      <c:pt idx="478">
                        <c:v>6.1441243962266233E-4</c:v>
                      </c:pt>
                      <c:pt idx="479">
                        <c:v>6.1734793530040535E-4</c:v>
                      </c:pt>
                      <c:pt idx="480">
                        <c:v>6.2029745597881364E-4</c:v>
                      </c:pt>
                      <c:pt idx="481">
                        <c:v>6.2326106866552786E-4</c:v>
                      </c:pt>
                      <c:pt idx="482">
                        <c:v>6.2623884068833523E-4</c:v>
                      </c:pt>
                      <c:pt idx="483">
                        <c:v>6.2921635128798561E-4</c:v>
                      </c:pt>
                      <c:pt idx="484">
                        <c:v>6.3220801873769812E-4</c:v>
                      </c:pt>
                      <c:pt idx="485">
                        <c:v>6.351992841751111E-4</c:v>
                      </c:pt>
                      <c:pt idx="486">
                        <c:v>6.3821939803365571E-4</c:v>
                      </c:pt>
                      <c:pt idx="487">
                        <c:v>6.4122434115126904E-4</c:v>
                      </c:pt>
                      <c:pt idx="488">
                        <c:v>6.4425826693592419E-4</c:v>
                      </c:pt>
                      <c:pt idx="489">
                        <c:v>6.4729164299932689E-4</c:v>
                      </c:pt>
                      <c:pt idx="490">
                        <c:v>6.5033930117723972E-4</c:v>
                      </c:pt>
                      <c:pt idx="491">
                        <c:v>6.5340130871446996E-4</c:v>
                      </c:pt>
                      <c:pt idx="492">
                        <c:v>6.56462617388045E-4</c:v>
                      </c:pt>
                      <c:pt idx="493">
                        <c:v>6.5953826887157332E-4</c:v>
                      </c:pt>
                      <c:pt idx="494">
                        <c:v>6.6261307295833376E-4</c:v>
                      </c:pt>
                      <c:pt idx="495">
                        <c:v>6.6570221195273824E-4</c:v>
                      </c:pt>
                      <c:pt idx="496">
                        <c:v>6.688057526849239E-4</c:v>
                      </c:pt>
                      <c:pt idx="497">
                        <c:v>6.71923762296592E-4</c:v>
                      </c:pt>
                      <c:pt idx="498">
                        <c:v>6.7504076467549416E-4</c:v>
                      </c:pt>
                      <c:pt idx="499">
                        <c:v>6.7815661127460349E-4</c:v>
                      </c:pt>
                      <c:pt idx="500">
                        <c:v>6.8128683996815452E-4</c:v>
                      </c:pt>
                      <c:pt idx="501">
                        <c:v>6.8443151714087786E-4</c:v>
                      </c:pt>
                      <c:pt idx="502">
                        <c:v>6.8759070948392438E-4</c:v>
                      </c:pt>
                      <c:pt idx="503">
                        <c:v>6.9074857873935465E-4</c:v>
                      </c:pt>
                      <c:pt idx="504">
                        <c:v>6.9390497307316237E-4</c:v>
                      </c:pt>
                      <c:pt idx="505">
                        <c:v>6.9707579063634341E-4</c:v>
                      </c:pt>
                      <c:pt idx="506">
                        <c:v>7.0026109733623443E-4</c:v>
                      </c:pt>
                      <c:pt idx="507">
                        <c:v>7.0346095938133906E-4</c:v>
                      </c:pt>
                      <c:pt idx="508">
                        <c:v>7.0665917166662124E-4</c:v>
                      </c:pt>
                      <c:pt idx="509">
                        <c:v>7.0985557907539952E-4</c:v>
                      </c:pt>
                      <c:pt idx="510">
                        <c:v>7.1306644468514889E-4</c:v>
                      </c:pt>
                      <c:pt idx="511">
                        <c:v>7.1629183389415997E-4</c:v>
                      </c:pt>
                      <c:pt idx="512">
                        <c:v>7.1953181239653463E-4</c:v>
                      </c:pt>
                      <c:pt idx="513">
                        <c:v>7.2276980360216968E-4</c:v>
                      </c:pt>
                      <c:pt idx="514">
                        <c:v>7.2600564911915486E-4</c:v>
                      </c:pt>
                      <c:pt idx="515">
                        <c:v>7.2927277347222593E-4</c:v>
                      </c:pt>
                      <c:pt idx="516">
                        <c:v>7.3253773283126194E-4</c:v>
                      </c:pt>
                      <c:pt idx="517">
                        <c:v>7.3580036681179643E-4</c:v>
                      </c:pt>
                      <c:pt idx="518">
                        <c:v>7.3907753216732159E-4</c:v>
                      </c:pt>
                      <c:pt idx="519">
                        <c:v>7.4236929361881578E-4</c:v>
                      </c:pt>
                      <c:pt idx="520">
                        <c:v>7.4565854655530368E-4</c:v>
                      </c:pt>
                      <c:pt idx="521">
                        <c:v>7.4896237335007789E-4</c:v>
                      </c:pt>
                      <c:pt idx="522">
                        <c:v>7.5228083857626314E-4</c:v>
                      </c:pt>
                      <c:pt idx="523">
                        <c:v>7.5559660863791175E-4</c:v>
                      </c:pt>
                      <c:pt idx="524">
                        <c:v>7.5892699336278053E-4</c:v>
                      </c:pt>
                      <c:pt idx="525">
                        <c:v>7.6225450540610539E-4</c:v>
                      </c:pt>
                      <c:pt idx="526">
                        <c:v>7.6559660691125542E-4</c:v>
                      </c:pt>
                      <c:pt idx="527">
                        <c:v>7.689533618456632E-4</c:v>
                      </c:pt>
                      <c:pt idx="528">
                        <c:v>7.7230705122545299E-4</c:v>
                      </c:pt>
                      <c:pt idx="529">
                        <c:v>7.7567536728224908E-4</c:v>
                      </c:pt>
                      <c:pt idx="530">
                        <c:v>7.7905837380838692E-4</c:v>
                      </c:pt>
                      <c:pt idx="531">
                        <c:v>7.8243811836352676E-4</c:v>
                      </c:pt>
                      <c:pt idx="532">
                        <c:v>7.8583252507190423E-4</c:v>
                      </c:pt>
                      <c:pt idx="533">
                        <c:v>7.8922348478997317E-4</c:v>
                      </c:pt>
                      <c:pt idx="534">
                        <c:v>7.9262907689782187E-4</c:v>
                      </c:pt>
                      <c:pt idx="535">
                        <c:v>7.960493645359334E-4</c:v>
                      </c:pt>
                      <c:pt idx="536">
                        <c:v>7.9946600252031586E-4</c:v>
                      </c:pt>
                      <c:pt idx="537">
                        <c:v>8.0289730468965427E-4</c:v>
                      </c:pt>
                      <c:pt idx="538">
                        <c:v>8.0634333398252366E-4</c:v>
                      </c:pt>
                      <c:pt idx="539">
                        <c:v>8.0978550739257841E-4</c:v>
                      </c:pt>
                      <c:pt idx="540">
                        <c:v>8.1324237498721222E-4</c:v>
                      </c:pt>
                      <c:pt idx="541">
                        <c:v>8.1669519417566577E-4</c:v>
                      </c:pt>
                      <c:pt idx="542">
                        <c:v>8.2016267315155136E-4</c:v>
                      </c:pt>
                      <c:pt idx="543">
                        <c:v>8.2364487415657753E-4</c:v>
                      </c:pt>
                      <c:pt idx="544">
                        <c:v>8.2712281427082743E-4</c:v>
                      </c:pt>
                      <c:pt idx="545">
                        <c:v>8.3061544040792252E-4</c:v>
                      </c:pt>
                      <c:pt idx="546">
                        <c:v>8.3412281458137021E-4</c:v>
                      </c:pt>
                      <c:pt idx="547">
                        <c:v>8.3762571179971253E-4</c:v>
                      </c:pt>
                      <c:pt idx="548">
                        <c:v>8.4114331942844889E-4</c:v>
                      </c:pt>
                      <c:pt idx="549">
                        <c:v>8.4467569924392147E-4</c:v>
                      </c:pt>
                      <c:pt idx="550">
                        <c:v>8.4820338245240401E-4</c:v>
                      </c:pt>
                      <c:pt idx="551">
                        <c:v>8.5174579859191482E-4</c:v>
                      </c:pt>
                      <c:pt idx="552">
                        <c:v>8.5528331533985869E-4</c:v>
                      </c:pt>
                      <c:pt idx="553">
                        <c:v>8.5883552429381275E-4</c:v>
                      </c:pt>
                      <c:pt idx="554">
                        <c:v>8.6240248647424323E-4</c:v>
                      </c:pt>
                      <c:pt idx="555">
                        <c:v>8.6598426315504938E-4</c:v>
                      </c:pt>
                      <c:pt idx="556">
                        <c:v>8.6956089325459379E-4</c:v>
                      </c:pt>
                      <c:pt idx="557">
                        <c:v>8.7313219046867381E-4</c:v>
                      </c:pt>
                      <c:pt idx="558">
                        <c:v>8.7673834245801199E-4</c:v>
                      </c:pt>
                      <c:pt idx="559">
                        <c:v>8.8033911754367429E-4</c:v>
                      </c:pt>
                      <c:pt idx="560">
                        <c:v>8.8393432748222706E-4</c:v>
                      </c:pt>
                      <c:pt idx="561">
                        <c:v>8.8754421987012838E-4</c:v>
                      </c:pt>
                      <c:pt idx="562">
                        <c:v>8.9116885466891519E-4</c:v>
                      </c:pt>
                      <c:pt idx="563">
                        <c:v>8.9480829208500416E-4</c:v>
                      </c:pt>
                      <c:pt idx="564">
                        <c:v>8.984419049431388E-4</c:v>
                      </c:pt>
                      <c:pt idx="565">
                        <c:v>9.020902730762512E-4</c:v>
                      </c:pt>
                      <c:pt idx="566">
                        <c:v>9.057326008981996E-4</c:v>
                      </c:pt>
                      <c:pt idx="567">
                        <c:v>9.094105748885681E-4</c:v>
                      </c:pt>
                      <c:pt idx="568">
                        <c:v>9.1306143529317591E-4</c:v>
                      </c:pt>
                      <c:pt idx="569">
                        <c:v>9.1674806086510972E-4</c:v>
                      </c:pt>
                      <c:pt idx="570">
                        <c:v>9.2042837786254729E-4</c:v>
                      </c:pt>
                      <c:pt idx="571">
                        <c:v>9.2412346962066484E-4</c:v>
                      </c:pt>
                      <c:pt idx="572">
                        <c:v>9.2781203154576066E-4</c:v>
                      </c:pt>
                      <c:pt idx="573">
                        <c:v>9.3151531605882576E-4</c:v>
                      </c:pt>
                      <c:pt idx="574">
                        <c:v>9.352333819238433E-4</c:v>
                      </c:pt>
                      <c:pt idx="575">
                        <c:v>9.3896628813935012E-4</c:v>
                      </c:pt>
                      <c:pt idx="576">
                        <c:v>9.4269238739508158E-4</c:v>
                      </c:pt>
                      <c:pt idx="577">
                        <c:v>9.4641148074728375E-4</c:v>
                      </c:pt>
                      <c:pt idx="578">
                        <c:v>9.5016712475556376E-4</c:v>
                      </c:pt>
                      <c:pt idx="579">
                        <c:v>9.5391570730954422E-4</c:v>
                      </c:pt>
                      <c:pt idx="580">
                        <c:v>9.5767907870519049E-4</c:v>
                      </c:pt>
                      <c:pt idx="581">
                        <c:v>9.6143515916965214E-4</c:v>
                      </c:pt>
                      <c:pt idx="582">
                        <c:v>9.6520597122924645E-4</c:v>
                      </c:pt>
                      <c:pt idx="583">
                        <c:v>9.6899157266226255E-4</c:v>
                      </c:pt>
                      <c:pt idx="584">
                        <c:v>9.7276962236740453E-4</c:v>
                      </c:pt>
                      <c:pt idx="585">
                        <c:v>9.7656240249949385E-4</c:v>
                      </c:pt>
                      <c:pt idx="586">
                        <c:v>9.8036997049173041E-4</c:v>
                      </c:pt>
                      <c:pt idx="587">
                        <c:v>9.8416972239502229E-4</c:v>
                      </c:pt>
                      <c:pt idx="588">
                        <c:v>9.8798420150841035E-4</c:v>
                      </c:pt>
                      <c:pt idx="589">
                        <c:v>9.918134649121251E-4</c:v>
                      </c:pt>
                      <c:pt idx="590">
                        <c:v>9.9565756990763091E-4</c:v>
                      </c:pt>
                      <c:pt idx="591">
                        <c:v>9.9949355956381212E-4</c:v>
                      </c:pt>
                      <c:pt idx="592">
                        <c:v>1.0033212256224291E-3</c:v>
                      </c:pt>
                      <c:pt idx="593">
                        <c:v>1.007186741196897E-3</c:v>
                      </c:pt>
                      <c:pt idx="594">
                        <c:v>1.0110438691064072E-3</c:v>
                      </c:pt>
                      <c:pt idx="595">
                        <c:v>1.014915768294271E-3</c:v>
                      </c:pt>
                      <c:pt idx="596">
                        <c:v>1.0187790368043534E-3</c:v>
                      </c:pt>
                      <c:pt idx="597">
                        <c:v>1.0226570108141889E-3</c:v>
                      </c:pt>
                      <c:pt idx="598">
                        <c:v>1.0265497463001431E-3</c:v>
                      </c:pt>
                      <c:pt idx="599">
                        <c:v>1.0304572994516521E-3</c:v>
                      </c:pt>
                      <c:pt idx="600">
                        <c:v>1.0343559094728532E-3</c:v>
                      </c:pt>
                      <c:pt idx="601">
                        <c:v>1.0382692694114982E-3</c:v>
                      </c:pt>
                      <c:pt idx="602">
                        <c:v>1.0421734378656088E-3</c:v>
                      </c:pt>
                      <c:pt idx="603">
                        <c:v>1.0460922870309452E-3</c:v>
                      </c:pt>
                      <c:pt idx="604">
                        <c:v>1.0500258721108835E-3</c:v>
                      </c:pt>
                      <c:pt idx="605">
                        <c:v>1.0539742485163796E-3</c:v>
                      </c:pt>
                      <c:pt idx="606">
                        <c:v>1.0579131122366802E-3</c:v>
                      </c:pt>
                      <c:pt idx="607">
                        <c:v>1.0618666960959498E-3</c:v>
                      </c:pt>
                      <c:pt idx="608">
                        <c:v>1.0658105136290604E-3</c:v>
                      </c:pt>
                      <c:pt idx="609">
                        <c:v>1.0697936112908466E-3</c:v>
                      </c:pt>
                      <c:pt idx="610">
                        <c:v>1.0737668697201103E-3</c:v>
                      </c:pt>
                      <c:pt idx="611">
                        <c:v>1.0777300690605353E-3</c:v>
                      </c:pt>
                      <c:pt idx="612">
                        <c:v>1.0817328038274765E-3</c:v>
                      </c:pt>
                      <c:pt idx="613">
                        <c:v>1.0857254048804068E-3</c:v>
                      </c:pt>
                      <c:pt idx="614">
                        <c:v>1.0897327423480142E-3</c:v>
                      </c:pt>
                      <c:pt idx="615">
                        <c:v>1.0937296862747305E-3</c:v>
                      </c:pt>
                      <c:pt idx="616">
                        <c:v>1.0977412902737137E-3</c:v>
                      </c:pt>
                      <c:pt idx="617">
                        <c:v>1.1017676081154723E-3</c:v>
                      </c:pt>
                      <c:pt idx="618">
                        <c:v>1.1058086937677412E-3</c:v>
                      </c:pt>
                      <c:pt idx="619">
                        <c:v>1.1098390461135471E-3</c:v>
                      </c:pt>
                      <c:pt idx="620">
                        <c:v>1.1138840879260968E-3</c:v>
                      </c:pt>
                      <c:pt idx="621">
                        <c:v>1.1179181314316378E-3</c:v>
                      </c:pt>
                      <c:pt idx="622">
                        <c:v>1.1219926191697329E-3</c:v>
                      </c:pt>
                      <c:pt idx="623">
                        <c:v>1.1260560285385232E-3</c:v>
                      </c:pt>
                      <c:pt idx="624">
                        <c:v>1.1301081319529721E-3</c:v>
                      </c:pt>
                      <c:pt idx="625">
                        <c:v>1.1342009324693634E-3</c:v>
                      </c:pt>
                      <c:pt idx="626">
                        <c:v>1.1382823452540307E-3</c:v>
                      </c:pt>
                      <c:pt idx="627">
                        <c:v>1.1423784449692438E-3</c:v>
                      </c:pt>
                      <c:pt idx="628">
                        <c:v>1.1464628858783702E-3</c:v>
                      </c:pt>
                      <c:pt idx="629">
                        <c:v>1.1505619302296507E-3</c:v>
                      </c:pt>
                      <c:pt idx="630">
                        <c:v>1.1546756302359923E-3</c:v>
                      </c:pt>
                      <c:pt idx="631">
                        <c:v>1.158804038296978E-3</c:v>
                      </c:pt>
                      <c:pt idx="632">
                        <c:v>1.162920429458803E-3</c:v>
                      </c:pt>
                      <c:pt idx="633">
                        <c:v>1.1670514431759852E-3</c:v>
                      </c:pt>
                      <c:pt idx="634">
                        <c:v>1.1711971313918686E-3</c:v>
                      </c:pt>
                      <c:pt idx="635">
                        <c:v>1.1753304829382448E-3</c:v>
                      </c:pt>
                      <c:pt idx="636">
                        <c:v>1.1795055805840042E-3</c:v>
                      </c:pt>
                      <c:pt idx="637">
                        <c:v>1.1836409993891833E-3</c:v>
                      </c:pt>
                      <c:pt idx="638">
                        <c:v>1.1878182674374454E-3</c:v>
                      </c:pt>
                      <c:pt idx="639">
                        <c:v>1.1919828310318487E-3</c:v>
                      </c:pt>
                      <c:pt idx="640">
                        <c:v>1.1961619958412745E-3</c:v>
                      </c:pt>
                      <c:pt idx="641">
                        <c:v>1.2003558130584792E-3</c:v>
                      </c:pt>
                      <c:pt idx="642">
                        <c:v>1.2045365982562319E-3</c:v>
                      </c:pt>
                      <c:pt idx="643">
                        <c:v>1.2087319449404011E-3</c:v>
                      </c:pt>
                      <c:pt idx="644">
                        <c:v>1.2129419038279913E-3</c:v>
                      </c:pt>
                      <c:pt idx="645">
                        <c:v>1.2171665258126473E-3</c:v>
                      </c:pt>
                      <c:pt idx="646">
                        <c:v>1.2213777383797586E-3</c:v>
                      </c:pt>
                      <c:pt idx="647">
                        <c:v>1.2256035211070818E-3</c:v>
                      </c:pt>
                      <c:pt idx="648">
                        <c:v>1.2298439244051731E-3</c:v>
                      </c:pt>
                      <c:pt idx="649">
                        <c:v>1.2340705830065708E-3</c:v>
                      </c:pt>
                      <c:pt idx="650">
                        <c:v>1.2383117675511229E-3</c:v>
                      </c:pt>
                      <c:pt idx="651">
                        <c:v>1.242567527960774E-3</c:v>
                      </c:pt>
                      <c:pt idx="652">
                        <c:v>1.2468379143290398E-3</c:v>
                      </c:pt>
                      <c:pt idx="653">
                        <c:v>1.2510941690820955E-3</c:v>
                      </c:pt>
                      <c:pt idx="654">
                        <c:v>1.2553649531531293E-3</c:v>
                      </c:pt>
                      <c:pt idx="655">
                        <c:v>1.2596503161399887E-3</c:v>
                      </c:pt>
                      <c:pt idx="656">
                        <c:v>1.2639212046135252E-3</c:v>
                      </c:pt>
                      <c:pt idx="657">
                        <c:v>1.2682357755555884E-3</c:v>
                      </c:pt>
                      <c:pt idx="658">
                        <c:v>1.2725064724480094E-3</c:v>
                      </c:pt>
                      <c:pt idx="659">
                        <c:v>1.2768209501693615E-3</c:v>
                      </c:pt>
                      <c:pt idx="660">
                        <c:v>1.2811205570478054E-3</c:v>
                      </c:pt>
                      <c:pt idx="661">
                        <c:v>1.2854642411244102E-3</c:v>
                      </c:pt>
                      <c:pt idx="662">
                        <c:v>1.2897632554532978E-3</c:v>
                      </c:pt>
                      <c:pt idx="663">
                        <c:v>1.2941064446561179E-3</c:v>
                      </c:pt>
                      <c:pt idx="664">
                        <c:v>1.2984343613501033E-3</c:v>
                      </c:pt>
                      <c:pt idx="665">
                        <c:v>1.3027767520179916E-3</c:v>
                      </c:pt>
                      <c:pt idx="666">
                        <c:v>1.3071336650655051E-3</c:v>
                      </c:pt>
                      <c:pt idx="667">
                        <c:v>1.3115051490602463E-3</c:v>
                      </c:pt>
                      <c:pt idx="668">
                        <c:v>1.3158609535652527E-3</c:v>
                      </c:pt>
                      <c:pt idx="669">
                        <c:v>1.3202312246797896E-3</c:v>
                      </c:pt>
                      <c:pt idx="670">
                        <c:v>1.324585510391078E-3</c:v>
                      </c:pt>
                      <c:pt idx="671">
                        <c:v>1.3289847577272881E-3</c:v>
                      </c:pt>
                      <c:pt idx="672">
                        <c:v>1.3333679136721839E-3</c:v>
                      </c:pt>
                      <c:pt idx="673">
                        <c:v>1.3377655258069835E-3</c:v>
                      </c:pt>
                      <c:pt idx="674">
                        <c:v>1.3421776418099879E-3</c:v>
                      </c:pt>
                      <c:pt idx="675">
                        <c:v>1.3465733031636277E-3</c:v>
                      </c:pt>
                      <c:pt idx="676">
                        <c:v>1.3509833604050663E-3</c:v>
                      </c:pt>
                      <c:pt idx="677">
                        <c:v>1.3554078606811523E-3</c:v>
                      </c:pt>
                      <c:pt idx="678">
                        <c:v>1.3598468512931424E-3</c:v>
                      </c:pt>
                      <c:pt idx="679">
                        <c:v>1.3642689658817056E-3</c:v>
                      </c:pt>
                      <c:pt idx="680">
                        <c:v>1.3687054608377449E-3</c:v>
                      </c:pt>
                      <c:pt idx="681">
                        <c:v>1.3731563829250822E-3</c:v>
                      </c:pt>
                      <c:pt idx="682">
                        <c:v>1.3775900585110846E-3</c:v>
                      </c:pt>
                      <c:pt idx="683">
                        <c:v>1.3820698726085374E-3</c:v>
                      </c:pt>
                      <c:pt idx="684">
                        <c:v>1.3865323282534502E-3</c:v>
                      </c:pt>
                      <c:pt idx="685">
                        <c:v>1.3910091923669779E-3</c:v>
                      </c:pt>
                      <c:pt idx="686">
                        <c:v>1.3954683792546678E-3</c:v>
                      </c:pt>
                      <c:pt idx="687">
                        <c:v>1.3999418610498306E-3</c:v>
                      </c:pt>
                      <c:pt idx="688">
                        <c:v>1.4044296835779471E-3</c:v>
                      </c:pt>
                      <c:pt idx="689">
                        <c:v>1.4089318928114005E-3</c:v>
                      </c:pt>
                      <c:pt idx="690">
                        <c:v>1.4134485348699477E-3</c:v>
                      </c:pt>
                      <c:pt idx="691">
                        <c:v>1.4179470062089135E-3</c:v>
                      </c:pt>
                      <c:pt idx="692">
                        <c:v>1.4224597944783402E-3</c:v>
                      </c:pt>
                      <c:pt idx="693">
                        <c:v>1.4269869452435988E-3</c:v>
                      </c:pt>
                      <c:pt idx="694">
                        <c:v>1.4315285042150725E-3</c:v>
                      </c:pt>
                      <c:pt idx="695">
                        <c:v>1.4360514505613029E-3</c:v>
                      </c:pt>
                      <c:pt idx="696">
                        <c:v>1.4405886872577366E-3</c:v>
                      </c:pt>
                      <c:pt idx="697">
                        <c:v>1.4451402594550546E-3</c:v>
                      </c:pt>
                      <c:pt idx="698">
                        <c:v>1.4497062124465927E-3</c:v>
                      </c:pt>
                      <c:pt idx="699">
                        <c:v>1.4542531058680441E-3</c:v>
                      </c:pt>
                      <c:pt idx="700">
                        <c:v>1.458814260275348E-3</c:v>
                      </c:pt>
                      <c:pt idx="701">
                        <c:v>1.4633897203970034E-3</c:v>
                      </c:pt>
                      <c:pt idx="702">
                        <c:v>1.4679795311017966E-3</c:v>
                      </c:pt>
                      <c:pt idx="703">
                        <c:v>1.4725498302959941E-3</c:v>
                      </c:pt>
                      <c:pt idx="704">
                        <c:v>1.4771343583225981E-3</c:v>
                      </c:pt>
                      <c:pt idx="705">
                        <c:v>1.481733159480605E-3</c:v>
                      </c:pt>
                      <c:pt idx="706">
                        <c:v>1.4863462782069314E-3</c:v>
                      </c:pt>
                      <c:pt idx="707">
                        <c:v>1.4909394285325674E-3</c:v>
                      </c:pt>
                      <c:pt idx="708">
                        <c:v>1.4955467727443945E-3</c:v>
                      </c:pt>
                      <c:pt idx="709">
                        <c:v>1.5001683547047726E-3</c:v>
                      </c:pt>
                      <c:pt idx="710">
                        <c:v>1.5048042184116009E-3</c:v>
                      </c:pt>
                      <c:pt idx="711">
                        <c:v>1.5094544079987495E-3</c:v>
                      </c:pt>
                      <c:pt idx="712">
                        <c:v>1.5140841042602076E-3</c:v>
                      </c:pt>
                      <c:pt idx="713">
                        <c:v>1.5187280004122776E-3</c:v>
                      </c:pt>
                      <c:pt idx="714">
                        <c:v>1.5233861400078979E-3</c:v>
                      </c:pt>
                      <c:pt idx="715">
                        <c:v>1.5280233822899019E-3</c:v>
                      </c:pt>
                      <c:pt idx="716">
                        <c:v>1.5327100320508505E-3</c:v>
                      </c:pt>
                      <c:pt idx="717">
                        <c:v>1.5373756565960762E-3</c:v>
                      </c:pt>
                      <c:pt idx="718">
                        <c:v>1.5420554834704705E-3</c:v>
                      </c:pt>
                      <c:pt idx="719">
                        <c:v>1.5467495559064392E-3</c:v>
                      </c:pt>
                      <c:pt idx="720">
                        <c:v>1.5514221940405319E-3</c:v>
                      </c:pt>
                      <c:pt idx="721">
                        <c:v>1.556108947935674E-3</c:v>
                      </c:pt>
                      <c:pt idx="722">
                        <c:v>1.5608098602347376E-3</c:v>
                      </c:pt>
                      <c:pt idx="723">
                        <c:v>1.5655249737094121E-3</c:v>
                      </c:pt>
                      <c:pt idx="724">
                        <c:v>1.5702543312606056E-3</c:v>
                      </c:pt>
                      <c:pt idx="725">
                        <c:v>1.5749617106677349E-3</c:v>
                      </c:pt>
                      <c:pt idx="726">
                        <c:v>1.5796832020696179E-3</c:v>
                      </c:pt>
                      <c:pt idx="727">
                        <c:v>1.5844188477718278E-3</c:v>
                      </c:pt>
                      <c:pt idx="728">
                        <c:v>1.5891686902067652E-3</c:v>
                      </c:pt>
                      <c:pt idx="729">
                        <c:v>1.5938960706981821E-3</c:v>
                      </c:pt>
                      <c:pt idx="730">
                        <c:v>1.5986743243803646E-3</c:v>
                      </c:pt>
                      <c:pt idx="731">
                        <c:v>1.6034299817626033E-3</c:v>
                      </c:pt>
                      <c:pt idx="732">
                        <c:v>1.6081627562972072E-3</c:v>
                      </c:pt>
                      <c:pt idx="733">
                        <c:v>1.6129466393978449E-3</c:v>
                      </c:pt>
                      <c:pt idx="734">
                        <c:v>1.617744753357536E-3</c:v>
                      </c:pt>
                      <c:pt idx="735">
                        <c:v>1.6225197801808232E-3</c:v>
                      </c:pt>
                      <c:pt idx="736">
                        <c:v>1.6273089012430908E-3</c:v>
                      </c:pt>
                      <c:pt idx="737">
                        <c:v>1.6320745778070995E-3</c:v>
                      </c:pt>
                      <c:pt idx="738">
                        <c:v>1.6368919013499249E-3</c:v>
                      </c:pt>
                      <c:pt idx="739">
                        <c:v>1.64168564233304E-3</c:v>
                      </c:pt>
                      <c:pt idx="740">
                        <c:v>1.6465313344369865E-3</c:v>
                      </c:pt>
                      <c:pt idx="741">
                        <c:v>1.6513152817294716E-3</c:v>
                      </c:pt>
                      <c:pt idx="742">
                        <c:v>1.6561512624900456E-3</c:v>
                      </c:pt>
                      <c:pt idx="743">
                        <c:v>1.661001405724726E-3</c:v>
                      </c:pt>
                      <c:pt idx="744">
                        <c:v>1.6658273953743233E-3</c:v>
                      </c:pt>
                      <c:pt idx="745">
                        <c:v>1.6706674067917607E-3</c:v>
                      </c:pt>
                      <c:pt idx="746">
                        <c:v>1.6755214807168677E-3</c:v>
                      </c:pt>
                      <c:pt idx="747">
                        <c:v>1.6803896580078355E-3</c:v>
                      </c:pt>
                      <c:pt idx="748">
                        <c:v>1.6852331752669444E-3</c:v>
                      </c:pt>
                      <c:pt idx="749">
                        <c:v>1.6901295695944648E-3</c:v>
                      </c:pt>
                      <c:pt idx="750">
                        <c:v>1.6950011609551054E-3</c:v>
                      </c:pt>
                      <c:pt idx="751">
                        <c:v>1.6998867940808341E-3</c:v>
                      </c:pt>
                      <c:pt idx="752">
                        <c:v>1.704747255737213E-3</c:v>
                      </c:pt>
                      <c:pt idx="753">
                        <c:v>1.7096609807867756E-3</c:v>
                      </c:pt>
                      <c:pt idx="754">
                        <c:v>1.7145493896334432E-3</c:v>
                      </c:pt>
                      <c:pt idx="755">
                        <c:v>1.7194517758366296E-3</c:v>
                      </c:pt>
                      <c:pt idx="756">
                        <c:v>1.7243681793615833E-3</c:v>
                      </c:pt>
                      <c:pt idx="757">
                        <c:v>1.7292986402878332E-3</c:v>
                      </c:pt>
                      <c:pt idx="758">
                        <c:v>1.7342032668438666E-3</c:v>
                      </c:pt>
                      <c:pt idx="759">
                        <c:v>1.7391618490931139E-3</c:v>
                      </c:pt>
                      <c:pt idx="760">
                        <c:v>1.7440944496235099E-3</c:v>
                      </c:pt>
                      <c:pt idx="761">
                        <c:v>1.749041039966302E-3</c:v>
                      </c:pt>
                      <c:pt idx="762">
                        <c:v>1.7539612728835359E-3</c:v>
                      </c:pt>
                      <c:pt idx="763">
                        <c:v>1.7589358474519889E-3</c:v>
                      </c:pt>
                      <c:pt idx="764">
                        <c:v>1.7638839154836584E-3</c:v>
                      </c:pt>
                      <c:pt idx="765">
                        <c:v>1.7688866325922556E-3</c:v>
                      </c:pt>
                      <c:pt idx="766">
                        <c:v>1.7738626932092797E-3</c:v>
                      </c:pt>
                      <c:pt idx="767">
                        <c:v>1.7788117928715327E-3</c:v>
                      </c:pt>
                      <c:pt idx="768">
                        <c:v>1.7838157739885332E-3</c:v>
                      </c:pt>
                      <c:pt idx="769">
                        <c:v>1.7887926428737982E-3</c:v>
                      </c:pt>
                      <c:pt idx="770">
                        <c:v>1.7938247011517116E-3</c:v>
                      </c:pt>
                      <c:pt idx="771">
                        <c:v>1.7988294950721194E-3</c:v>
                      </c:pt>
                      <c:pt idx="772">
                        <c:v>1.8038482524317485E-3</c:v>
                      </c:pt>
                      <c:pt idx="773">
                        <c:v>1.8088393616437553E-3</c:v>
                      </c:pt>
                      <c:pt idx="774">
                        <c:v>1.8138860466594853E-3</c:v>
                      </c:pt>
                      <c:pt idx="775">
                        <c:v>1.8189049296751757E-3</c:v>
                      </c:pt>
                      <c:pt idx="776">
                        <c:v>1.8239376995537009E-3</c:v>
                      </c:pt>
                      <c:pt idx="777">
                        <c:v>1.8289843947189364E-3</c:v>
                      </c:pt>
                      <c:pt idx="778">
                        <c:v>1.8340450537010832E-3</c:v>
                      </c:pt>
                      <c:pt idx="779">
                        <c:v>1.8391197151369453E-3</c:v>
                      </c:pt>
                      <c:pt idx="780">
                        <c:v>1.8441659537910095E-3</c:v>
                      </c:pt>
                      <c:pt idx="781">
                        <c:v>1.8492686189780767E-3</c:v>
                      </c:pt>
                      <c:pt idx="782">
                        <c:v>1.8543427045365271E-3</c:v>
                      </c:pt>
                      <c:pt idx="783">
                        <c:v>1.85943071254193E-3</c:v>
                      </c:pt>
                      <c:pt idx="784">
                        <c:v>1.8644897492378742E-3</c:v>
                      </c:pt>
                      <c:pt idx="785">
                        <c:v>1.8696055990464911E-3</c:v>
                      </c:pt>
                      <c:pt idx="786">
                        <c:v>1.8746923190133722E-3</c:v>
                      </c:pt>
                      <c:pt idx="787">
                        <c:v>1.8798361629767751E-3</c:v>
                      </c:pt>
                      <c:pt idx="788">
                        <c:v>1.8849507176986655E-3</c:v>
                      </c:pt>
                      <c:pt idx="789">
                        <c:v>1.8900356676388398E-3</c:v>
                      </c:pt>
                      <c:pt idx="790">
                        <c:v>1.8951779726113943E-3</c:v>
                      </c:pt>
                      <c:pt idx="791">
                        <c:v>1.9003342684841649E-3</c:v>
                      </c:pt>
                      <c:pt idx="792">
                        <c:v>1.905460717963246E-3</c:v>
                      </c:pt>
                      <c:pt idx="793">
                        <c:v>1.9106009968431316E-3</c:v>
                      </c:pt>
                      <c:pt idx="794">
                        <c:v>1.9157551424307975E-3</c:v>
                      </c:pt>
                      <c:pt idx="795">
                        <c:v>1.9209231921338628E-3</c:v>
                      </c:pt>
                      <c:pt idx="796">
                        <c:v>1.9261051834608526E-3</c:v>
                      </c:pt>
                      <c:pt idx="797">
                        <c:v>1.931301154021487E-3</c:v>
                      </c:pt>
                      <c:pt idx="798">
                        <c:v>1.9364665522234256E-3</c:v>
                      </c:pt>
                      <c:pt idx="799">
                        <c:v>1.9416457656392814E-3</c:v>
                      </c:pt>
                      <c:pt idx="800">
                        <c:v>1.9468388312187991E-3</c:v>
                      </c:pt>
                      <c:pt idx="801">
                        <c:v>1.9520457860105458E-3</c:v>
                      </c:pt>
                      <c:pt idx="802">
                        <c:v>1.9572666671621788E-3</c:v>
                      </c:pt>
                      <c:pt idx="803">
                        <c:v>1.9625015119207061E-3</c:v>
                      </c:pt>
                      <c:pt idx="804">
                        <c:v>1.9677050490279997E-3</c:v>
                      </c:pt>
                      <c:pt idx="805">
                        <c:v>1.9729223832194E-3</c:v>
                      </c:pt>
                      <c:pt idx="806">
                        <c:v>1.9781535510776291E-3</c:v>
                      </c:pt>
                      <c:pt idx="807">
                        <c:v>1.9833985892824028E-3</c:v>
                      </c:pt>
                      <c:pt idx="808">
                        <c:v>1.9886575346106925E-3</c:v>
                      </c:pt>
                      <c:pt idx="809">
                        <c:v>1.9939304239369846E-3</c:v>
                      </c:pt>
                      <c:pt idx="810">
                        <c:v>1.9991712610841206E-3</c:v>
                      </c:pt>
                      <c:pt idx="811">
                        <c:v>2.0044720273651602E-3</c:v>
                      </c:pt>
                      <c:pt idx="812">
                        <c:v>2.0097405720121038E-3</c:v>
                      </c:pt>
                      <c:pt idx="813">
                        <c:v>2.0150229644764856E-3</c:v>
                      </c:pt>
                      <c:pt idx="814">
                        <c:v>2.020319241155844E-3</c:v>
                      </c:pt>
                      <c:pt idx="815">
                        <c:v>2.025629438543384E-3</c:v>
                      </c:pt>
                      <c:pt idx="816">
                        <c:v>2.0309068293319311E-3</c:v>
                      </c:pt>
                      <c:pt idx="817">
                        <c:v>2.0362448550853667E-3</c:v>
                      </c:pt>
                      <c:pt idx="818">
                        <c:v>2.0415499023151229E-3</c:v>
                      </c:pt>
                      <c:pt idx="819">
                        <c:v>2.0468687708326497E-3</c:v>
                      </c:pt>
                      <c:pt idx="820">
                        <c:v>2.05220149664667E-3</c:v>
                      </c:pt>
                      <c:pt idx="821">
                        <c:v>2.0575481158597248E-3</c:v>
                      </c:pt>
                      <c:pt idx="822">
                        <c:v>2.062908664668418E-3</c:v>
                      </c:pt>
                      <c:pt idx="823">
                        <c:v>2.0682831793636461E-3</c:v>
                      </c:pt>
                      <c:pt idx="824">
                        <c:v>2.0736239488252225E-3</c:v>
                      </c:pt>
                      <c:pt idx="825">
                        <c:v>2.078978509347287E-3</c:v>
                      </c:pt>
                      <c:pt idx="826">
                        <c:v>2.0843948909549269E-3</c:v>
                      </c:pt>
                      <c:pt idx="827">
                        <c:v>2.0897772644570423E-3</c:v>
                      </c:pt>
                      <c:pt idx="828">
                        <c:v>2.0951735364505776E-3</c:v>
                      </c:pt>
                      <c:pt idx="829">
                        <c:v>2.1005353756532743E-3</c:v>
                      </c:pt>
                      <c:pt idx="830">
                        <c:v>2.1059594274945186E-3</c:v>
                      </c:pt>
                      <c:pt idx="831">
                        <c:v>2.1113488692859404E-3</c:v>
                      </c:pt>
                      <c:pt idx="832">
                        <c:v>2.116800843984727E-3</c:v>
                      </c:pt>
                      <c:pt idx="833">
                        <c:v>2.1222180304621766E-3</c:v>
                      </c:pt>
                      <c:pt idx="834">
                        <c:v>2.1276490802699523E-3</c:v>
                      </c:pt>
                      <c:pt idx="835">
                        <c:v>2.1330940288862349E-3</c:v>
                      </c:pt>
                      <c:pt idx="836">
                        <c:v>2.1385529118799996E-3</c:v>
                      </c:pt>
                      <c:pt idx="837">
                        <c:v>2.1440257649112501E-3</c:v>
                      </c:pt>
                      <c:pt idx="838">
                        <c:v>2.1494631299438147E-3</c:v>
                      </c:pt>
                      <c:pt idx="839">
                        <c:v>2.1549639037338505E-3</c:v>
                      </c:pt>
                      <c:pt idx="840">
                        <c:v>2.1604290084766987E-3</c:v>
                      </c:pt>
                      <c:pt idx="841">
                        <c:v>2.1659079730200772E-3</c:v>
                      </c:pt>
                      <c:pt idx="842">
                        <c:v>2.1714008325131812E-3</c:v>
                      </c:pt>
                      <c:pt idx="843">
                        <c:v>2.1769076221943595E-3</c:v>
                      </c:pt>
                      <c:pt idx="844">
                        <c:v>2.1824283773913202E-3</c:v>
                      </c:pt>
                      <c:pt idx="845">
                        <c:v>2.1879127543884221E-3</c:v>
                      </c:pt>
                      <c:pt idx="846">
                        <c:v>2.1934614191944676E-3</c:v>
                      </c:pt>
                      <c:pt idx="847">
                        <c:v>2.1989735218944156E-3</c:v>
                      </c:pt>
                      <c:pt idx="848">
                        <c:v>2.2045502374037009E-3</c:v>
                      </c:pt>
                      <c:pt idx="849">
                        <c:v>2.2100902059709283E-3</c:v>
                      </c:pt>
                      <c:pt idx="850">
                        <c:v>2.215644096312858E-3</c:v>
                      </c:pt>
                      <c:pt idx="851">
                        <c:v>2.2212119434144926E-3</c:v>
                      </c:pt>
                      <c:pt idx="852">
                        <c:v>2.2267937823487517E-3</c:v>
                      </c:pt>
                      <c:pt idx="853">
                        <c:v>2.2323382461972188E-3</c:v>
                      </c:pt>
                      <c:pt idx="854">
                        <c:v>2.2379480451963636E-3</c:v>
                      </c:pt>
                      <c:pt idx="855">
                        <c:v>2.2435719414519899E-3</c:v>
                      </c:pt>
                      <c:pt idx="856">
                        <c:v>2.2491581810128421E-3</c:v>
                      </c:pt>
                      <c:pt idx="857">
                        <c:v>2.2547583296763417E-3</c:v>
                      </c:pt>
                      <c:pt idx="858">
                        <c:v>2.2603724220745763E-3</c:v>
                      </c:pt>
                      <c:pt idx="859">
                        <c:v>2.2660004929258635E-3</c:v>
                      </c:pt>
                      <c:pt idx="860">
                        <c:v>2.271642577034967E-3</c:v>
                      </c:pt>
                      <c:pt idx="861">
                        <c:v>2.2772987092933052E-3</c:v>
                      </c:pt>
                      <c:pt idx="862">
                        <c:v>2.2829689246791768E-3</c:v>
                      </c:pt>
                      <c:pt idx="863">
                        <c:v>2.288600560675925E-3</c:v>
                      </c:pt>
                      <c:pt idx="864">
                        <c:v>2.2942989163893422E-3</c:v>
                      </c:pt>
                      <c:pt idx="865">
                        <c:v>2.2999585012505987E-3</c:v>
                      </c:pt>
                      <c:pt idx="866">
                        <c:v>2.3056320471962514E-3</c:v>
                      </c:pt>
                      <c:pt idx="867">
                        <c:v>2.3113195886655534E-3</c:v>
                      </c:pt>
                      <c:pt idx="868">
                        <c:v>2.3170211601827163E-3</c:v>
                      </c:pt>
                      <c:pt idx="869">
                        <c:v>2.322736796357105E-3</c:v>
                      </c:pt>
                      <c:pt idx="870">
                        <c:v>2.3284665318834739E-3</c:v>
                      </c:pt>
                      <c:pt idx="871">
                        <c:v>2.3342104015421539E-3</c:v>
                      </c:pt>
                      <c:pt idx="872">
                        <c:v>2.3399145610550989E-3</c:v>
                      </c:pt>
                      <c:pt idx="873">
                        <c:v>2.3456866707535257E-3</c:v>
                      </c:pt>
                      <c:pt idx="874">
                        <c:v>2.3514188750691787E-3</c:v>
                      </c:pt>
                      <c:pt idx="875">
                        <c:v>2.3572193636510058E-3</c:v>
                      </c:pt>
                      <c:pt idx="876">
                        <c:v>2.3629797506531307E-3</c:v>
                      </c:pt>
                      <c:pt idx="877">
                        <c:v>2.3687542144352597E-3</c:v>
                      </c:pt>
                      <c:pt idx="878">
                        <c:v>2.3745427893971257E-3</c:v>
                      </c:pt>
                      <c:pt idx="879">
                        <c:v>2.3803455100225184E-3</c:v>
                      </c:pt>
                      <c:pt idx="880">
                        <c:v>2.3861624108794913E-3</c:v>
                      </c:pt>
                      <c:pt idx="881">
                        <c:v>2.3919384495683133E-3</c:v>
                      </c:pt>
                      <c:pt idx="882">
                        <c:v>2.3977836803377671E-3</c:v>
                      </c:pt>
                      <c:pt idx="883">
                        <c:v>2.4035878499290364E-3</c:v>
                      </c:pt>
                      <c:pt idx="884">
                        <c:v>2.4094615485854682E-3</c:v>
                      </c:pt>
                      <c:pt idx="885">
                        <c:v>2.4152939860844387E-3</c:v>
                      </c:pt>
                      <c:pt idx="886">
                        <c:v>2.4211405418112803E-3</c:v>
                      </c:pt>
                      <c:pt idx="887">
                        <c:v>2.4270571343535038E-3</c:v>
                      </c:pt>
                      <c:pt idx="888">
                        <c:v>2.4329321644202292E-3</c:v>
                      </c:pt>
                      <c:pt idx="889">
                        <c:v>2.4388214158160633E-3</c:v>
                      </c:pt>
                      <c:pt idx="890">
                        <c:v>2.4447249229657248E-3</c:v>
                      </c:pt>
                      <c:pt idx="891">
                        <c:v>2.4505862928929298E-3</c:v>
                      </c:pt>
                      <c:pt idx="892">
                        <c:v>2.4565182785672951E-3</c:v>
                      </c:pt>
                      <c:pt idx="893">
                        <c:v>2.46246462343976E-3</c:v>
                      </c:pt>
                      <c:pt idx="894">
                        <c:v>2.4683685253286997E-3</c:v>
                      </c:pt>
                      <c:pt idx="895">
                        <c:v>2.4743435553750887E-3</c:v>
                      </c:pt>
                      <c:pt idx="896">
                        <c:v>2.4802759376929546E-3</c:v>
                      </c:pt>
                      <c:pt idx="897">
                        <c:v>2.4862225432418271E-3</c:v>
                      </c:pt>
                      <c:pt idx="898">
                        <c:v>2.4922407914269923E-3</c:v>
                      </c:pt>
                      <c:pt idx="899">
                        <c:v>2.4982160834072869E-3</c:v>
                      </c:pt>
                      <c:pt idx="900">
                        <c:v>2.504205701496994E-3</c:v>
                      </c:pt>
                      <c:pt idx="901">
                        <c:v>2.5102096800437845E-3</c:v>
                      </c:pt>
                      <c:pt idx="902">
                        <c:v>2.5162280534776955E-3</c:v>
                      </c:pt>
                      <c:pt idx="903">
                        <c:v>2.5222027797774486E-3</c:v>
                      </c:pt>
                      <c:pt idx="904">
                        <c:v>2.5282499073642109E-3</c:v>
                      </c:pt>
                      <c:pt idx="905">
                        <c:v>2.534311533290414E-3</c:v>
                      </c:pt>
                      <c:pt idx="906">
                        <c:v>2.5403291984018054E-3</c:v>
                      </c:pt>
                      <c:pt idx="907">
                        <c:v>2.5464197851295181E-3</c:v>
                      </c:pt>
                      <c:pt idx="908">
                        <c:v>2.5524662010095881E-3</c:v>
                      </c:pt>
                      <c:pt idx="909">
                        <c:v>2.5585858869056439E-3</c:v>
                      </c:pt>
                      <c:pt idx="910">
                        <c:v>2.5646611909177523E-3</c:v>
                      </c:pt>
                      <c:pt idx="911">
                        <c:v>2.5707509206011011E-3</c:v>
                      </c:pt>
                      <c:pt idx="912">
                        <c:v>2.5768551102091143E-3</c:v>
                      </c:pt>
                      <c:pt idx="913">
                        <c:v>2.5829737940765542E-3</c:v>
                      </c:pt>
                      <c:pt idx="914">
                        <c:v>2.5891070066197171E-3</c:v>
                      </c:pt>
                      <c:pt idx="915">
                        <c:v>2.5952547823366065E-3</c:v>
                      </c:pt>
                      <c:pt idx="916">
                        <c:v>2.601417155807151E-3</c:v>
                      </c:pt>
                      <c:pt idx="917">
                        <c:v>2.6075941616933817E-3</c:v>
                      </c:pt>
                      <c:pt idx="918">
                        <c:v>2.6137256507895406E-3</c:v>
                      </c:pt>
                      <c:pt idx="919">
                        <c:v>2.6199318829172396E-3</c:v>
                      </c:pt>
                      <c:pt idx="920">
                        <c:v>2.6261528516020108E-3</c:v>
                      </c:pt>
                      <c:pt idx="921">
                        <c:v>2.6323279795459954E-3</c:v>
                      </c:pt>
                      <c:pt idx="922">
                        <c:v>2.638578382480355E-3</c:v>
                      </c:pt>
                      <c:pt idx="923">
                        <c:v>2.6447827277804041E-3</c:v>
                      </c:pt>
                      <c:pt idx="924">
                        <c:v>2.6510016619593962E-3</c:v>
                      </c:pt>
                      <c:pt idx="925">
                        <c:v>2.65729640512805E-3</c:v>
                      </c:pt>
                      <c:pt idx="926">
                        <c:v>2.6635447639304509E-3</c:v>
                      </c:pt>
                      <c:pt idx="927">
                        <c:v>2.669807815105011E-3</c:v>
                      </c:pt>
                      <c:pt idx="928">
                        <c:v>2.6760855931993312E-3</c:v>
                      </c:pt>
                      <c:pt idx="929">
                        <c:v>2.6823781328422437E-3</c:v>
                      </c:pt>
                      <c:pt idx="930">
                        <c:v>2.6886854687440168E-3</c:v>
                      </c:pt>
                      <c:pt idx="931">
                        <c:v>2.6950076356965225E-3</c:v>
                      </c:pt>
                      <c:pt idx="932">
                        <c:v>2.7013446685734514E-3</c:v>
                      </c:pt>
                      <c:pt idx="933">
                        <c:v>2.7076966023304931E-3</c:v>
                      </c:pt>
                      <c:pt idx="934">
                        <c:v>2.714063472005535E-3</c:v>
                      </c:pt>
                      <c:pt idx="935">
                        <c:v>2.7203826728717821E-3</c:v>
                      </c:pt>
                      <c:pt idx="936">
                        <c:v>2.7267793725350691E-3</c:v>
                      </c:pt>
                      <c:pt idx="937">
                        <c:v>2.7331911133787715E-3</c:v>
                      </c:pt>
                      <c:pt idx="938">
                        <c:v>2.7395548494628503E-3</c:v>
                      </c:pt>
                      <c:pt idx="939">
                        <c:v>2.7459966305247115E-3</c:v>
                      </c:pt>
                      <c:pt idx="940">
                        <c:v>2.7523901819155715E-3</c:v>
                      </c:pt>
                      <c:pt idx="941">
                        <c:v>2.7588621439396891E-3</c:v>
                      </c:pt>
                      <c:pt idx="942">
                        <c:v>2.7652856503276799E-3</c:v>
                      </c:pt>
                      <c:pt idx="943">
                        <c:v>2.7717241126765601E-3</c:v>
                      </c:pt>
                      <c:pt idx="944">
                        <c:v>2.77824153644752E-3</c:v>
                      </c:pt>
                      <c:pt idx="945">
                        <c:v>2.7847101642098607E-3</c:v>
                      </c:pt>
                      <c:pt idx="946">
                        <c:v>2.7911938529899612E-3</c:v>
                      </c:pt>
                      <c:pt idx="947">
                        <c:v>2.7976926378546511E-3</c:v>
                      </c:pt>
                      <c:pt idx="948">
                        <c:v>2.8042065539524057E-3</c:v>
                      </c:pt>
                      <c:pt idx="949">
                        <c:v>2.8107356365135359E-3</c:v>
                      </c:pt>
                      <c:pt idx="950">
                        <c:v>2.8172799208503801E-3</c:v>
                      </c:pt>
                      <c:pt idx="951">
                        <c:v>2.8238394423574964E-3</c:v>
                      </c:pt>
                      <c:pt idx="952">
                        <c:v>2.8304142365118507E-3</c:v>
                      </c:pt>
                      <c:pt idx="953">
                        <c:v>2.8370043388730114E-3</c:v>
                      </c:pt>
                      <c:pt idx="954">
                        <c:v>2.8436097850833438E-3</c:v>
                      </c:pt>
                      <c:pt idx="955">
                        <c:v>2.8502306108681942E-3</c:v>
                      </c:pt>
                      <c:pt idx="956">
                        <c:v>2.8568668520360884E-3</c:v>
                      </c:pt>
                      <c:pt idx="957">
                        <c:v>2.8634526102868912E-3</c:v>
                      </c:pt>
                      <c:pt idx="958">
                        <c:v>2.8701196364644375E-3</c:v>
                      </c:pt>
                      <c:pt idx="959">
                        <c:v>2.8768021855942027E-3</c:v>
                      </c:pt>
                      <c:pt idx="960">
                        <c:v>2.8834338995350189E-3</c:v>
                      </c:pt>
                      <c:pt idx="961">
                        <c:v>2.8901474484934928E-3</c:v>
                      </c:pt>
                      <c:pt idx="962">
                        <c:v>2.8968766287239783E-3</c:v>
                      </c:pt>
                      <c:pt idx="963">
                        <c:v>2.9035546190354896E-3</c:v>
                      </c:pt>
                      <c:pt idx="964">
                        <c:v>2.9103150154127519E-3</c:v>
                      </c:pt>
                      <c:pt idx="965">
                        <c:v>2.9170239844049637E-3</c:v>
                      </c:pt>
                      <c:pt idx="966">
                        <c:v>2.9238157417382938E-3</c:v>
                      </c:pt>
                      <c:pt idx="967">
                        <c:v>2.9305558331189133E-3</c:v>
                      </c:pt>
                      <c:pt idx="968">
                        <c:v>2.9373790968893606E-3</c:v>
                      </c:pt>
                      <c:pt idx="969">
                        <c:v>2.9441504550327363E-3</c:v>
                      </c:pt>
                      <c:pt idx="970">
                        <c:v>2.9509374227687426E-3</c:v>
                      </c:pt>
                      <c:pt idx="971">
                        <c:v>2.9578081413464555E-3</c:v>
                      </c:pt>
                      <c:pt idx="972">
                        <c:v>2.9646265933010087E-3</c:v>
                      </c:pt>
                      <c:pt idx="973">
                        <c:v>2.9714607634106424E-3</c:v>
                      </c:pt>
                      <c:pt idx="974">
                        <c:v>2.9783792668369048E-3</c:v>
                      </c:pt>
                      <c:pt idx="975">
                        <c:v>2.9852451401332436E-3</c:v>
                      </c:pt>
                      <c:pt idx="976">
                        <c:v>2.9921268409021434E-3</c:v>
                      </c:pt>
                      <c:pt idx="977">
                        <c:v>2.9990244056296981E-3</c:v>
                      </c:pt>
                      <c:pt idx="978">
                        <c:v>3.0060070859602907E-3</c:v>
                      </c:pt>
                      <c:pt idx="979">
                        <c:v>3.0129366479572819E-3</c:v>
                      </c:pt>
                      <c:pt idx="980">
                        <c:v>3.0198821842444519E-3</c:v>
                      </c:pt>
                      <c:pt idx="981">
                        <c:v>3.0268437316463425E-3</c:v>
                      </c:pt>
                      <c:pt idx="982">
                        <c:v>3.0338213270723878E-3</c:v>
                      </c:pt>
                      <c:pt idx="983">
                        <c:v>3.0408150075170986E-3</c:v>
                      </c:pt>
                      <c:pt idx="984">
                        <c:v>3.0478248100602751E-3</c:v>
                      </c:pt>
                      <c:pt idx="985">
                        <c:v>3.0549211132155107E-3</c:v>
                      </c:pt>
                      <c:pt idx="986">
                        <c:v>3.0619634336906767E-3</c:v>
                      </c:pt>
                      <c:pt idx="987">
                        <c:v>3.0690219883911566E-3</c:v>
                      </c:pt>
                      <c:pt idx="988">
                        <c:v>3.0760968147407063E-3</c:v>
                      </c:pt>
                      <c:pt idx="989">
                        <c:v>3.0831879502493521E-3</c:v>
                      </c:pt>
                      <c:pt idx="990">
                        <c:v>3.0902954325135908E-3</c:v>
                      </c:pt>
                      <c:pt idx="991">
                        <c:v>3.0974192992165796E-3</c:v>
                      </c:pt>
                      <c:pt idx="992">
                        <c:v>3.1045595881283544E-3</c:v>
                      </c:pt>
                      <c:pt idx="993">
                        <c:v>3.1117163371060159E-3</c:v>
                      </c:pt>
                      <c:pt idx="994">
                        <c:v>3.1188895840939374E-3</c:v>
                      </c:pt>
                      <c:pt idx="995">
                        <c:v>3.1260793671239549E-3</c:v>
                      </c:pt>
                      <c:pt idx="996">
                        <c:v>3.1332857243155849E-3</c:v>
                      </c:pt>
                      <c:pt idx="997">
                        <c:v>3.1405086938762158E-3</c:v>
                      </c:pt>
                      <c:pt idx="998">
                        <c:v>3.1477483141013167E-3</c:v>
                      </c:pt>
                      <c:pt idx="999">
                        <c:v>3.155004623374627E-3</c:v>
                      </c:pt>
                      <c:pt idx="1000">
                        <c:v>3.1622776601683764E-3</c:v>
                      </c:pt>
                      <c:pt idx="1001">
                        <c:v>3.1695674630434871E-3</c:v>
                      </c:pt>
                      <c:pt idx="1002">
                        <c:v>3.1768740706497665E-3</c:v>
                      </c:pt>
                      <c:pt idx="1003">
                        <c:v>3.1841975217261225E-3</c:v>
                      </c:pt>
                      <c:pt idx="1004">
                        <c:v>3.1915378551007588E-3</c:v>
                      </c:pt>
                      <c:pt idx="1005">
                        <c:v>3.1988951096913946E-3</c:v>
                      </c:pt>
                      <c:pt idx="1006">
                        <c:v>3.2062693245054614E-3</c:v>
                      </c:pt>
                      <c:pt idx="1007">
                        <c:v>3.2136605386403152E-3</c:v>
                      </c:pt>
                      <c:pt idx="1008">
                        <c:v>3.2210687912834325E-3</c:v>
                      </c:pt>
                      <c:pt idx="1009">
                        <c:v>3.2284941217126323E-3</c:v>
                      </c:pt>
                      <c:pt idx="1010">
                        <c:v>3.2359365692962794E-3</c:v>
                      </c:pt>
                      <c:pt idx="1011">
                        <c:v>3.2433961734934912E-3</c:v>
                      </c:pt>
                      <c:pt idx="1012">
                        <c:v>3.2508729738543415E-3</c:v>
                      </c:pt>
                      <c:pt idx="1013">
                        <c:v>3.2583670100200853E-3</c:v>
                      </c:pt>
                      <c:pt idx="1014">
                        <c:v>3.2658783217233548E-3</c:v>
                      </c:pt>
                      <c:pt idx="1015">
                        <c:v>3.2734069487883807E-3</c:v>
                      </c:pt>
                      <c:pt idx="1016">
                        <c:v>3.2809529311311888E-3</c:v>
                      </c:pt>
                      <c:pt idx="1017">
                        <c:v>3.2885163087598285E-3</c:v>
                      </c:pt>
                      <c:pt idx="1018">
                        <c:v>3.2960971217745752E-3</c:v>
                      </c:pt>
                      <c:pt idx="1019">
                        <c:v>3.3036954103681472E-3</c:v>
                      </c:pt>
                      <c:pt idx="1020">
                        <c:v>3.3113112148259105E-3</c:v>
                      </c:pt>
                      <c:pt idx="1021">
                        <c:v>3.3189445755261024E-3</c:v>
                      </c:pt>
                      <c:pt idx="1022">
                        <c:v>3.3265955329400427E-3</c:v>
                      </c:pt>
                      <c:pt idx="1023">
                        <c:v>3.3342641276323495E-3</c:v>
                      </c:pt>
                      <c:pt idx="1024">
                        <c:v>3.3419504002611417E-3</c:v>
                      </c:pt>
                      <c:pt idx="1025">
                        <c:v>3.3496543915782751E-3</c:v>
                      </c:pt>
                      <c:pt idx="1026">
                        <c:v>3.3573761424295417E-3</c:v>
                      </c:pt>
                      <c:pt idx="1027">
                        <c:v>3.3651156937549078E-3</c:v>
                      </c:pt>
                      <c:pt idx="1028">
                        <c:v>3.3728730865886861E-3</c:v>
                      </c:pt>
                      <c:pt idx="1029">
                        <c:v>3.3806483620598127E-3</c:v>
                      </c:pt>
                      <c:pt idx="1030">
                        <c:v>3.3883635405399983E-3</c:v>
                      </c:pt>
                      <c:pt idx="1031">
                        <c:v>3.3961745251954172E-3</c:v>
                      </c:pt>
                      <c:pt idx="1032">
                        <c:v>3.4040035160300898E-3</c:v>
                      </c:pt>
                      <c:pt idx="1033">
                        <c:v>3.4118505545525464E-3</c:v>
                      </c:pt>
                      <c:pt idx="1034">
                        <c:v>3.4197156823670065E-3</c:v>
                      </c:pt>
                      <c:pt idx="1035">
                        <c:v>3.4275989411735887E-3</c:v>
                      </c:pt>
                      <c:pt idx="1036">
                        <c:v>3.4355003727685506E-3</c:v>
                      </c:pt>
                      <c:pt idx="1037">
                        <c:v>3.4434200190444943E-3</c:v>
                      </c:pt>
                      <c:pt idx="1038">
                        <c:v>3.4513579219905997E-3</c:v>
                      </c:pt>
                      <c:pt idx="1039">
                        <c:v>3.4593141236928327E-3</c:v>
                      </c:pt>
                      <c:pt idx="1040">
                        <c:v>3.4672886663341851E-3</c:v>
                      </c:pt>
                      <c:pt idx="1041">
                        <c:v>3.4752815921948884E-3</c:v>
                      </c:pt>
                      <c:pt idx="1042">
                        <c:v>3.483292943652642E-3</c:v>
                      </c:pt>
                      <c:pt idx="1043">
                        <c:v>3.4912423734308599E-3</c:v>
                      </c:pt>
                      <c:pt idx="1044">
                        <c:v>3.4992905182892687E-3</c:v>
                      </c:pt>
                      <c:pt idx="1045">
                        <c:v>3.5073572160376587E-3</c:v>
                      </c:pt>
                      <c:pt idx="1046">
                        <c:v>3.5154425094448701E-3</c:v>
                      </c:pt>
                      <c:pt idx="1047">
                        <c:v>3.5235464413783061E-3</c:v>
                      </c:pt>
                      <c:pt idx="1048">
                        <c:v>3.5316690548042188E-3</c:v>
                      </c:pt>
                      <c:pt idx="1049">
                        <c:v>3.5398103927878925E-3</c:v>
                      </c:pt>
                      <c:pt idx="1050">
                        <c:v>3.5478888043946346E-3</c:v>
                      </c:pt>
                      <c:pt idx="1051">
                        <c:v>3.5560675327626777E-3</c:v>
                      </c:pt>
                      <c:pt idx="1052">
                        <c:v>3.5642651150467847E-3</c:v>
                      </c:pt>
                      <c:pt idx="1053">
                        <c:v>3.5724815947097222E-3</c:v>
                      </c:pt>
                      <c:pt idx="1054">
                        <c:v>3.5807170153144426E-3</c:v>
                      </c:pt>
                      <c:pt idx="1055">
                        <c:v>3.5889714205243279E-3</c:v>
                      </c:pt>
                      <c:pt idx="1056">
                        <c:v>3.5971620254332485E-3</c:v>
                      </c:pt>
                      <c:pt idx="1057">
                        <c:v>3.6054543403066541E-3</c:v>
                      </c:pt>
                      <c:pt idx="1058">
                        <c:v>3.6137657709400576E-3</c:v>
                      </c:pt>
                      <c:pt idx="1059">
                        <c:v>3.622096361399838E-3</c:v>
                      </c:pt>
                      <c:pt idx="1060">
                        <c:v>3.6304461558539576E-3</c:v>
                      </c:pt>
                      <c:pt idx="1061">
                        <c:v>3.6387314127204994E-3</c:v>
                      </c:pt>
                      <c:pt idx="1062">
                        <c:v>3.6471195549283488E-3</c:v>
                      </c:pt>
                      <c:pt idx="1063">
                        <c:v>3.6555270338010219E-3</c:v>
                      </c:pt>
                      <c:pt idx="1064">
                        <c:v>3.6639538939141339E-3</c:v>
                      </c:pt>
                      <c:pt idx="1065">
                        <c:v>3.6724001799460526E-3</c:v>
                      </c:pt>
                      <c:pt idx="1066">
                        <c:v>3.6807811825835691E-3</c:v>
                      </c:pt>
                      <c:pt idx="1067">
                        <c:v>3.6892662595220801E-3</c:v>
                      </c:pt>
                      <c:pt idx="1068">
                        <c:v>3.6977708965830404E-3</c:v>
                      </c:pt>
                      <c:pt idx="1069">
                        <c:v>3.7062097992403347E-3</c:v>
                      </c:pt>
                      <c:pt idx="1070">
                        <c:v>3.7147534951942275E-3</c:v>
                      </c:pt>
                      <c:pt idx="1071">
                        <c:v>3.7233168864013629E-3</c:v>
                      </c:pt>
                      <c:pt idx="1072">
                        <c:v>3.7319000182639813E-3</c:v>
                      </c:pt>
                      <c:pt idx="1073">
                        <c:v>3.7404168090175646E-3</c:v>
                      </c:pt>
                      <c:pt idx="1074">
                        <c:v>3.74903936027293E-3</c:v>
                      </c:pt>
                      <c:pt idx="1075">
                        <c:v>3.757681788561775E-3</c:v>
                      </c:pt>
                      <c:pt idx="1076">
                        <c:v>3.7662574174251134E-3</c:v>
                      </c:pt>
                      <c:pt idx="1077">
                        <c:v>3.7749395374349327E-3</c:v>
                      </c:pt>
                      <c:pt idx="1078">
                        <c:v>3.7836416717983994E-3</c:v>
                      </c:pt>
                      <c:pt idx="1079">
                        <c:v>3.7922765452536198E-3</c:v>
                      </c:pt>
                      <c:pt idx="1080">
                        <c:v>3.8010186455476628E-3</c:v>
                      </c:pt>
                      <c:pt idx="1081">
                        <c:v>3.8096931760270908E-3</c:v>
                      </c:pt>
                      <c:pt idx="1082">
                        <c:v>3.8184754258015824E-3</c:v>
                      </c:pt>
                      <c:pt idx="1083">
                        <c:v>3.8272779207526634E-3</c:v>
                      </c:pt>
                      <c:pt idx="1084">
                        <c:v>3.8360123790841688E-3</c:v>
                      </c:pt>
                      <c:pt idx="1085">
                        <c:v>3.8448553008877274E-3</c:v>
                      </c:pt>
                      <c:pt idx="1086">
                        <c:v>3.8536298736027499E-3</c:v>
                      </c:pt>
                      <c:pt idx="1087">
                        <c:v>3.8625134079255099E-3</c:v>
                      </c:pt>
                      <c:pt idx="1088">
                        <c:v>3.8713282792557238E-3</c:v>
                      </c:pt>
                      <c:pt idx="1089">
                        <c:v>3.8802526126171131E-3</c:v>
                      </c:pt>
                      <c:pt idx="1090">
                        <c:v>3.8891079676402866E-3</c:v>
                      </c:pt>
                      <c:pt idx="1091">
                        <c:v>3.8980732874163535E-3</c:v>
                      </c:pt>
                      <c:pt idx="1092">
                        <c:v>3.9069693120602558E-3</c:v>
                      </c:pt>
                      <c:pt idx="1093">
                        <c:v>3.9159758064876019E-3</c:v>
                      </c:pt>
                      <c:pt idx="1094">
                        <c:v>3.9249126875339144E-3</c:v>
                      </c:pt>
                      <c:pt idx="1095">
                        <c:v>3.933960545713649E-3</c:v>
                      </c:pt>
                      <c:pt idx="1096">
                        <c:v>3.9429384708018628E-3</c:v>
                      </c:pt>
                      <c:pt idx="1097">
                        <c:v>3.9520278827035737E-3</c:v>
                      </c:pt>
                      <c:pt idx="1098">
                        <c:v>3.9610470403349642E-3</c:v>
                      </c:pt>
                      <c:pt idx="1099">
                        <c:v>3.9701781968006951E-3</c:v>
                      </c:pt>
                      <c:pt idx="1100">
                        <c:v>3.979238776342247E-3</c:v>
                      </c:pt>
                      <c:pt idx="1101">
                        <c:v>3.9883200335706801E-3</c:v>
                      </c:pt>
                      <c:pt idx="1102">
                        <c:v>3.9975140607789164E-3</c:v>
                      </c:pt>
                      <c:pt idx="1103">
                        <c:v>4.0066370251197478E-3</c:v>
                      </c:pt>
                      <c:pt idx="1104">
                        <c:v>4.0158732773543761E-3</c:v>
                      </c:pt>
                      <c:pt idx="1105">
                        <c:v>4.0250381403541171E-3</c:v>
                      </c:pt>
                      <c:pt idx="1106">
                        <c:v>4.0342239190322244E-3</c:v>
                      </c:pt>
                      <c:pt idx="1107">
                        <c:v>4.0434306611215999E-3</c:v>
                      </c:pt>
                      <c:pt idx="1108">
                        <c:v>4.052751731446964E-3</c:v>
                      </c:pt>
                      <c:pt idx="1109">
                        <c:v>4.0620007569578415E-3</c:v>
                      </c:pt>
                      <c:pt idx="1110">
                        <c:v>4.0712708902193419E-3</c:v>
                      </c:pt>
                      <c:pt idx="1111">
                        <c:v>4.0806561389009231E-3</c:v>
                      </c:pt>
                      <c:pt idx="1112">
                        <c:v>4.0899688467179174E-3</c:v>
                      </c:pt>
                      <c:pt idx="1113">
                        <c:v>4.0993028076187167E-3</c:v>
                      </c:pt>
                      <c:pt idx="1114">
                        <c:v>4.1086580701062457E-3</c:v>
                      </c:pt>
                      <c:pt idx="1115">
                        <c:v>4.1181295051385238E-3</c:v>
                      </c:pt>
                      <c:pt idx="1116">
                        <c:v>4.1275277331510032E-3</c:v>
                      </c:pt>
                      <c:pt idx="1117">
                        <c:v>4.1369474094180058E-3</c:v>
                      </c:pt>
                      <c:pt idx="1118">
                        <c:v>4.1463885828878621E-3</c:v>
                      </c:pt>
                      <c:pt idx="1119">
                        <c:v>4.1558513026206181E-3</c:v>
                      </c:pt>
                      <c:pt idx="1120">
                        <c:v>4.1653356177882806E-3</c:v>
                      </c:pt>
                      <c:pt idx="1121">
                        <c:v>4.1749377080616372E-3</c:v>
                      </c:pt>
                      <c:pt idx="1122">
                        <c:v>4.1844655814491346E-3</c:v>
                      </c:pt>
                      <c:pt idx="1123">
                        <c:v>4.1940151989625606E-3</c:v>
                      </c:pt>
                      <c:pt idx="1124">
                        <c:v>4.2035866102254826E-3</c:v>
                      </c:pt>
                      <c:pt idx="1125">
                        <c:v>4.21317986497471E-3</c:v>
                      </c:pt>
                      <c:pt idx="1126">
                        <c:v>4.2227950130605601E-3</c:v>
                      </c:pt>
                      <c:pt idx="1127">
                        <c:v>4.2324321044471223E-3</c:v>
                      </c:pt>
                      <c:pt idx="1128">
                        <c:v>4.2420911892124989E-3</c:v>
                      </c:pt>
                      <c:pt idx="1129">
                        <c:v>4.2517723175490895E-3</c:v>
                      </c:pt>
                      <c:pt idx="1130">
                        <c:v>4.2614755397638419E-3</c:v>
                      </c:pt>
                      <c:pt idx="1131">
                        <c:v>4.2712009062784969E-3</c:v>
                      </c:pt>
                      <c:pt idx="1132">
                        <c:v>4.280948467629892E-3</c:v>
                      </c:pt>
                      <c:pt idx="1133">
                        <c:v>4.2907182744701712E-3</c:v>
                      </c:pt>
                      <c:pt idx="1134">
                        <c:v>4.30051037756709E-3</c:v>
                      </c:pt>
                      <c:pt idx="1135">
                        <c:v>4.3103248278042652E-3</c:v>
                      </c:pt>
                      <c:pt idx="1136">
                        <c:v>4.3201616761814202E-3</c:v>
                      </c:pt>
                      <c:pt idx="1137">
                        <c:v>4.3300209738146942E-3</c:v>
                      </c:pt>
                      <c:pt idx="1138">
                        <c:v>4.3398028431330671E-3</c:v>
                      </c:pt>
                      <c:pt idx="1139">
                        <c:v>4.3497069650403741E-3</c:v>
                      </c:pt>
                      <c:pt idx="1140">
                        <c:v>4.3596336897327188E-3</c:v>
                      </c:pt>
                      <c:pt idx="1141">
                        <c:v>4.3695830687932487E-3</c:v>
                      </c:pt>
                      <c:pt idx="1142">
                        <c:v>4.3795551539228591E-3</c:v>
                      </c:pt>
                      <c:pt idx="1143">
                        <c:v>4.3895499969404082E-3</c:v>
                      </c:pt>
                      <c:pt idx="1144">
                        <c:v>4.3994663471604648E-3</c:v>
                      </c:pt>
                      <c:pt idx="1145">
                        <c:v>4.4095066306950766E-3</c:v>
                      </c:pt>
                      <c:pt idx="1146">
                        <c:v>4.4195698277572585E-3</c:v>
                      </c:pt>
                      <c:pt idx="1147">
                        <c:v>4.4295539952151032E-3</c:v>
                      </c:pt>
                      <c:pt idx="1148">
                        <c:v>4.4396629435589259E-3</c:v>
                      </c:pt>
                      <c:pt idx="1149">
                        <c:v>4.4497949621343678E-3</c:v>
                      </c:pt>
                      <c:pt idx="1150">
                        <c:v>4.4598474106274221E-3</c:v>
                      </c:pt>
                      <c:pt idx="1151">
                        <c:v>4.4700254933743725E-3</c:v>
                      </c:pt>
                      <c:pt idx="1152">
                        <c:v>4.4802268041286616E-3</c:v>
                      </c:pt>
                      <c:pt idx="1153">
                        <c:v>4.4903480006262507E-3</c:v>
                      </c:pt>
                      <c:pt idx="1154">
                        <c:v>4.500595690581752E-3</c:v>
                      </c:pt>
                      <c:pt idx="1155">
                        <c:v>4.5108667673993399E-3</c:v>
                      </c:pt>
                      <c:pt idx="1156">
                        <c:v>4.5210571820643334E-3</c:v>
                      </c:pt>
                      <c:pt idx="1157">
                        <c:v>4.5313749552673083E-3</c:v>
                      </c:pt>
                      <c:pt idx="1158">
                        <c:v>4.5416116995955743E-3</c:v>
                      </c:pt>
                      <c:pt idx="1159">
                        <c:v>4.5519763814842002E-3</c:v>
                      </c:pt>
                      <c:pt idx="1160">
                        <c:v>4.562259666108748E-3</c:v>
                      </c:pt>
                      <c:pt idx="1161">
                        <c:v>4.5726714699485076E-3</c:v>
                      </c:pt>
                      <c:pt idx="1162">
                        <c:v>4.5830015064599666E-3</c:v>
                      </c:pt>
                      <c:pt idx="1163">
                        <c:v>4.5933548793635091E-3</c:v>
                      </c:pt>
                      <c:pt idx="1164">
                        <c:v>4.6038376474368883E-3</c:v>
                      </c:pt>
                      <c:pt idx="1165">
                        <c:v>4.6142380908764363E-3</c:v>
                      </c:pt>
                      <c:pt idx="1166">
                        <c:v>4.624768517767535E-3</c:v>
                      </c:pt>
                      <c:pt idx="1167">
                        <c:v>4.6352162457443903E-3</c:v>
                      </c:pt>
                      <c:pt idx="1168">
                        <c:v>4.6456875759879309E-3</c:v>
                      </c:pt>
                      <c:pt idx="1169">
                        <c:v>4.6561825618175838E-3</c:v>
                      </c:pt>
                      <c:pt idx="1170">
                        <c:v>4.6668087126778479E-3</c:v>
                      </c:pt>
                      <c:pt idx="1171">
                        <c:v>4.6773514128719777E-3</c:v>
                      </c:pt>
                      <c:pt idx="1172">
                        <c:v>4.6879179298827522E-3</c:v>
                      </c:pt>
                      <c:pt idx="1173">
                        <c:v>4.6985083175142819E-3</c:v>
                      </c:pt>
                      <c:pt idx="1174">
                        <c:v>4.709231062496301E-3</c:v>
                      </c:pt>
                      <c:pt idx="1175">
                        <c:v>4.7198695982267093E-3</c:v>
                      </c:pt>
                      <c:pt idx="1176">
                        <c:v>4.7305321672740227E-3</c:v>
                      </c:pt>
                      <c:pt idx="1177">
                        <c:v>4.7412188239314458E-3</c:v>
                      </c:pt>
                      <c:pt idx="1178">
                        <c:v>4.7519296226148635E-3</c:v>
                      </c:pt>
                      <c:pt idx="1179">
                        <c:v>4.7626646178630635E-3</c:v>
                      </c:pt>
                      <c:pt idx="1180">
                        <c:v>4.7734238643380601E-3</c:v>
                      </c:pt>
                      <c:pt idx="1181">
                        <c:v>4.7842074168253325E-3</c:v>
                      </c:pt>
                      <c:pt idx="1182">
                        <c:v>4.7950153302341557E-3</c:v>
                      </c:pt>
                      <c:pt idx="1183">
                        <c:v>4.8058476595978228E-3</c:v>
                      </c:pt>
                      <c:pt idx="1184">
                        <c:v>4.8167044600739509E-3</c:v>
                      </c:pt>
                      <c:pt idx="1185">
                        <c:v>4.8275857869447903E-3</c:v>
                      </c:pt>
                      <c:pt idx="1186">
                        <c:v>4.8384916956174468E-3</c:v>
                      </c:pt>
                      <c:pt idx="1187">
                        <c:v>4.8494222416242128E-3</c:v>
                      </c:pt>
                      <c:pt idx="1188">
                        <c:v>4.8603774806228297E-3</c:v>
                      </c:pt>
                      <c:pt idx="1189">
                        <c:v>4.8713574683967751E-3</c:v>
                      </c:pt>
                      <c:pt idx="1190">
                        <c:v>4.8823622608555337E-3</c:v>
                      </c:pt>
                      <c:pt idx="1191">
                        <c:v>4.8933919140349202E-3</c:v>
                      </c:pt>
                      <c:pt idx="1192">
                        <c:v>4.9043335563438116E-3</c:v>
                      </c:pt>
                      <c:pt idx="1193">
                        <c:v>4.9154128444654959E-3</c:v>
                      </c:pt>
                      <c:pt idx="1194">
                        <c:v>4.9265171615995671E-3</c:v>
                      </c:pt>
                      <c:pt idx="1195">
                        <c:v>4.9376465642885824E-3</c:v>
                      </c:pt>
                      <c:pt idx="1196">
                        <c:v>4.9486871601581266E-3</c:v>
                      </c:pt>
                      <c:pt idx="1197">
                        <c:v>4.9598666466758356E-3</c:v>
                      </c:pt>
                      <c:pt idx="1198">
                        <c:v>4.9710713885622463E-3</c:v>
                      </c:pt>
                      <c:pt idx="1199">
                        <c:v>4.9821867224617428E-3</c:v>
                      </c:pt>
                      <c:pt idx="1200">
                        <c:v>4.9934418872134966E-3</c:v>
                      </c:pt>
                      <c:pt idx="1201">
                        <c:v>5.0047224782972296E-3</c:v>
                      </c:pt>
                      <c:pt idx="1202">
                        <c:v>5.0159130561570819E-3</c:v>
                      </c:pt>
                      <c:pt idx="1203">
                        <c:v>5.0272444114378909E-3</c:v>
                      </c:pt>
                      <c:pt idx="1204">
                        <c:v>5.038485348423041E-3</c:v>
                      </c:pt>
                      <c:pt idx="1205">
                        <c:v>5.0498676963467212E-3</c:v>
                      </c:pt>
                      <c:pt idx="1206">
                        <c:v>5.0611592190800943E-3</c:v>
                      </c:pt>
                      <c:pt idx="1207">
                        <c:v>5.0725927891204928E-3</c:v>
                      </c:pt>
                      <c:pt idx="1208">
                        <c:v>5.0839351252448548E-3</c:v>
                      </c:pt>
                      <c:pt idx="1209">
                        <c:v>5.0953028228744824E-3</c:v>
                      </c:pt>
                      <c:pt idx="1210">
                        <c:v>5.1068135260910006E-3</c:v>
                      </c:pt>
                      <c:pt idx="1211">
                        <c:v>5.1182323799090256E-3</c:v>
                      </c:pt>
                      <c:pt idx="1212">
                        <c:v>5.1296767663261723E-3</c:v>
                      </c:pt>
                      <c:pt idx="1213">
                        <c:v>5.1412651230748159E-3</c:v>
                      </c:pt>
                      <c:pt idx="1214">
                        <c:v>5.1527610107903491E-3</c:v>
                      </c:pt>
                      <c:pt idx="1215">
                        <c:v>5.1642826033530802E-3</c:v>
                      </c:pt>
                      <c:pt idx="1216">
                        <c:v>5.1758299582391285E-3</c:v>
                      </c:pt>
                      <c:pt idx="1217">
                        <c:v>5.1875225787995803E-3</c:v>
                      </c:pt>
                      <c:pt idx="1218">
                        <c:v>5.19912189835617E-3</c:v>
                      </c:pt>
                      <c:pt idx="1219">
                        <c:v>5.210747154033921E-3</c:v>
                      </c:pt>
                      <c:pt idx="1220">
                        <c:v>5.2223984038261137E-3</c:v>
                      </c:pt>
                      <c:pt idx="1221">
                        <c:v>5.2340757058556685E-3</c:v>
                      </c:pt>
                      <c:pt idx="1222">
                        <c:v>5.2457791183754899E-3</c:v>
                      </c:pt>
                      <c:pt idx="1223">
                        <c:v>5.2575086997687301E-3</c:v>
                      </c:pt>
                      <c:pt idx="1224">
                        <c:v>5.2692645085490909E-3</c:v>
                      </c:pt>
                      <c:pt idx="1225">
                        <c:v>5.2810466033610913E-3</c:v>
                      </c:pt>
                      <c:pt idx="1226">
                        <c:v>5.2928550429804143E-3</c:v>
                      </c:pt>
                      <c:pt idx="1227">
                        <c:v>5.3046898863141319E-3</c:v>
                      </c:pt>
                      <c:pt idx="1228">
                        <c:v>5.3165511924010552E-3</c:v>
                      </c:pt>
                      <c:pt idx="1229">
                        <c:v>5.3284390204119837E-3</c:v>
                      </c:pt>
                      <c:pt idx="1230">
                        <c:v>5.3403534296500577E-3</c:v>
                      </c:pt>
                      <c:pt idx="1231">
                        <c:v>5.3521712398350218E-3</c:v>
                      </c:pt>
                      <c:pt idx="1232">
                        <c:v>5.3641387144029605E-3</c:v>
                      </c:pt>
                      <c:pt idx="1233">
                        <c:v>5.3761329482880362E-3</c:v>
                      </c:pt>
                      <c:pt idx="1234">
                        <c:v>5.3881540013241682E-3</c:v>
                      </c:pt>
                      <c:pt idx="1235">
                        <c:v>5.4000775906659281E-3</c:v>
                      </c:pt>
                      <c:pt idx="1236">
                        <c:v>5.4121521840104379E-3</c:v>
                      </c:pt>
                      <c:pt idx="1237">
                        <c:v>5.4242537761900632E-3</c:v>
                      </c:pt>
                      <c:pt idx="1238">
                        <c:v>5.4362572516840563E-3</c:v>
                      </c:pt>
                      <c:pt idx="1239">
                        <c:v>5.4484127428836163E-3</c:v>
                      </c:pt>
                      <c:pt idx="1240">
                        <c:v>5.4605954138061737E-3</c:v>
                      </c:pt>
                      <c:pt idx="1241">
                        <c:v>5.4726793106769193E-3</c:v>
                      </c:pt>
                      <c:pt idx="1242">
                        <c:v>5.4849162417342822E-3</c:v>
                      </c:pt>
                      <c:pt idx="1243">
                        <c:v>5.4970539588122076E-3</c:v>
                      </c:pt>
                      <c:pt idx="1244">
                        <c:v>5.5092185357671795E-3</c:v>
                      </c:pt>
                      <c:pt idx="1245">
                        <c:v>5.5215371686661643E-3</c:v>
                      </c:pt>
                      <c:pt idx="1246">
                        <c:v>5.5337559251676044E-3</c:v>
                      </c:pt>
                      <c:pt idx="1247">
                        <c:v>5.546129423759494E-3</c:v>
                      </c:pt>
                      <c:pt idx="1248">
                        <c:v>5.5584026011165034E-3</c:v>
                      </c:pt>
                      <c:pt idx="1249">
                        <c:v>5.5707029381142159E-3</c:v>
                      </c:pt>
                      <c:pt idx="1250">
                        <c:v>5.5830304948549262E-3</c:v>
                      </c:pt>
                      <c:pt idx="1251">
                        <c:v>5.5955141715657792E-3</c:v>
                      </c:pt>
                      <c:pt idx="1252">
                        <c:v>5.6078966337451E-3</c:v>
                      </c:pt>
                      <c:pt idx="1253">
                        <c:v>5.6203064974044079E-3</c:v>
                      </c:pt>
                      <c:pt idx="1254">
                        <c:v>5.6327438231811681E-3</c:v>
                      </c:pt>
                      <c:pt idx="1255">
                        <c:v>5.6452086718470464E-3</c:v>
                      </c:pt>
                      <c:pt idx="1256">
                        <c:v>5.6577011043081596E-3</c:v>
                      </c:pt>
                      <c:pt idx="1257">
                        <c:v>5.6703517447762595E-3</c:v>
                      </c:pt>
                      <c:pt idx="1258">
                        <c:v>5.6828998170123908E-3</c:v>
                      </c:pt>
                      <c:pt idx="1259">
                        <c:v>5.6954756572114122E-3</c:v>
                      </c:pt>
                      <c:pt idx="1260">
                        <c:v>5.707947894951295E-3</c:v>
                      </c:pt>
                      <c:pt idx="1261">
                        <c:v>5.7205791647083979E-3</c:v>
                      </c:pt>
                      <c:pt idx="1262">
                        <c:v>5.7332383865384071E-3</c:v>
                      </c:pt>
                      <c:pt idx="1263">
                        <c:v>5.745925622297198E-3</c:v>
                      </c:pt>
                      <c:pt idx="1264">
                        <c:v>5.7586409339775444E-3</c:v>
                      </c:pt>
                      <c:pt idx="1265">
                        <c:v>5.7713843837094055E-3</c:v>
                      </c:pt>
                      <c:pt idx="1266">
                        <c:v>5.7841560337602077E-3</c:v>
                      </c:pt>
                      <c:pt idx="1267">
                        <c:v>5.7968224682284622E-3</c:v>
                      </c:pt>
                      <c:pt idx="1268">
                        <c:v>5.8096504108932894E-3</c:v>
                      </c:pt>
                      <c:pt idx="1269">
                        <c:v>5.8225067408537237E-3</c:v>
                      </c:pt>
                      <c:pt idx="1270">
                        <c:v>5.8352571576204123E-3</c:v>
                      </c:pt>
                      <c:pt idx="1271">
                        <c:v>5.8481701534319518E-3</c:v>
                      </c:pt>
                      <c:pt idx="1272">
                        <c:v>5.8611117247554688E-3</c:v>
                      </c:pt>
                      <c:pt idx="1273">
                        <c:v>5.8739466806486812E-3</c:v>
                      </c:pt>
                      <c:pt idx="1274">
                        <c:v>5.8869452935350636E-3</c:v>
                      </c:pt>
                      <c:pt idx="1275">
                        <c:v>5.8998368210705487E-3</c:v>
                      </c:pt>
                      <c:pt idx="1276">
                        <c:v>5.9128927269374793E-3</c:v>
                      </c:pt>
                      <c:pt idx="1277">
                        <c:v>5.9258410754616953E-3</c:v>
                      </c:pt>
                      <c:pt idx="1278">
                        <c:v>5.9388177789277737E-3</c:v>
                      </c:pt>
                      <c:pt idx="1279">
                        <c:v>5.9519599467934428E-3</c:v>
                      </c:pt>
                      <c:pt idx="1280">
                        <c:v>5.9649938466716122E-3</c:v>
                      </c:pt>
                      <c:pt idx="1281">
                        <c:v>5.9780562888362802E-3</c:v>
                      </c:pt>
                      <c:pt idx="1282">
                        <c:v>5.991147335790775E-3</c:v>
                      </c:pt>
                      <c:pt idx="1283">
                        <c:v>6.0044053051250589E-3</c:v>
                      </c:pt>
                      <c:pt idx="1284">
                        <c:v>6.0175540524745955E-3</c:v>
                      </c:pt>
                      <c:pt idx="1285">
                        <c:v>6.0307315936093736E-3</c:v>
                      </c:pt>
                      <c:pt idx="1286">
                        <c:v>6.0439379915834717E-3</c:v>
                      </c:pt>
                      <c:pt idx="1287">
                        <c:v>6.0571733095890314E-3</c:v>
                      </c:pt>
                      <c:pt idx="1288">
                        <c:v>6.0704376109565888E-3</c:v>
                      </c:pt>
                      <c:pt idx="1289">
                        <c:v>6.0837309591553635E-3</c:v>
                      </c:pt>
                      <c:pt idx="1290">
                        <c:v>6.0970534177935626E-3</c:v>
                      </c:pt>
                      <c:pt idx="1291">
                        <c:v>6.110405050618677E-3</c:v>
                      </c:pt>
                      <c:pt idx="1292">
                        <c:v>6.1237859215178053E-3</c:v>
                      </c:pt>
                      <c:pt idx="1293">
                        <c:v>6.1371960945179448E-3</c:v>
                      </c:pt>
                      <c:pt idx="1294">
                        <c:v>6.1506356337863105E-3</c:v>
                      </c:pt>
                      <c:pt idx="1295">
                        <c:v>6.1641046036306152E-3</c:v>
                      </c:pt>
                      <c:pt idx="1296">
                        <c:v>6.1774608255696917E-3</c:v>
                      </c:pt>
                      <c:pt idx="1297">
                        <c:v>6.1909885385619751E-3</c:v>
                      </c:pt>
                      <c:pt idx="1298">
                        <c:v>6.2045458752174433E-3</c:v>
                      </c:pt>
                      <c:pt idx="1299">
                        <c:v>6.2179897242546226E-3</c:v>
                      </c:pt>
                      <c:pt idx="1300">
                        <c:v>6.2316061894583368E-3</c:v>
                      </c:pt>
                      <c:pt idx="1301">
                        <c:v>6.2452524726792679E-3</c:v>
                      </c:pt>
                      <c:pt idx="1302">
                        <c:v>6.2587845237157711E-3</c:v>
                      </c:pt>
                      <c:pt idx="1303">
                        <c:v>6.2724903234137553E-3</c:v>
                      </c:pt>
                      <c:pt idx="1304">
                        <c:v>6.2860813927185953E-3</c:v>
                      </c:pt>
                      <c:pt idx="1305">
                        <c:v>6.2998469684669425E-3</c:v>
                      </c:pt>
                      <c:pt idx="1306">
                        <c:v>6.3134973134405664E-3</c:v>
                      </c:pt>
                      <c:pt idx="1307">
                        <c:v>6.3271772356275529E-3</c:v>
                      </c:pt>
                      <c:pt idx="1308">
                        <c:v>6.3410328051101842E-3</c:v>
                      </c:pt>
                      <c:pt idx="1309">
                        <c:v>6.354772390486158E-3</c:v>
                      </c:pt>
                      <c:pt idx="1310">
                        <c:v>6.3685417464392777E-3</c:v>
                      </c:pt>
                      <c:pt idx="1311">
                        <c:v>6.3823409374756555E-3</c:v>
                      </c:pt>
                      <c:pt idx="1312">
                        <c:v>6.3963173071943762E-3</c:v>
                      </c:pt>
                      <c:pt idx="1313">
                        <c:v>6.4101766815952135E-3</c:v>
                      </c:pt>
                      <c:pt idx="1314">
                        <c:v>6.4240660861289477E-3</c:v>
                      </c:pt>
                      <c:pt idx="1315">
                        <c:v>6.4379855858640962E-3</c:v>
                      </c:pt>
                      <c:pt idx="1316">
                        <c:v>6.4519352460101521E-3</c:v>
                      </c:pt>
                      <c:pt idx="1317">
                        <c:v>6.4659151319179185E-3</c:v>
                      </c:pt>
                      <c:pt idx="1318">
                        <c:v>6.4799253090797827E-3</c:v>
                      </c:pt>
                      <c:pt idx="1319">
                        <c:v>6.4939658431300545E-3</c:v>
                      </c:pt>
                      <c:pt idx="1320">
                        <c:v>6.5080367998452508E-3</c:v>
                      </c:pt>
                      <c:pt idx="1321">
                        <c:v>6.5219880690904081E-3</c:v>
                      </c:pt>
                      <c:pt idx="1322">
                        <c:v>6.536119743637831E-3</c:v>
                      </c:pt>
                      <c:pt idx="1323">
                        <c:v>6.5502820383310555E-3</c:v>
                      </c:pt>
                      <c:pt idx="1324">
                        <c:v>6.5644750195169958E-3</c:v>
                      </c:pt>
                      <c:pt idx="1325">
                        <c:v>6.5785472752935108E-3</c:v>
                      </c:pt>
                      <c:pt idx="1326">
                        <c:v>6.5928015008616123E-3</c:v>
                      </c:pt>
                      <c:pt idx="1327">
                        <c:v>6.6070866121158769E-3</c:v>
                      </c:pt>
                      <c:pt idx="1328">
                        <c:v>6.62125021430293E-3</c:v>
                      </c:pt>
                      <c:pt idx="1329">
                        <c:v>6.6355969674914365E-3</c:v>
                      </c:pt>
                      <c:pt idx="1330">
                        <c:v>6.6498216872868153E-3</c:v>
                      </c:pt>
                      <c:pt idx="1331">
                        <c:v>6.664230348401746E-3</c:v>
                      </c:pt>
                      <c:pt idx="1332">
                        <c:v>6.6785164495351181E-3</c:v>
                      </c:pt>
                      <c:pt idx="1333">
                        <c:v>6.6928331757632074E-3</c:v>
                      </c:pt>
                      <c:pt idx="1334">
                        <c:v>6.707335033055515E-3</c:v>
                      </c:pt>
                      <c:pt idx="1335">
                        <c:v>6.7217135376401631E-3</c:v>
                      </c:pt>
                      <c:pt idx="1336">
                        <c:v>6.7361228654046696E-3</c:v>
                      </c:pt>
                      <c:pt idx="1337">
                        <c:v>6.7507185216734234E-3</c:v>
                      </c:pt>
                      <c:pt idx="1338">
                        <c:v>6.7651900273810149E-3</c:v>
                      </c:pt>
                      <c:pt idx="1339">
                        <c:v>6.7796925556348328E-3</c:v>
                      </c:pt>
                      <c:pt idx="1340">
                        <c:v>6.7942261729378728E-3</c:v>
                      </c:pt>
                      <c:pt idx="1341">
                        <c:v>6.8087909459356903E-3</c:v>
                      </c:pt>
                      <c:pt idx="1342">
                        <c:v>6.8233869414166927E-3</c:v>
                      </c:pt>
                      <c:pt idx="1343">
                        <c:v>6.8380142263124782E-3</c:v>
                      </c:pt>
                      <c:pt idx="1344">
                        <c:v>6.8526728676981232E-3</c:v>
                      </c:pt>
                      <c:pt idx="1345">
                        <c:v>6.8673629327924918E-3</c:v>
                      </c:pt>
                      <c:pt idx="1346">
                        <c:v>6.8820844889585361E-3</c:v>
                      </c:pt>
                      <c:pt idx="1347">
                        <c:v>6.8966787999773767E-3</c:v>
                      </c:pt>
                      <c:pt idx="1348">
                        <c:v>6.9114632005262775E-3</c:v>
                      </c:pt>
                      <c:pt idx="1349">
                        <c:v>6.9262792943736301E-3</c:v>
                      </c:pt>
                      <c:pt idx="1350">
                        <c:v>6.9409673259413383E-3</c:v>
                      </c:pt>
                      <c:pt idx="1351">
                        <c:v>6.9558466677404479E-3</c:v>
                      </c:pt>
                      <c:pt idx="1352">
                        <c:v>6.9707579063634359E-3</c:v>
                      </c:pt>
                      <c:pt idx="1353">
                        <c:v>6.9855402603269381E-3</c:v>
                      </c:pt>
                      <c:pt idx="1354">
                        <c:v>7.0005151530621893E-3</c:v>
                      </c:pt>
                      <c:pt idx="1355">
                        <c:v>7.0153606109463178E-3</c:v>
                      </c:pt>
                      <c:pt idx="1356">
                        <c:v>7.0303994295248355E-3</c:v>
                      </c:pt>
                      <c:pt idx="1357">
                        <c:v>7.0453082607119313E-3</c:v>
                      </c:pt>
                      <c:pt idx="1358">
                        <c:v>7.0602487079187912E-3</c:v>
                      </c:pt>
                      <c:pt idx="1359">
                        <c:v>7.0753837530470381E-3</c:v>
                      </c:pt>
                      <c:pt idx="1360">
                        <c:v>7.0903879790537565E-3</c:v>
                      </c:pt>
                      <c:pt idx="1361">
                        <c:v>7.1054240233767493E-3</c:v>
                      </c:pt>
                      <c:pt idx="1362">
                        <c:v>7.1204919534907044E-3</c:v>
                      </c:pt>
                      <c:pt idx="1363">
                        <c:v>7.1355918370133598E-3</c:v>
                      </c:pt>
                      <c:pt idx="1364">
                        <c:v>7.1507237417058984E-3</c:v>
                      </c:pt>
                      <c:pt idx="1365">
                        <c:v>7.1658877354731495E-3</c:v>
                      </c:pt>
                      <c:pt idx="1366">
                        <c:v>7.1810838863639714E-3</c:v>
                      </c:pt>
                      <c:pt idx="1367">
                        <c:v>7.1963122625715251E-3</c:v>
                      </c:pt>
                      <c:pt idx="1368">
                        <c:v>7.2115729324335664E-3</c:v>
                      </c:pt>
                      <c:pt idx="1369">
                        <c:v>7.2268659644327948E-3</c:v>
                      </c:pt>
                      <c:pt idx="1370">
                        <c:v>7.2421914271971035E-3</c:v>
                      </c:pt>
                      <c:pt idx="1371">
                        <c:v>7.2575493894999656E-3</c:v>
                      </c:pt>
                      <c:pt idx="1372">
                        <c:v>7.2727724565582307E-3</c:v>
                      </c:pt>
                      <c:pt idx="1373">
                        <c:v>7.2881952697147106E-3</c:v>
                      </c:pt>
                      <c:pt idx="1374">
                        <c:v>7.3036507888532675E-3</c:v>
                      </c:pt>
                      <c:pt idx="1375">
                        <c:v>7.3189705558657694E-3</c:v>
                      </c:pt>
                      <c:pt idx="1376">
                        <c:v>7.3344913378034825E-3</c:v>
                      </c:pt>
                      <c:pt idx="1377">
                        <c:v>7.349875794385374E-3</c:v>
                      </c:pt>
                      <c:pt idx="1378">
                        <c:v>7.3654621147023081E-3</c:v>
                      </c:pt>
                      <c:pt idx="1379">
                        <c:v>7.3809115340131076E-3</c:v>
                      </c:pt>
                      <c:pt idx="1380">
                        <c:v>7.3965636694529966E-3</c:v>
                      </c:pt>
                      <c:pt idx="1381">
                        <c:v>7.4120783258056992E-3</c:v>
                      </c:pt>
                      <c:pt idx="1382">
                        <c:v>7.4276255249137203E-3</c:v>
                      </c:pt>
                      <c:pt idx="1383">
                        <c:v>7.4432053350370975E-3</c:v>
                      </c:pt>
                      <c:pt idx="1384">
                        <c:v>7.4589895721836937E-3</c:v>
                      </c:pt>
                      <c:pt idx="1385">
                        <c:v>7.4746351699399513E-3</c:v>
                      </c:pt>
                      <c:pt idx="1386">
                        <c:v>7.4903135851075685E-3</c:v>
                      </c:pt>
                      <c:pt idx="1387">
                        <c:v>7.5060248865226843E-3</c:v>
                      </c:pt>
                      <c:pt idx="1388">
                        <c:v>7.5217691431658292E-3</c:v>
                      </c:pt>
                      <c:pt idx="1389">
                        <c:v>7.5375464241622028E-3</c:v>
                      </c:pt>
                      <c:pt idx="1390">
                        <c:v>7.5533567987820256E-3</c:v>
                      </c:pt>
                      <c:pt idx="1391">
                        <c:v>7.5690260511687146E-3</c:v>
                      </c:pt>
                      <c:pt idx="1392">
                        <c:v>7.5849024558555991E-3</c:v>
                      </c:pt>
                      <c:pt idx="1393">
                        <c:v>7.6008121620827433E-3</c:v>
                      </c:pt>
                      <c:pt idx="1394">
                        <c:v>7.6167552397017552E-3</c:v>
                      </c:pt>
                      <c:pt idx="1395">
                        <c:v>7.6325560105905176E-3</c:v>
                      </c:pt>
                      <c:pt idx="1396">
                        <c:v>7.6485656724941944E-3</c:v>
                      </c:pt>
                      <c:pt idx="1397">
                        <c:v>7.6646089154517177E-3</c:v>
                      </c:pt>
                      <c:pt idx="1398">
                        <c:v>7.6805089576105837E-3</c:v>
                      </c:pt>
                      <c:pt idx="1399">
                        <c:v>7.6966192031808611E-3</c:v>
                      </c:pt>
                      <c:pt idx="1400">
                        <c:v>7.7125856498921341E-3</c:v>
                      </c:pt>
                      <c:pt idx="1401">
                        <c:v>7.7285852186033208E-3</c:v>
                      </c:pt>
                      <c:pt idx="1402">
                        <c:v>7.7447963064973266E-3</c:v>
                      </c:pt>
                      <c:pt idx="1403">
                        <c:v>7.7608626954212123E-3</c:v>
                      </c:pt>
                      <c:pt idx="1404">
                        <c:v>7.7769624136726596E-3</c:v>
                      </c:pt>
                      <c:pt idx="1405">
                        <c:v>7.793095530392544E-3</c:v>
                      </c:pt>
                      <c:pt idx="1406">
                        <c:v>7.8094419318407143E-3</c:v>
                      </c:pt>
                      <c:pt idx="1407">
                        <c:v>7.8256424265199798E-3</c:v>
                      </c:pt>
                      <c:pt idx="1408">
                        <c:v>7.8418765287259027E-3</c:v>
                      </c:pt>
                      <c:pt idx="1409">
                        <c:v>7.8581443081764471E-3</c:v>
                      </c:pt>
                      <c:pt idx="1410">
                        <c:v>7.8744458347342564E-3</c:v>
                      </c:pt>
                      <c:pt idx="1411">
                        <c:v>7.8905994885475044E-3</c:v>
                      </c:pt>
                      <c:pt idx="1412">
                        <c:v>7.9069683425765334E-3</c:v>
                      </c:pt>
                      <c:pt idx="1413">
                        <c:v>7.9233711533895183E-3</c:v>
                      </c:pt>
                      <c:pt idx="1414">
                        <c:v>7.939807991428998E-3</c:v>
                      </c:pt>
                      <c:pt idx="1415">
                        <c:v>7.9562789272836013E-3</c:v>
                      </c:pt>
                      <c:pt idx="1416">
                        <c:v>7.9726004536653135E-3</c:v>
                      </c:pt>
                      <c:pt idx="1417">
                        <c:v>7.98913941667404E-3</c:v>
                      </c:pt>
                      <c:pt idx="1418">
                        <c:v>8.0055283531289042E-3</c:v>
                      </c:pt>
                      <c:pt idx="1419">
                        <c:v>8.0221356242529563E-3</c:v>
                      </c:pt>
                      <c:pt idx="1420">
                        <c:v>8.0385922491935328E-3</c:v>
                      </c:pt>
                      <c:pt idx="1421">
                        <c:v>8.0552681105545004E-3</c:v>
                      </c:pt>
                      <c:pt idx="1422">
                        <c:v>8.0717927035432249E-3</c:v>
                      </c:pt>
                      <c:pt idx="1423">
                        <c:v>8.0883511951148086E-3</c:v>
                      </c:pt>
                      <c:pt idx="1424">
                        <c:v>8.1049436548088702E-3</c:v>
                      </c:pt>
                      <c:pt idx="1425">
                        <c:v>8.1217571605243198E-3</c:v>
                      </c:pt>
                      <c:pt idx="1426">
                        <c:v>8.1384181492821228E-3</c:v>
                      </c:pt>
                      <c:pt idx="1427">
                        <c:v>8.155113316425322E-3</c:v>
                      </c:pt>
                      <c:pt idx="1428">
                        <c:v>8.1718427320675319E-3</c:v>
                      </c:pt>
                      <c:pt idx="1429">
                        <c:v>8.1886064664661931E-3</c:v>
                      </c:pt>
                      <c:pt idx="1430">
                        <c:v>8.2054045900228755E-3</c:v>
                      </c:pt>
                      <c:pt idx="1431">
                        <c:v>8.2222371732835545E-3</c:v>
                      </c:pt>
                      <c:pt idx="1432">
                        <c:v>8.2391042869389402E-3</c:v>
                      </c:pt>
                      <c:pt idx="1433">
                        <c:v>8.255815902449894E-3</c:v>
                      </c:pt>
                      <c:pt idx="1434">
                        <c:v>8.2727518995769338E-3</c:v>
                      </c:pt>
                      <c:pt idx="1435">
                        <c:v>8.2897226392420979E-3</c:v>
                      </c:pt>
                      <c:pt idx="1436">
                        <c:v>8.3065369254332576E-3</c:v>
                      </c:pt>
                      <c:pt idx="1437">
                        <c:v>8.3235769717675077E-3</c:v>
                      </c:pt>
                      <c:pt idx="1438">
                        <c:v>8.3404599256886661E-3</c:v>
                      </c:pt>
                      <c:pt idx="1439">
                        <c:v>8.3575695617329557E-3</c:v>
                      </c:pt>
                      <c:pt idx="1440">
                        <c:v>8.3745214638156953E-3</c:v>
                      </c:pt>
                      <c:pt idx="1441">
                        <c:v>8.3917009737669145E-3</c:v>
                      </c:pt>
                      <c:pt idx="1442">
                        <c:v>8.4087221055880942E-3</c:v>
                      </c:pt>
                      <c:pt idx="1443">
                        <c:v>8.4257777618673528E-3</c:v>
                      </c:pt>
                      <c:pt idx="1444">
                        <c:v>8.4428680126316605E-3</c:v>
                      </c:pt>
                      <c:pt idx="1445">
                        <c:v>8.4601877288287552E-3</c:v>
                      </c:pt>
                      <c:pt idx="1446">
                        <c:v>8.4773477743325786E-3</c:v>
                      </c:pt>
                      <c:pt idx="1447">
                        <c:v>8.4945426260571617E-3</c:v>
                      </c:pt>
                      <c:pt idx="1448">
                        <c:v>8.5117723546009605E-3</c:v>
                      </c:pt>
                      <c:pt idx="1449">
                        <c:v>8.5290370307056548E-3</c:v>
                      </c:pt>
                      <c:pt idx="1450">
                        <c:v>8.5461399408465477E-3</c:v>
                      </c:pt>
                      <c:pt idx="1451">
                        <c:v>8.5634743257287302E-3</c:v>
                      </c:pt>
                      <c:pt idx="1452">
                        <c:v>8.5808438704493024E-3</c:v>
                      </c:pt>
                      <c:pt idx="1453">
                        <c:v>8.5982486463239971E-3</c:v>
                      </c:pt>
                      <c:pt idx="1454">
                        <c:v>8.6154903435329156E-3</c:v>
                      </c:pt>
                      <c:pt idx="1455">
                        <c:v>8.6329653938594063E-3</c:v>
                      </c:pt>
                      <c:pt idx="1456">
                        <c:v>8.650475889340108E-3</c:v>
                      </c:pt>
                      <c:pt idx="1457">
                        <c:v>8.6678223155871332E-3</c:v>
                      </c:pt>
                      <c:pt idx="1458">
                        <c:v>8.6854035123787466E-3</c:v>
                      </c:pt>
                      <c:pt idx="1459">
                        <c:v>8.7028199774819882E-3</c:v>
                      </c:pt>
                      <c:pt idx="1460">
                        <c:v>8.7202713670716213E-3</c:v>
                      </c:pt>
                      <c:pt idx="1461">
                        <c:v>8.7379589478039869E-3</c:v>
                      </c:pt>
                      <c:pt idx="1462">
                        <c:v>8.7554808000554207E-3</c:v>
                      </c:pt>
                      <c:pt idx="1463">
                        <c:v>8.7730377881215498E-3</c:v>
                      </c:pt>
                      <c:pt idx="1464">
                        <c:v>8.7906299824586885E-3</c:v>
                      </c:pt>
                      <c:pt idx="1465">
                        <c:v>8.8082574536644739E-3</c:v>
                      </c:pt>
                      <c:pt idx="1466">
                        <c:v>8.8259202724780689E-3</c:v>
                      </c:pt>
                      <c:pt idx="1467">
                        <c:v>8.8436185097805192E-3</c:v>
                      </c:pt>
                      <c:pt idx="1468">
                        <c:v>8.8613522365949913E-3</c:v>
                      </c:pt>
                      <c:pt idx="1469">
                        <c:v>8.8791215240870813E-3</c:v>
                      </c:pt>
                      <c:pt idx="1470">
                        <c:v>8.8969264435650643E-3</c:v>
                      </c:pt>
                      <c:pt idx="1471">
                        <c:v>8.9145617987459302E-3</c:v>
                      </c:pt>
                      <c:pt idx="1472">
                        <c:v>8.932437785078318E-3</c:v>
                      </c:pt>
                      <c:pt idx="1473">
                        <c:v>8.9503496173551911E-3</c:v>
                      </c:pt>
                      <c:pt idx="1474">
                        <c:v>8.9680908671560481E-3</c:v>
                      </c:pt>
                      <c:pt idx="1475">
                        <c:v>8.9860741930208633E-3</c:v>
                      </c:pt>
                      <c:pt idx="1476">
                        <c:v>9.003886255543889E-3</c:v>
                      </c:pt>
                      <c:pt idx="1477">
                        <c:v>9.0217336248721528E-3</c:v>
                      </c:pt>
                      <c:pt idx="1478">
                        <c:v>9.0398245182456583E-3</c:v>
                      </c:pt>
                      <c:pt idx="1479">
                        <c:v>9.0577431238633623E-3</c:v>
                      </c:pt>
                      <c:pt idx="1480">
                        <c:v>9.0756972474744339E-3</c:v>
                      </c:pt>
                      <c:pt idx="1481">
                        <c:v>9.0936869594821189E-3</c:v>
                      </c:pt>
                      <c:pt idx="1482">
                        <c:v>9.1117123304291885E-3</c:v>
                      </c:pt>
                      <c:pt idx="1483">
                        <c:v>9.129773430998276E-3</c:v>
                      </c:pt>
                      <c:pt idx="1484">
                        <c:v>9.1478703320121094E-3</c:v>
                      </c:pt>
                      <c:pt idx="1485">
                        <c:v>9.1660031044337835E-3</c:v>
                      </c:pt>
                      <c:pt idx="1486">
                        <c:v>9.1841718193670756E-3</c:v>
                      </c:pt>
                      <c:pt idx="1487">
                        <c:v>9.2023765480567076E-3</c:v>
                      </c:pt>
                      <c:pt idx="1488">
                        <c:v>9.2206173618885924E-3</c:v>
                      </c:pt>
                      <c:pt idx="1489">
                        <c:v>9.2386816014356811E-3</c:v>
                      </c:pt>
                      <c:pt idx="1490">
                        <c:v>9.2569943786040432E-3</c:v>
                      </c:pt>
                      <c:pt idx="1491">
                        <c:v>9.2753434550867462E-3</c:v>
                      </c:pt>
                      <c:pt idx="1492">
                        <c:v>9.2935149092831602E-3</c:v>
                      </c:pt>
                      <c:pt idx="1493">
                        <c:v>9.3119363762182369E-3</c:v>
                      </c:pt>
                      <c:pt idx="1494">
                        <c:v>9.3301795201147127E-3</c:v>
                      </c:pt>
                      <c:pt idx="1495">
                        <c:v>9.348458404407789E-3</c:v>
                      </c:pt>
                      <c:pt idx="1496">
                        <c:v>9.3669887795211539E-3</c:v>
                      </c:pt>
                      <c:pt idx="1497">
                        <c:v>9.385339777345611E-3</c:v>
                      </c:pt>
                      <c:pt idx="1498">
                        <c:v>9.4037267268648073E-3</c:v>
                      </c:pt>
                      <c:pt idx="1499">
                        <c:v>9.422149698512192E-3</c:v>
                      </c:pt>
                      <c:pt idx="1500">
                        <c:v>9.440608762859232E-3</c:v>
                      </c:pt>
                      <c:pt idx="1501">
                        <c:v>9.4591039906156207E-3</c:v>
                      </c:pt>
                      <c:pt idx="1502">
                        <c:v>9.4776354526296125E-3</c:v>
                      </c:pt>
                      <c:pt idx="1503">
                        <c:v>9.4962032198882274E-3</c:v>
                      </c:pt>
                      <c:pt idx="1504">
                        <c:v>9.5148073635175807E-3</c:v>
                      </c:pt>
                      <c:pt idx="1505">
                        <c:v>9.5332284415589243E-3</c:v>
                      </c:pt>
                      <c:pt idx="1506">
                        <c:v>9.5519051218143393E-3</c:v>
                      </c:pt>
                      <c:pt idx="1507">
                        <c:v>9.570618391813451E-3</c:v>
                      </c:pt>
                      <c:pt idx="1508">
                        <c:v>9.5891475224163039E-3</c:v>
                      </c:pt>
                      <c:pt idx="1509">
                        <c:v>9.6079337545197183E-3</c:v>
                      </c:pt>
                      <c:pt idx="1510">
                        <c:v>9.6265351292765811E-3</c:v>
                      </c:pt>
                      <c:pt idx="1511">
                        <c:v>9.6451725170984375E-3</c:v>
                      </c:pt>
                      <c:pt idx="1512">
                        <c:v>9.6640685085471346E-3</c:v>
                      </c:pt>
                      <c:pt idx="1513">
                        <c:v>9.682778562612496E-3</c:v>
                      </c:pt>
                      <c:pt idx="1514">
                        <c:v>9.7015248401506778E-3</c:v>
                      </c:pt>
                      <c:pt idx="1515">
                        <c:v>9.7203074112919251E-3</c:v>
                      </c:pt>
                      <c:pt idx="1516">
                        <c:v>9.7391263463021908E-3</c:v>
                      </c:pt>
                      <c:pt idx="1517">
                        <c:v>9.7579817155835098E-3</c:v>
                      </c:pt>
                      <c:pt idx="1518">
                        <c:v>9.7768735896742107E-3</c:v>
                      </c:pt>
                      <c:pt idx="1519">
                        <c:v>9.795802039249164E-3</c:v>
                      </c:pt>
                      <c:pt idx="1520">
                        <c:v>9.8147671351201029E-3</c:v>
                      </c:pt>
                      <c:pt idx="1521">
                        <c:v>9.8337689482358177E-3</c:v>
                      </c:pt>
                      <c:pt idx="1522">
                        <c:v>9.8528075496825095E-3</c:v>
                      </c:pt>
                      <c:pt idx="1523">
                        <c:v>9.8716557047943271E-3</c:v>
                      </c:pt>
                      <c:pt idx="1524">
                        <c:v>9.8907676566381917E-3</c:v>
                      </c:pt>
                      <c:pt idx="1525">
                        <c:v>9.9099166100463723E-3</c:v>
                      </c:pt>
                      <c:pt idx="1526">
                        <c:v>9.928874013250431E-3</c:v>
                      </c:pt>
                      <c:pt idx="1527">
                        <c:v>9.9480967422109733E-3</c:v>
                      </c:pt>
                      <c:pt idx="1528">
                        <c:v>9.9671271829781423E-3</c:v>
                      </c:pt>
                      <c:pt idx="1529">
                        <c:v>9.9861940284652461E-3</c:v>
                      </c:pt>
                      <c:pt idx="1530">
                        <c:v>1.0005527731451152E-2</c:v>
                      </c:pt>
                      <c:pt idx="1531">
                        <c:v>1.0024668036151811E-2</c:v>
                      </c:pt>
                      <c:pt idx="1532">
                        <c:v>1.0043844955739159E-2</c:v>
                      </c:pt>
                      <c:pt idx="1533">
                        <c:v>1.0063058560256464E-2</c:v>
                      </c:pt>
                      <c:pt idx="1534">
                        <c:v>1.008230891988102E-2</c:v>
                      </c:pt>
                      <c:pt idx="1535">
                        <c:v>1.0101596104924353E-2</c:v>
                      </c:pt>
                      <c:pt idx="1536">
                        <c:v>1.0120920185832508E-2</c:v>
                      </c:pt>
                      <c:pt idx="1537">
                        <c:v>1.0140281233186268E-2</c:v>
                      </c:pt>
                      <c:pt idx="1538">
                        <c:v>1.0159679317701438E-2</c:v>
                      </c:pt>
                      <c:pt idx="1539">
                        <c:v>1.0179114510229121E-2</c:v>
                      </c:pt>
                      <c:pt idx="1540">
                        <c:v>1.0198352053318274E-2</c:v>
                      </c:pt>
                      <c:pt idx="1541">
                        <c:v>1.0217861225746194E-2</c:v>
                      </c:pt>
                      <c:pt idx="1542">
                        <c:v>1.0237407718694795E-2</c:v>
                      </c:pt>
                      <c:pt idx="1543">
                        <c:v>1.0256755430316639E-2</c:v>
                      </c:pt>
                      <c:pt idx="1544">
                        <c:v>1.0276376326829614E-2</c:v>
                      </c:pt>
                      <c:pt idx="1545">
                        <c:v>1.029579768535634E-2</c:v>
                      </c:pt>
                      <c:pt idx="1546">
                        <c:v>1.0315255748374516E-2</c:v>
                      </c:pt>
                      <c:pt idx="1547">
                        <c:v>1.033498855441818E-2</c:v>
                      </c:pt>
                      <c:pt idx="1548">
                        <c:v>1.035452068439292E-2</c:v>
                      </c:pt>
                      <c:pt idx="1549">
                        <c:v>1.0374089728206444E-2</c:v>
                      </c:pt>
                      <c:pt idx="1550">
                        <c:v>1.0393695755622353E-2</c:v>
                      </c:pt>
                      <c:pt idx="1551">
                        <c:v>1.0413578615284341E-2</c:v>
                      </c:pt>
                      <c:pt idx="1552">
                        <c:v>1.0433259272882073E-2</c:v>
                      </c:pt>
                      <c:pt idx="1553">
                        <c:v>1.0452977125021442E-2</c:v>
                      </c:pt>
                      <c:pt idx="1554">
                        <c:v>1.0472732241996546E-2</c:v>
                      </c:pt>
                      <c:pt idx="1555">
                        <c:v>1.0492524694234335E-2</c:v>
                      </c:pt>
                      <c:pt idx="1556">
                        <c:v>1.0512112499172733E-2</c:v>
                      </c:pt>
                      <c:pt idx="1557">
                        <c:v>1.0531979376292317E-2</c:v>
                      </c:pt>
                      <c:pt idx="1558">
                        <c:v>1.0551883799890461E-2</c:v>
                      </c:pt>
                      <c:pt idx="1559">
                        <c:v>1.0571825840926365E-2</c:v>
                      </c:pt>
                      <c:pt idx="1560">
                        <c:v>1.0591561687965037E-2</c:v>
                      </c:pt>
                      <c:pt idx="1561">
                        <c:v>1.0611578716376382E-2</c:v>
                      </c:pt>
                      <c:pt idx="1562">
                        <c:v>1.0631388775446261E-2</c:v>
                      </c:pt>
                      <c:pt idx="1563">
                        <c:v>1.0651481073205529E-2</c:v>
                      </c:pt>
                      <c:pt idx="1564">
                        <c:v>1.0671365623363582E-2</c:v>
                      </c:pt>
                      <c:pt idx="1565">
                        <c:v>1.0691533473503522E-2</c:v>
                      </c:pt>
                      <c:pt idx="1566">
                        <c:v>1.0711492794856031E-2</c:v>
                      </c:pt>
                      <c:pt idx="1567">
                        <c:v>1.0731489376954154E-2</c:v>
                      </c:pt>
                      <c:pt idx="1568">
                        <c:v>1.0751770855180231E-2</c:v>
                      </c:pt>
                      <c:pt idx="1569">
                        <c:v>1.0771842629742685E-2</c:v>
                      </c:pt>
                      <c:pt idx="1570">
                        <c:v>1.079195187498226E-2</c:v>
                      </c:pt>
                      <c:pt idx="1571">
                        <c:v>1.081209866085049E-2</c:v>
                      </c:pt>
                      <c:pt idx="1572">
                        <c:v>1.08322830574295E-2</c:v>
                      </c:pt>
                      <c:pt idx="1573">
                        <c:v>1.0852505134932263E-2</c:v>
                      </c:pt>
                      <c:pt idx="1574">
                        <c:v>1.0872764963702822E-2</c:v>
                      </c:pt>
                      <c:pt idx="1575">
                        <c:v>1.0893062614216546E-2</c:v>
                      </c:pt>
                      <c:pt idx="1576">
                        <c:v>1.0913146869694303E-2</c:v>
                      </c:pt>
                      <c:pt idx="1577">
                        <c:v>1.0933519906535013E-2</c:v>
                      </c:pt>
                      <c:pt idx="1578">
                        <c:v>1.0953930976459596E-2</c:v>
                      </c:pt>
                      <c:pt idx="1579">
                        <c:v>1.0974380150469497E-2</c:v>
                      </c:pt>
                      <c:pt idx="1580">
                        <c:v>1.0994614336433358E-2</c:v>
                      </c:pt>
                      <c:pt idx="1581">
                        <c:v>1.1015139459534898E-2</c:v>
                      </c:pt>
                      <c:pt idx="1582">
                        <c:v>1.103544879611576E-2</c:v>
                      </c:pt>
                      <c:pt idx="1583">
                        <c:v>1.1056050150387036E-2</c:v>
                      </c:pt>
                      <c:pt idx="1584">
                        <c:v>1.1076434916697428E-2</c:v>
                      </c:pt>
                      <c:pt idx="1585">
                        <c:v>1.1097112785264217E-2</c:v>
                      </c:pt>
                      <c:pt idx="1586">
                        <c:v>1.1117573261453342E-2</c:v>
                      </c:pt>
                      <c:pt idx="1587">
                        <c:v>1.1138071461967153E-2</c:v>
                      </c:pt>
                      <c:pt idx="1588">
                        <c:v>1.1158607456360476E-2</c:v>
                      </c:pt>
                      <c:pt idx="1589">
                        <c:v>1.117918131431638E-2</c:v>
                      </c:pt>
                      <c:pt idx="1590">
                        <c:v>1.1200050993381913E-2</c:v>
                      </c:pt>
                      <c:pt idx="1591">
                        <c:v>1.122070126351085E-2</c:v>
                      </c:pt>
                      <c:pt idx="1592">
                        <c:v>1.1241389607900052E-2</c:v>
                      </c:pt>
                      <c:pt idx="1593">
                        <c:v>1.1262116096749517E-2</c:v>
                      </c:pt>
                      <c:pt idx="1594">
                        <c:v>1.12828808003887E-2</c:v>
                      </c:pt>
                      <c:pt idx="1595">
                        <c:v>1.1303423515335368E-2</c:v>
                      </c:pt>
                      <c:pt idx="1596">
                        <c:v>1.1324264380177088E-2</c:v>
                      </c:pt>
                      <c:pt idx="1597">
                        <c:v>1.1345143670691074E-2</c:v>
                      </c:pt>
                      <c:pt idx="1598">
                        <c:v>1.136606145772524E-2</c:v>
                      </c:pt>
                      <c:pt idx="1599">
                        <c:v>1.1386755619502108E-2</c:v>
                      </c:pt>
                      <c:pt idx="1600">
                        <c:v>1.1407750129221203E-2</c:v>
                      </c:pt>
                      <c:pt idx="1601">
                        <c:v>1.1428783347897709E-2</c:v>
                      </c:pt>
                      <c:pt idx="1602">
                        <c:v>1.1449591707274767E-2</c:v>
                      </c:pt>
                      <c:pt idx="1603">
                        <c:v>1.1470702072018737E-2</c:v>
                      </c:pt>
                      <c:pt idx="1604">
                        <c:v>1.1491586752719744E-2</c:v>
                      </c:pt>
                      <c:pt idx="1605">
                        <c:v>1.1512509458110533E-2</c:v>
                      </c:pt>
                      <c:pt idx="1606">
                        <c:v>1.1533735828446919E-2</c:v>
                      </c:pt>
                      <c:pt idx="1607">
                        <c:v>1.1554735274562283E-2</c:v>
                      </c:pt>
                      <c:pt idx="1608">
                        <c:v>1.1575772954320574E-2</c:v>
                      </c:pt>
                      <c:pt idx="1609">
                        <c:v>1.1596848937333676E-2</c:v>
                      </c:pt>
                      <c:pt idx="1610">
                        <c:v>1.1618230809911045E-2</c:v>
                      </c:pt>
                      <c:pt idx="1611">
                        <c:v>1.1639384095843504E-2</c:v>
                      </c:pt>
                      <c:pt idx="1612">
                        <c:v>1.1660575895514679E-2</c:v>
                      </c:pt>
                      <c:pt idx="1613">
                        <c:v>1.1681806279046454E-2</c:v>
                      </c:pt>
                      <c:pt idx="1614">
                        <c:v>1.1703075316688355E-2</c:v>
                      </c:pt>
                      <c:pt idx="1615">
                        <c:v>1.1724383078817848E-2</c:v>
                      </c:pt>
                      <c:pt idx="1616">
                        <c:v>1.17457296359405E-2</c:v>
                      </c:pt>
                      <c:pt idx="1617">
                        <c:v>1.1766844113972439E-2</c:v>
                      </c:pt>
                      <c:pt idx="1618">
                        <c:v>1.1788267979803485E-2</c:v>
                      </c:pt>
                      <c:pt idx="1619">
                        <c:v>1.1809730852017431E-2</c:v>
                      </c:pt>
                      <c:pt idx="1620">
                        <c:v>1.1831232801633116E-2</c:v>
                      </c:pt>
                      <c:pt idx="1621">
                        <c:v>1.1852500982735851E-2</c:v>
                      </c:pt>
                      <c:pt idx="1622">
                        <c:v>1.1874080803829498E-2</c:v>
                      </c:pt>
                      <c:pt idx="1623">
                        <c:v>1.189542600979396E-2</c:v>
                      </c:pt>
                      <c:pt idx="1624">
                        <c:v>1.1917083984384973E-2</c:v>
                      </c:pt>
                      <c:pt idx="1625">
                        <c:v>1.1938506494164454E-2</c:v>
                      </c:pt>
                      <c:pt idx="1626">
                        <c:v>1.1960242905293603E-2</c:v>
                      </c:pt>
                      <c:pt idx="1627">
                        <c:v>1.1981742998851679E-2</c:v>
                      </c:pt>
                      <c:pt idx="1628">
                        <c:v>1.2003281741626709E-2</c:v>
                      </c:pt>
                      <c:pt idx="1629">
                        <c:v>1.2025136088898932E-2</c:v>
                      </c:pt>
                      <c:pt idx="1630">
                        <c:v>1.2046752836402058E-2</c:v>
                      </c:pt>
                      <c:pt idx="1631">
                        <c:v>1.2068408442822812E-2</c:v>
                      </c:pt>
                      <c:pt idx="1632">
                        <c:v>1.2090102978015134E-2</c:v>
                      </c:pt>
                      <c:pt idx="1633">
                        <c:v>1.2111836511958574E-2</c:v>
                      </c:pt>
                      <c:pt idx="1634">
                        <c:v>1.213360911475847E-2</c:v>
                      </c:pt>
                      <c:pt idx="1635">
                        <c:v>1.2155420856646155E-2</c:v>
                      </c:pt>
                      <c:pt idx="1636">
                        <c:v>1.217727180797926E-2</c:v>
                      </c:pt>
                      <c:pt idx="1637">
                        <c:v>1.2199162039241842E-2</c:v>
                      </c:pt>
                      <c:pt idx="1638">
                        <c:v>1.22210916210447E-2</c:v>
                      </c:pt>
                      <c:pt idx="1639">
                        <c:v>1.2243060624125564E-2</c:v>
                      </c:pt>
                      <c:pt idx="1640">
                        <c:v>1.2265069119349289E-2</c:v>
                      </c:pt>
                      <c:pt idx="1641">
                        <c:v>1.2287117177708168E-2</c:v>
                      </c:pt>
                      <c:pt idx="1642">
                        <c:v>1.2308921443668736E-2</c:v>
                      </c:pt>
                      <c:pt idx="1643">
                        <c:v>1.2331048332289084E-2</c:v>
                      </c:pt>
                      <c:pt idx="1644">
                        <c:v>1.2353214996872126E-2</c:v>
                      </c:pt>
                      <c:pt idx="1645">
                        <c:v>1.2375136557590089E-2</c:v>
                      </c:pt>
                      <c:pt idx="1646">
                        <c:v>1.2397382476497324E-2</c:v>
                      </c:pt>
                      <c:pt idx="1647">
                        <c:v>1.2419382415199217E-2</c:v>
                      </c:pt>
                      <c:pt idx="1648">
                        <c:v>1.2441707871795254E-2</c:v>
                      </c:pt>
                      <c:pt idx="1649">
                        <c:v>1.2463786468712405E-2</c:v>
                      </c:pt>
                      <c:pt idx="1650">
                        <c:v>1.2485904245495111E-2</c:v>
                      </c:pt>
                      <c:pt idx="1651">
                        <c:v>1.2508349283740644E-2</c:v>
                      </c:pt>
                      <c:pt idx="1652">
                        <c:v>1.2530546140054928E-2</c:v>
                      </c:pt>
                      <c:pt idx="1653">
                        <c:v>1.2552782386093562E-2</c:v>
                      </c:pt>
                      <c:pt idx="1654">
                        <c:v>1.2575347646502756E-2</c:v>
                      </c:pt>
                      <c:pt idx="1655">
                        <c:v>1.2597663395645964E-2</c:v>
                      </c:pt>
                      <c:pt idx="1656">
                        <c:v>1.2620018745496351E-2</c:v>
                      </c:pt>
                      <c:pt idx="1657">
                        <c:v>1.2642413766327883E-2</c:v>
                      </c:pt>
                      <c:pt idx="1658">
                        <c:v>1.2664848528539205E-2</c:v>
                      </c:pt>
                      <c:pt idx="1659">
                        <c:v>1.2687323102653917E-2</c:v>
                      </c:pt>
                      <c:pt idx="1660">
                        <c:v>1.2709837559320768E-2</c:v>
                      </c:pt>
                      <c:pt idx="1661">
                        <c:v>1.2732391969313847E-2</c:v>
                      </c:pt>
                      <c:pt idx="1662">
                        <c:v>1.2754986403532877E-2</c:v>
                      </c:pt>
                      <c:pt idx="1663">
                        <c:v>1.2777620933003355E-2</c:v>
                      </c:pt>
                      <c:pt idx="1664">
                        <c:v>1.2800000894571105E-2</c:v>
                      </c:pt>
                      <c:pt idx="1665">
                        <c:v>1.2822715305100794E-2</c:v>
                      </c:pt>
                      <c:pt idx="1666">
                        <c:v>1.2845470023787475E-2</c:v>
                      </c:pt>
                      <c:pt idx="1667">
                        <c:v>1.2867968822817398E-2</c:v>
                      </c:pt>
                      <c:pt idx="1668">
                        <c:v>1.2890803846731228E-2</c:v>
                      </c:pt>
                      <c:pt idx="1669">
                        <c:v>1.2913679392838145E-2</c:v>
                      </c:pt>
                      <c:pt idx="1670">
                        <c:v>1.2936297660356436E-2</c:v>
                      </c:pt>
                      <c:pt idx="1671">
                        <c:v>1.2959253938110765E-2</c:v>
                      </c:pt>
                      <c:pt idx="1672">
                        <c:v>1.2981952029297103E-2</c:v>
                      </c:pt>
                      <c:pt idx="1673">
                        <c:v>1.3004989323614411E-2</c:v>
                      </c:pt>
                      <c:pt idx="1674">
                        <c:v>1.3027767520179917E-2</c:v>
                      </c:pt>
                      <c:pt idx="1675">
                        <c:v>1.3050585612682748E-2</c:v>
                      </c:pt>
                      <c:pt idx="1676">
                        <c:v>1.3073744701631319E-2</c:v>
                      </c:pt>
                      <c:pt idx="1677">
                        <c:v>1.3096643323018133E-2</c:v>
                      </c:pt>
                      <c:pt idx="1678">
                        <c:v>1.3119582051265956E-2</c:v>
                      </c:pt>
                      <c:pt idx="1679">
                        <c:v>1.3142560956621795E-2</c:v>
                      </c:pt>
                      <c:pt idx="1680">
                        <c:v>1.3165883261630913E-2</c:v>
                      </c:pt>
                      <c:pt idx="1681">
                        <c:v>1.3188943263406338E-2</c:v>
                      </c:pt>
                      <c:pt idx="1682">
                        <c:v>1.3212043654699997E-2</c:v>
                      </c:pt>
                      <c:pt idx="1683">
                        <c:v>1.3235184506253975E-2</c:v>
                      </c:pt>
                      <c:pt idx="1684">
                        <c:v>1.3258365888934297E-2</c:v>
                      </c:pt>
                      <c:pt idx="1685">
                        <c:v>1.3281587873731113E-2</c:v>
                      </c:pt>
                      <c:pt idx="1686">
                        <c:v>1.3304850531758871E-2</c:v>
                      </c:pt>
                      <c:pt idx="1687">
                        <c:v>1.3328153934256631E-2</c:v>
                      </c:pt>
                      <c:pt idx="1688">
                        <c:v>1.3351498152588175E-2</c:v>
                      </c:pt>
                      <c:pt idx="1689">
                        <c:v>1.3374575293719788E-2</c:v>
                      </c:pt>
                      <c:pt idx="1690">
                        <c:v>1.3398000818911685E-2</c:v>
                      </c:pt>
                      <c:pt idx="1691">
                        <c:v>1.3421467373834869E-2</c:v>
                      </c:pt>
                      <c:pt idx="1692">
                        <c:v>1.3444975030352803E-2</c:v>
                      </c:pt>
                      <c:pt idx="1693">
                        <c:v>1.3468213739802525E-2</c:v>
                      </c:pt>
                      <c:pt idx="1694">
                        <c:v>1.3491803272428623E-2</c:v>
                      </c:pt>
                      <c:pt idx="1695">
                        <c:v>1.3515434122044522E-2</c:v>
                      </c:pt>
                      <c:pt idx="1696">
                        <c:v>1.3538794615161094E-2</c:v>
                      </c:pt>
                      <c:pt idx="1697">
                        <c:v>1.3562507769961166E-2</c:v>
                      </c:pt>
                      <c:pt idx="1698">
                        <c:v>1.3585949626622436E-2</c:v>
                      </c:pt>
                      <c:pt idx="1699">
                        <c:v>1.3609745373271944E-2</c:v>
                      </c:pt>
                      <c:pt idx="1700">
                        <c:v>1.3633268876863459E-2</c:v>
                      </c:pt>
                      <c:pt idx="1701">
                        <c:v>1.365683303920397E-2</c:v>
                      </c:pt>
                      <c:pt idx="1702">
                        <c:v>1.3680752937920416E-2</c:v>
                      </c:pt>
                      <c:pt idx="1703">
                        <c:v>1.3704399173176353E-2</c:v>
                      </c:pt>
                      <c:pt idx="1704">
                        <c:v>1.3728086279314482E-2</c:v>
                      </c:pt>
                      <c:pt idx="1705">
                        <c:v>1.3752130977849589E-2</c:v>
                      </c:pt>
                      <c:pt idx="1706">
                        <c:v>1.3775900585110835E-2</c:v>
                      </c:pt>
                      <c:pt idx="1707">
                        <c:v>1.3799711276494266E-2</c:v>
                      </c:pt>
                      <c:pt idx="1708">
                        <c:v>1.3823563123010951E-2</c:v>
                      </c:pt>
                      <c:pt idx="1709">
                        <c:v>1.3847456195794671E-2</c:v>
                      </c:pt>
                      <c:pt idx="1710">
                        <c:v>1.3871390566102206E-2</c:v>
                      </c:pt>
                      <c:pt idx="1711">
                        <c:v>1.3895366305313437E-2</c:v>
                      </c:pt>
                      <c:pt idx="1712">
                        <c:v>1.391938348493168E-2</c:v>
                      </c:pt>
                      <c:pt idx="1713">
                        <c:v>1.3943442176583791E-2</c:v>
                      </c:pt>
                      <c:pt idx="1714">
                        <c:v>1.3967542452020459E-2</c:v>
                      </c:pt>
                      <c:pt idx="1715">
                        <c:v>1.399168438311639E-2</c:v>
                      </c:pt>
                      <c:pt idx="1716">
                        <c:v>1.401586804187049E-2</c:v>
                      </c:pt>
                      <c:pt idx="1717">
                        <c:v>1.4040093500406154E-2</c:v>
                      </c:pt>
                      <c:pt idx="1718">
                        <c:v>1.4064036990823828E-2</c:v>
                      </c:pt>
                      <c:pt idx="1719">
                        <c:v>1.4088345706056264E-2</c:v>
                      </c:pt>
                      <c:pt idx="1720">
                        <c:v>1.4112696437221709E-2</c:v>
                      </c:pt>
                      <c:pt idx="1721">
                        <c:v>1.4137089256941815E-2</c:v>
                      </c:pt>
                      <c:pt idx="1722">
                        <c:v>1.4161198160571821E-2</c:v>
                      </c:pt>
                      <c:pt idx="1723">
                        <c:v>1.4185674812166231E-2</c:v>
                      </c:pt>
                      <c:pt idx="1724">
                        <c:v>1.4210193769960062E-2</c:v>
                      </c:pt>
                      <c:pt idx="1725">
                        <c:v>1.4234427343501041E-2</c:v>
                      </c:pt>
                      <c:pt idx="1726">
                        <c:v>1.4259030566673429E-2</c:v>
                      </c:pt>
                      <c:pt idx="1727">
                        <c:v>1.4283347424800381E-2</c:v>
                      </c:pt>
                      <c:pt idx="1728">
                        <c:v>1.4308035202949838E-2</c:v>
                      </c:pt>
                      <c:pt idx="1729">
                        <c:v>1.433243563189056E-2</c:v>
                      </c:pt>
                      <c:pt idx="1730">
                        <c:v>1.4356877672479833E-2</c:v>
                      </c:pt>
                      <c:pt idx="1731">
                        <c:v>1.4381692542576872E-2</c:v>
                      </c:pt>
                      <c:pt idx="1732">
                        <c:v>1.4406218584199968E-2</c:v>
                      </c:pt>
                      <c:pt idx="1733">
                        <c:v>1.4430786451687157E-2</c:v>
                      </c:pt>
                      <c:pt idx="1734">
                        <c:v>1.4455729067997325E-2</c:v>
                      </c:pt>
                      <c:pt idx="1735">
                        <c:v>1.4480381368953164E-2</c:v>
                      </c:pt>
                      <c:pt idx="1736">
                        <c:v>1.4505075711091407E-2</c:v>
                      </c:pt>
                      <c:pt idx="1737">
                        <c:v>1.4529812166107619E-2</c:v>
                      </c:pt>
                      <c:pt idx="1738">
                        <c:v>1.455459080581965E-2</c:v>
                      </c:pt>
                      <c:pt idx="1739">
                        <c:v>1.457941170216784E-2</c:v>
                      </c:pt>
                      <c:pt idx="1740">
                        <c:v>1.4604274927215173E-2</c:v>
                      </c:pt>
                      <c:pt idx="1741">
                        <c:v>1.4629517406356369E-2</c:v>
                      </c:pt>
                      <c:pt idx="1742">
                        <c:v>1.4654466079940642E-2</c:v>
                      </c:pt>
                      <c:pt idx="1743">
                        <c:v>1.4679457300130951E-2</c:v>
                      </c:pt>
                      <c:pt idx="1744">
                        <c:v>1.4704152559961905E-2</c:v>
                      </c:pt>
                      <c:pt idx="1745">
                        <c:v>1.4729228513758743E-2</c:v>
                      </c:pt>
                      <c:pt idx="1746">
                        <c:v>1.4754347231220908E-2</c:v>
                      </c:pt>
                      <c:pt idx="1747">
                        <c:v>1.4779508785276054E-2</c:v>
                      </c:pt>
                      <c:pt idx="1748">
                        <c:v>1.4804713248976253E-2</c:v>
                      </c:pt>
                      <c:pt idx="1749">
                        <c:v>1.4829960695498105E-2</c:v>
                      </c:pt>
                      <c:pt idx="1750">
                        <c:v>1.4854909147281443E-2</c:v>
                      </c:pt>
                      <c:pt idx="1751">
                        <c:v>1.4880242196154178E-2</c:v>
                      </c:pt>
                      <c:pt idx="1752">
                        <c:v>1.4905618447133276E-2</c:v>
                      </c:pt>
                      <c:pt idx="1753">
                        <c:v>1.4931037973894142E-2</c:v>
                      </c:pt>
                      <c:pt idx="1754">
                        <c:v>1.4956156468043625E-2</c:v>
                      </c:pt>
                      <c:pt idx="1755">
                        <c:v>1.4981662180599419E-2</c:v>
                      </c:pt>
                      <c:pt idx="1756">
                        <c:v>1.5006865839882255E-2</c:v>
                      </c:pt>
                      <c:pt idx="1757">
                        <c:v>1.5032458030448944E-2</c:v>
                      </c:pt>
                      <c:pt idx="1758">
                        <c:v>1.5058093865053317E-2</c:v>
                      </c:pt>
                      <c:pt idx="1759">
                        <c:v>1.5083426105404795E-2</c:v>
                      </c:pt>
                      <c:pt idx="1760">
                        <c:v>1.5109148859203421E-2</c:v>
                      </c:pt>
                      <c:pt idx="1761">
                        <c:v>1.5134566989402212E-2</c:v>
                      </c:pt>
                      <c:pt idx="1762">
                        <c:v>1.5160027880536714E-2</c:v>
                      </c:pt>
                      <c:pt idx="1763">
                        <c:v>1.5185881268356306E-2</c:v>
                      </c:pt>
                      <c:pt idx="1764">
                        <c:v>1.5211428485533095E-2</c:v>
                      </c:pt>
                      <c:pt idx="1765">
                        <c:v>1.5237018680808692E-2</c:v>
                      </c:pt>
                      <c:pt idx="1766">
                        <c:v>1.5263003366079296E-2</c:v>
                      </c:pt>
                      <c:pt idx="1767">
                        <c:v>1.5288680325807394E-2</c:v>
                      </c:pt>
                      <c:pt idx="1768">
                        <c:v>1.5314400481900277E-2</c:v>
                      </c:pt>
                      <c:pt idx="1769">
                        <c:v>1.5340163907027183E-2</c:v>
                      </c:pt>
                      <c:pt idx="1770">
                        <c:v>1.5366324492603273E-2</c:v>
                      </c:pt>
                      <c:pt idx="1771">
                        <c:v>1.5392175269524565E-2</c:v>
                      </c:pt>
                      <c:pt idx="1772">
                        <c:v>1.5418069535223396E-2</c:v>
                      </c:pt>
                      <c:pt idx="1773">
                        <c:v>1.5444007362860978E-2</c:v>
                      </c:pt>
                      <c:pt idx="1774">
                        <c:v>1.5469988825721552E-2</c:v>
                      </c:pt>
                      <c:pt idx="1775">
                        <c:v>1.5496013997212716E-2</c:v>
                      </c:pt>
                      <c:pt idx="1776">
                        <c:v>1.552208295086549E-2</c:v>
                      </c:pt>
                      <c:pt idx="1777">
                        <c:v>1.5548195760334666E-2</c:v>
                      </c:pt>
                      <c:pt idx="1778">
                        <c:v>1.5574352499398876E-2</c:v>
                      </c:pt>
                      <c:pt idx="1779">
                        <c:v>1.5600553241960935E-2</c:v>
                      </c:pt>
                      <c:pt idx="1780">
                        <c:v>1.5626798062047927E-2</c:v>
                      </c:pt>
                      <c:pt idx="1781">
                        <c:v>1.5653087033811526E-2</c:v>
                      </c:pt>
                      <c:pt idx="1782">
                        <c:v>1.5679420231528091E-2</c:v>
                      </c:pt>
                      <c:pt idx="1783">
                        <c:v>1.5705797729598993E-2</c:v>
                      </c:pt>
                      <c:pt idx="1784">
                        <c:v>1.5731857358977884E-2</c:v>
                      </c:pt>
                      <c:pt idx="1785">
                        <c:v>1.5758323072059779E-2</c:v>
                      </c:pt>
                      <c:pt idx="1786">
                        <c:v>1.5784833308426699E-2</c:v>
                      </c:pt>
                      <c:pt idx="1787">
                        <c:v>1.5811388142980165E-2</c:v>
                      </c:pt>
                      <c:pt idx="1788">
                        <c:v>1.5837622971803605E-2</c:v>
                      </c:pt>
                      <c:pt idx="1789">
                        <c:v>1.5864266614439484E-2</c:v>
                      </c:pt>
                      <c:pt idx="1790">
                        <c:v>1.5890955079691356E-2</c:v>
                      </c:pt>
                      <c:pt idx="1791">
                        <c:v>1.5917321928862787E-2</c:v>
                      </c:pt>
                      <c:pt idx="1792">
                        <c:v>1.594409964910197E-2</c:v>
                      </c:pt>
                      <c:pt idx="1793">
                        <c:v>1.5970922417516006E-2</c:v>
                      </c:pt>
                      <c:pt idx="1794">
                        <c:v>1.5997421951395453E-2</c:v>
                      </c:pt>
                      <c:pt idx="1795">
                        <c:v>1.6024334423950647E-2</c:v>
                      </c:pt>
                      <c:pt idx="1796">
                        <c:v>1.60509225809689E-2</c:v>
                      </c:pt>
                      <c:pt idx="1797">
                        <c:v>1.6077925057665352E-2</c:v>
                      </c:pt>
                      <c:pt idx="1798">
                        <c:v>1.6104602134207266E-2</c:v>
                      </c:pt>
                      <c:pt idx="1799">
                        <c:v>1.6131694916048361E-2</c:v>
                      </c:pt>
                      <c:pt idx="1800">
                        <c:v>1.615846120948999E-2</c:v>
                      </c:pt>
                      <c:pt idx="1801">
                        <c:v>1.618527191453676E-2</c:v>
                      </c:pt>
                      <c:pt idx="1802">
                        <c:v>1.6212500407197759E-2</c:v>
                      </c:pt>
                      <c:pt idx="1803">
                        <c:v>1.6239400776041822E-2</c:v>
                      </c:pt>
                      <c:pt idx="1804">
                        <c:v>1.6266345778953785E-2</c:v>
                      </c:pt>
                      <c:pt idx="1805">
                        <c:v>1.6293710662225576E-2</c:v>
                      </c:pt>
                      <c:pt idx="1806">
                        <c:v>1.6320745778070984E-2</c:v>
                      </c:pt>
                      <c:pt idx="1807">
                        <c:v>1.6347825751561417E-2</c:v>
                      </c:pt>
                      <c:pt idx="1808">
                        <c:v>1.6374950657126276E-2</c:v>
                      </c:pt>
                      <c:pt idx="1809">
                        <c:v>1.640249824644982E-2</c:v>
                      </c:pt>
                      <c:pt idx="1810">
                        <c:v>1.6429713866601661E-2</c:v>
                      </c:pt>
                      <c:pt idx="1811">
                        <c:v>1.6456974643897788E-2</c:v>
                      </c:pt>
                      <c:pt idx="1812">
                        <c:v>1.6484280653264606E-2</c:v>
                      </c:pt>
                      <c:pt idx="1813">
                        <c:v>1.651163196975278E-2</c:v>
                      </c:pt>
                      <c:pt idx="1814">
                        <c:v>1.6539028668537552E-2</c:v>
                      </c:pt>
                      <c:pt idx="1815">
                        <c:v>1.6566470824918852E-2</c:v>
                      </c:pt>
                      <c:pt idx="1816">
                        <c:v>1.6593958514321598E-2</c:v>
                      </c:pt>
                      <c:pt idx="1817">
                        <c:v>1.6621491812295806E-2</c:v>
                      </c:pt>
                      <c:pt idx="1818">
                        <c:v>1.6649070794516885E-2</c:v>
                      </c:pt>
                      <c:pt idx="1819">
                        <c:v>1.6676695536785809E-2</c:v>
                      </c:pt>
                      <c:pt idx="1820">
                        <c:v>1.670436611502928E-2</c:v>
                      </c:pt>
                      <c:pt idx="1821">
                        <c:v>1.6732082605300028E-2</c:v>
                      </c:pt>
                      <c:pt idx="1822">
                        <c:v>1.6759845083776963E-2</c:v>
                      </c:pt>
                      <c:pt idx="1823">
                        <c:v>1.6787653626765375E-2</c:v>
                      </c:pt>
                      <c:pt idx="1824">
                        <c:v>1.6815508310697159E-2</c:v>
                      </c:pt>
                      <c:pt idx="1825">
                        <c:v>1.6843409212131049E-2</c:v>
                      </c:pt>
                      <c:pt idx="1826">
                        <c:v>1.6871356407752825E-2</c:v>
                      </c:pt>
                      <c:pt idx="1827">
                        <c:v>1.6898960856942022E-2</c:v>
                      </c:pt>
                      <c:pt idx="1828">
                        <c:v>1.6927000225868207E-2</c:v>
                      </c:pt>
                      <c:pt idx="1829">
                        <c:v>1.6955086118732535E-2</c:v>
                      </c:pt>
                      <c:pt idx="1830">
                        <c:v>1.6983218612729219E-2</c:v>
                      </c:pt>
                      <c:pt idx="1831">
                        <c:v>1.7011006087780663E-2</c:v>
                      </c:pt>
                      <c:pt idx="1832">
                        <c:v>1.7039231366218696E-2</c:v>
                      </c:pt>
                      <c:pt idx="1833">
                        <c:v>1.7067503477062707E-2</c:v>
                      </c:pt>
                      <c:pt idx="1834">
                        <c:v>1.7095822498018689E-2</c:v>
                      </c:pt>
                      <c:pt idx="1835">
                        <c:v>1.7123794212449278E-2</c:v>
                      </c:pt>
                      <c:pt idx="1836">
                        <c:v>1.7152206633035568E-2</c:v>
                      </c:pt>
                      <c:pt idx="1837">
                        <c:v>1.7180270601636634E-2</c:v>
                      </c:pt>
                      <c:pt idx="1838">
                        <c:v>1.7208776729896756E-2</c:v>
                      </c:pt>
                      <c:pt idx="1839">
                        <c:v>1.7237330156559049E-2</c:v>
                      </c:pt>
                      <c:pt idx="1840">
                        <c:v>1.726553340192738E-2</c:v>
                      </c:pt>
                      <c:pt idx="1841">
                        <c:v>1.7294181001318968E-2</c:v>
                      </c:pt>
                      <c:pt idx="1842">
                        <c:v>1.7322477264475413E-2</c:v>
                      </c:pt>
                      <c:pt idx="1843">
                        <c:v>1.7351219347189591E-2</c:v>
                      </c:pt>
                      <c:pt idx="1844">
                        <c:v>1.7379608934918311E-2</c:v>
                      </c:pt>
                      <c:pt idx="1845">
                        <c:v>1.7408445812572747E-2</c:v>
                      </c:pt>
                      <c:pt idx="1846">
                        <c:v>1.7436929032669708E-2</c:v>
                      </c:pt>
                      <c:pt idx="1847">
                        <c:v>1.7465458856227748E-2</c:v>
                      </c:pt>
                      <c:pt idx="1848">
                        <c:v>1.7494438179186146E-2</c:v>
                      </c:pt>
                      <c:pt idx="1849">
                        <c:v>1.752306209762754E-2</c:v>
                      </c:pt>
                      <c:pt idx="1850">
                        <c:v>1.7551732849736768E-2</c:v>
                      </c:pt>
                      <c:pt idx="1851">
                        <c:v>1.7580855321635103E-2</c:v>
                      </c:pt>
                      <c:pt idx="1852">
                        <c:v>1.7609620633427459E-2</c:v>
                      </c:pt>
                      <c:pt idx="1853">
                        <c:v>1.7638433010231564E-2</c:v>
                      </c:pt>
                      <c:pt idx="1854">
                        <c:v>1.7667699338181575E-2</c:v>
                      </c:pt>
                      <c:pt idx="1855">
                        <c:v>1.7696606741764535E-2</c:v>
                      </c:pt>
                      <c:pt idx="1856">
                        <c:v>1.7725561442845952E-2</c:v>
                      </c:pt>
                      <c:pt idx="1857">
                        <c:v>1.7754972337452251E-2</c:v>
                      </c:pt>
                      <c:pt idx="1858">
                        <c:v>1.7784022534715577E-2</c:v>
                      </c:pt>
                      <c:pt idx="1859">
                        <c:v>1.7813120263112416E-2</c:v>
                      </c:pt>
                      <c:pt idx="1860">
                        <c:v>1.7842265600411925E-2</c:v>
                      </c:pt>
                      <c:pt idx="1861">
                        <c:v>1.7871458624510492E-2</c:v>
                      </c:pt>
                      <c:pt idx="1862">
                        <c:v>1.7900699413431909E-2</c:v>
                      </c:pt>
                      <c:pt idx="1863">
                        <c:v>1.7930400903312799E-2</c:v>
                      </c:pt>
                      <c:pt idx="1864">
                        <c:v>1.7959738131969175E-2</c:v>
                      </c:pt>
                      <c:pt idx="1865">
                        <c:v>1.7989123361391964E-2</c:v>
                      </c:pt>
                      <c:pt idx="1866">
                        <c:v>1.8018556670118677E-2</c:v>
                      </c:pt>
                      <c:pt idx="1867">
                        <c:v>1.804803813681537E-2</c:v>
                      </c:pt>
                      <c:pt idx="1868">
                        <c:v>1.8077567840276768E-2</c:v>
                      </c:pt>
                      <c:pt idx="1869">
                        <c:v>1.8107145859426542E-2</c:v>
                      </c:pt>
                      <c:pt idx="1870">
                        <c:v>1.8136772273317513E-2</c:v>
                      </c:pt>
                      <c:pt idx="1871">
                        <c:v>1.8166447161131798E-2</c:v>
                      </c:pt>
                      <c:pt idx="1872">
                        <c:v>1.8196170602181122E-2</c:v>
                      </c:pt>
                      <c:pt idx="1873">
                        <c:v>1.822594267590694E-2</c:v>
                      </c:pt>
                      <c:pt idx="1874">
                        <c:v>1.8255763461880681E-2</c:v>
                      </c:pt>
                      <c:pt idx="1875">
                        <c:v>1.8285633039803999E-2</c:v>
                      </c:pt>
                      <c:pt idx="1876">
                        <c:v>1.8315551489508964E-2</c:v>
                      </c:pt>
                      <c:pt idx="1877">
                        <c:v>1.8345518890958205E-2</c:v>
                      </c:pt>
                      <c:pt idx="1878">
                        <c:v>1.8375535324245233E-2</c:v>
                      </c:pt>
                      <c:pt idx="1879">
                        <c:v>1.8405600869594599E-2</c:v>
                      </c:pt>
                      <c:pt idx="1880">
                        <c:v>1.8435291114209915E-2</c:v>
                      </c:pt>
                      <c:pt idx="1881">
                        <c:v>1.8465454430338805E-2</c:v>
                      </c:pt>
                      <c:pt idx="1882">
                        <c:v>1.8495667098855705E-2</c:v>
                      </c:pt>
                      <c:pt idx="1883">
                        <c:v>1.8525929200509619E-2</c:v>
                      </c:pt>
                      <c:pt idx="1884">
                        <c:v>1.8556240816181686E-2</c:v>
                      </c:pt>
                      <c:pt idx="1885">
                        <c:v>1.858660202688539E-2</c:v>
                      </c:pt>
                      <c:pt idx="1886">
                        <c:v>1.8616584246137859E-2</c:v>
                      </c:pt>
                      <c:pt idx="1887">
                        <c:v>1.8647044189101483E-2</c:v>
                      </c:pt>
                      <c:pt idx="1888">
                        <c:v>1.8677553969785765E-2</c:v>
                      </c:pt>
                      <c:pt idx="1889">
                        <c:v>1.8708113669733815E-2</c:v>
                      </c:pt>
                      <c:pt idx="1890">
                        <c:v>1.873829190053871E-2</c:v>
                      </c:pt>
                      <c:pt idx="1891">
                        <c:v>1.8768950978218037E-2</c:v>
                      </c:pt>
                      <c:pt idx="1892">
                        <c:v>1.879966021943677E-2</c:v>
                      </c:pt>
                      <c:pt idx="1893">
                        <c:v>1.882998612482582E-2</c:v>
                      </c:pt>
                      <c:pt idx="1894">
                        <c:v>1.8860795230072232E-2</c:v>
                      </c:pt>
                      <c:pt idx="1895">
                        <c:v>1.889165474432903E-2</c:v>
                      </c:pt>
                      <c:pt idx="1896">
                        <c:v>1.8922564750074044E-2</c:v>
                      </c:pt>
                      <c:pt idx="1897">
                        <c:v>1.8953088913895653E-2</c:v>
                      </c:pt>
                      <c:pt idx="1898">
                        <c:v>1.8984099436538737E-2</c:v>
                      </c:pt>
                      <c:pt idx="1899">
                        <c:v>1.9014722862530961E-2</c:v>
                      </c:pt>
                      <c:pt idx="1900">
                        <c:v>1.9045834228945124E-2</c:v>
                      </c:pt>
                      <c:pt idx="1901">
                        <c:v>1.907699649892108E-2</c:v>
                      </c:pt>
                      <c:pt idx="1902">
                        <c:v>1.9107769778021897E-2</c:v>
                      </c:pt>
                      <c:pt idx="1903">
                        <c:v>1.9139033385239281E-2</c:v>
                      </c:pt>
                      <c:pt idx="1904">
                        <c:v>1.9169906736613933E-2</c:v>
                      </c:pt>
                      <c:pt idx="1905">
                        <c:v>1.9201272010613443E-2</c:v>
                      </c:pt>
                      <c:pt idx="1906">
                        <c:v>1.9232245759689032E-2</c:v>
                      </c:pt>
                      <c:pt idx="1907">
                        <c:v>1.9263713031083034E-2</c:v>
                      </c:pt>
                      <c:pt idx="1908">
                        <c:v>1.9294787504344962E-2</c:v>
                      </c:pt>
                      <c:pt idx="1909">
                        <c:v>1.9326357104820915E-2</c:v>
                      </c:pt>
                      <c:pt idx="1910">
                        <c:v>1.9357532629816307E-2</c:v>
                      </c:pt>
                      <c:pt idx="1911">
                        <c:v>1.9389204892140303E-2</c:v>
                      </c:pt>
                      <c:pt idx="1912">
                        <c:v>1.942048179748139E-2</c:v>
                      </c:pt>
                      <c:pt idx="1913">
                        <c:v>1.945225705550167E-2</c:v>
                      </c:pt>
                      <c:pt idx="1914">
                        <c:v>1.9483635670869338E-2</c:v>
                      </c:pt>
                      <c:pt idx="1915">
                        <c:v>1.9515514259519768E-2</c:v>
                      </c:pt>
                      <c:pt idx="1916">
                        <c:v>1.9546994915666995E-2</c:v>
                      </c:pt>
                      <c:pt idx="1917">
                        <c:v>1.9578977170970617E-2</c:v>
                      </c:pt>
                      <c:pt idx="1918">
                        <c:v>1.9610560199725954E-2</c:v>
                      </c:pt>
                      <c:pt idx="1919">
                        <c:v>1.964219417535645E-2</c:v>
                      </c:pt>
                      <c:pt idx="1920">
                        <c:v>1.9674332193069646E-2</c:v>
                      </c:pt>
                      <c:pt idx="1921">
                        <c:v>1.9706069039891101E-2</c:v>
                      </c:pt>
                      <c:pt idx="1922">
                        <c:v>1.9738311567900332E-2</c:v>
                      </c:pt>
                      <c:pt idx="1923">
                        <c:v>1.977015162044175E-2</c:v>
                      </c:pt>
                      <c:pt idx="1924">
                        <c:v>1.9802043034465755E-2</c:v>
                      </c:pt>
                      <c:pt idx="1925">
                        <c:v>1.9834442592484465E-2</c:v>
                      </c:pt>
                      <c:pt idx="1926">
                        <c:v>1.9866437714868759E-2</c:v>
                      </c:pt>
                      <c:pt idx="1927">
                        <c:v>1.989848444888025E-2</c:v>
                      </c:pt>
                      <c:pt idx="1928">
                        <c:v>1.9931041801687928E-2</c:v>
                      </c:pt>
                      <c:pt idx="1929">
                        <c:v>1.9963192749148033E-2</c:v>
                      </c:pt>
                      <c:pt idx="1930">
                        <c:v>1.9995395559598197E-2</c:v>
                      </c:pt>
                      <c:pt idx="1931">
                        <c:v>2.0027650316699074E-2</c:v>
                      </c:pt>
                      <c:pt idx="1932">
                        <c:v>2.0060419007146064E-2</c:v>
                      </c:pt>
                      <c:pt idx="1933">
                        <c:v>2.0092778654170234E-2</c:v>
                      </c:pt>
                      <c:pt idx="1934">
                        <c:v>2.0125190500839638E-2</c:v>
                      </c:pt>
                      <c:pt idx="1935">
                        <c:v>2.0158118783852402E-2</c:v>
                      </c:pt>
                      <c:pt idx="1936">
                        <c:v>2.0190636031287981E-2</c:v>
                      </c:pt>
                      <c:pt idx="1937">
                        <c:v>2.0223205732595471E-2</c:v>
                      </c:pt>
                      <c:pt idx="1938">
                        <c:v>2.0255827972388722E-2</c:v>
                      </c:pt>
                      <c:pt idx="1939">
                        <c:v>2.0288502835418016E-2</c:v>
                      </c:pt>
                      <c:pt idx="1940">
                        <c:v>2.0321698325579552E-2</c:v>
                      </c:pt>
                      <c:pt idx="1941">
                        <c:v>2.0354479444683455E-2</c:v>
                      </c:pt>
                      <c:pt idx="1942">
                        <c:v>2.0387313443313099E-2</c:v>
                      </c:pt>
                      <c:pt idx="1943">
                        <c:v>2.0420200406768937E-2</c:v>
                      </c:pt>
                      <c:pt idx="1944">
                        <c:v>2.0453140420489006E-2</c:v>
                      </c:pt>
                      <c:pt idx="1945">
                        <c:v>2.0486605286137723E-2</c:v>
                      </c:pt>
                      <c:pt idx="1946">
                        <c:v>2.0519652418181523E-2</c:v>
                      </c:pt>
                      <c:pt idx="1947">
                        <c:v>2.0552752858858981E-2</c:v>
                      </c:pt>
                      <c:pt idx="1948">
                        <c:v>2.0585906694162756E-2</c:v>
                      </c:pt>
                      <c:pt idx="1949">
                        <c:v>2.0619114010224218E-2</c:v>
                      </c:pt>
                      <c:pt idx="1950">
                        <c:v>2.0652374893313671E-2</c:v>
                      </c:pt>
                      <c:pt idx="1951">
                        <c:v>2.0686165740925477E-2</c:v>
                      </c:pt>
                      <c:pt idx="1952">
                        <c:v>2.0719534785780494E-2</c:v>
                      </c:pt>
                      <c:pt idx="1953">
                        <c:v>2.0752957658549707E-2</c:v>
                      </c:pt>
                      <c:pt idx="1954">
                        <c:v>2.0786434446063411E-2</c:v>
                      </c:pt>
                      <c:pt idx="1955">
                        <c:v>2.0819965235292004E-2</c:v>
                      </c:pt>
                      <c:pt idx="1956">
                        <c:v>2.0853550113346119E-2</c:v>
                      </c:pt>
                      <c:pt idx="1957">
                        <c:v>2.088718916747696E-2</c:v>
                      </c:pt>
                      <c:pt idx="1958">
                        <c:v>2.092136421174394E-2</c:v>
                      </c:pt>
                      <c:pt idx="1959">
                        <c:v>2.0955112657422718E-2</c:v>
                      </c:pt>
                      <c:pt idx="1960">
                        <c:v>2.0988915543030662E-2</c:v>
                      </c:pt>
                      <c:pt idx="1961">
                        <c:v>2.1022772956385317E-2</c:v>
                      </c:pt>
                      <c:pt idx="1962">
                        <c:v>2.1056684985445915E-2</c:v>
                      </c:pt>
                      <c:pt idx="1963">
                        <c:v>2.1090651718313532E-2</c:v>
                      </c:pt>
                      <c:pt idx="1964">
                        <c:v>2.1124673243231386E-2</c:v>
                      </c:pt>
                      <c:pt idx="1965">
                        <c:v>2.1158749648585065E-2</c:v>
                      </c:pt>
                      <c:pt idx="1966">
                        <c:v>2.119288102290267E-2</c:v>
                      </c:pt>
                      <c:pt idx="1967">
                        <c:v>2.1227067454855166E-2</c:v>
                      </c:pt>
                      <c:pt idx="1968">
                        <c:v>2.1261309033256532E-2</c:v>
                      </c:pt>
                      <c:pt idx="1969">
                        <c:v>2.1295605847064008E-2</c:v>
                      </c:pt>
                      <c:pt idx="1970">
                        <c:v>2.1329957985378328E-2</c:v>
                      </c:pt>
                      <c:pt idx="1971">
                        <c:v>2.1364857475803703E-2</c:v>
                      </c:pt>
                      <c:pt idx="1972">
                        <c:v>2.1399321324559427E-2</c:v>
                      </c:pt>
                      <c:pt idx="1973">
                        <c:v>2.1433840767267613E-2</c:v>
                      </c:pt>
                      <c:pt idx="1974">
                        <c:v>2.1468415893607408E-2</c:v>
                      </c:pt>
                      <c:pt idx="1975">
                        <c:v>2.1503046793402553E-2</c:v>
                      </c:pt>
                      <c:pt idx="1976">
                        <c:v>2.1537733556621752E-2</c:v>
                      </c:pt>
                      <c:pt idx="1977">
                        <c:v>2.1572476273378809E-2</c:v>
                      </c:pt>
                      <c:pt idx="1978">
                        <c:v>2.1607275033932862E-2</c:v>
                      </c:pt>
                      <c:pt idx="1979">
                        <c:v>2.1642129928688709E-2</c:v>
                      </c:pt>
                      <c:pt idx="1980">
                        <c:v>2.1677041048196941E-2</c:v>
                      </c:pt>
                      <c:pt idx="1981">
                        <c:v>2.1712008483154223E-2</c:v>
                      </c:pt>
                      <c:pt idx="1982">
                        <c:v>2.1747032324403514E-2</c:v>
                      </c:pt>
                      <c:pt idx="1983">
                        <c:v>2.1782112662934349E-2</c:v>
                      </c:pt>
                      <c:pt idx="1984">
                        <c:v>2.1817249589882987E-2</c:v>
                      </c:pt>
                      <c:pt idx="1985">
                        <c:v>2.1852443196532748E-2</c:v>
                      </c:pt>
                      <c:pt idx="1986">
                        <c:v>2.1887693574314176E-2</c:v>
                      </c:pt>
                      <c:pt idx="1987">
                        <c:v>2.1923000814805298E-2</c:v>
                      </c:pt>
                      <c:pt idx="1988">
                        <c:v>2.1958365009731876E-2</c:v>
                      </c:pt>
                      <c:pt idx="1989">
                        <c:v>2.1993786250967665E-2</c:v>
                      </c:pt>
                      <c:pt idx="1990">
                        <c:v>2.2029264630534558E-2</c:v>
                      </c:pt>
                      <c:pt idx="1991">
                        <c:v>2.2064800240602922E-2</c:v>
                      </c:pt>
                      <c:pt idx="1992">
                        <c:v>2.2100393173491842E-2</c:v>
                      </c:pt>
                      <c:pt idx="1993">
                        <c:v>2.2136043521669254E-2</c:v>
                      </c:pt>
                      <c:pt idx="1994">
                        <c:v>2.2171751377752319E-2</c:v>
                      </c:pt>
                      <c:pt idx="1995">
                        <c:v>2.2207516834507533E-2</c:v>
                      </c:pt>
                      <c:pt idx="1996">
                        <c:v>2.2243339984851104E-2</c:v>
                      </c:pt>
                      <c:pt idx="1997">
                        <c:v>2.2279220921849092E-2</c:v>
                      </c:pt>
                      <c:pt idx="1998">
                        <c:v>2.2315159738717654E-2</c:v>
                      </c:pt>
                      <c:pt idx="1999">
                        <c:v>2.2351156528823368E-2</c:v>
                      </c:pt>
                      <c:pt idx="2000">
                        <c:v>2.2387211385683389E-2</c:v>
                      </c:pt>
                      <c:pt idx="2001">
                        <c:v>2.2423324402965742E-2</c:v>
                      </c:pt>
                      <c:pt idx="2002">
                        <c:v>2.2459495674489523E-2</c:v>
                      </c:pt>
                      <c:pt idx="2003">
                        <c:v>2.2495725294225218E-2</c:v>
                      </c:pt>
                      <c:pt idx="2004">
                        <c:v>2.2532013356294827E-2</c:v>
                      </c:pt>
                      <c:pt idx="2005">
                        <c:v>2.2568359954972247E-2</c:v>
                      </c:pt>
                      <c:pt idx="2006">
                        <c:v>2.2604765184683413E-2</c:v>
                      </c:pt>
                      <c:pt idx="2007">
                        <c:v>2.2641229140006582E-2</c:v>
                      </c:pt>
                      <c:pt idx="2008">
                        <c:v>2.2677751915672579E-2</c:v>
                      </c:pt>
                      <c:pt idx="2009">
                        <c:v>2.2714333606565062E-2</c:v>
                      </c:pt>
                      <c:pt idx="2010">
                        <c:v>2.27509743077207E-2</c:v>
                      </c:pt>
                      <c:pt idx="2011">
                        <c:v>2.2787674114329498E-2</c:v>
                      </c:pt>
                      <c:pt idx="2012">
                        <c:v>2.282443312173503E-2</c:v>
                      </c:pt>
                      <c:pt idx="2013">
                        <c:v>2.2861251425434614E-2</c:v>
                      </c:pt>
                      <c:pt idx="2014">
                        <c:v>2.2898129121079674E-2</c:v>
                      </c:pt>
                      <c:pt idx="2015">
                        <c:v>2.29350663044759E-2</c:v>
                      </c:pt>
                      <c:pt idx="2016">
                        <c:v>2.2972063071583528E-2</c:v>
                      </c:pt>
                      <c:pt idx="2017">
                        <c:v>2.3009119518517598E-2</c:v>
                      </c:pt>
                      <c:pt idx="2018">
                        <c:v>2.3046235741548182E-2</c:v>
                      </c:pt>
                      <c:pt idx="2019">
                        <c:v>2.3083411837100647E-2</c:v>
                      </c:pt>
                      <c:pt idx="2020">
                        <c:v>2.3120647901755942E-2</c:v>
                      </c:pt>
                      <c:pt idx="2021">
                        <c:v>2.315794403225075E-2</c:v>
                      </c:pt>
                      <c:pt idx="2022">
                        <c:v>2.3195300325477824E-2</c:v>
                      </c:pt>
                      <c:pt idx="2023">
                        <c:v>2.3232716878486263E-2</c:v>
                      </c:pt>
                      <c:pt idx="2024">
                        <c:v>2.3270193788481632E-2</c:v>
                      </c:pt>
                      <c:pt idx="2025">
                        <c:v>2.3307731152826371E-2</c:v>
                      </c:pt>
                      <c:pt idx="2026">
                        <c:v>2.3345329069039938E-2</c:v>
                      </c:pt>
                      <c:pt idx="2027">
                        <c:v>2.3382987634799117E-2</c:v>
                      </c:pt>
                      <c:pt idx="2028">
                        <c:v>2.3420706947938238E-2</c:v>
                      </c:pt>
                      <c:pt idx="2029">
                        <c:v>2.3458487106449488E-2</c:v>
                      </c:pt>
                      <c:pt idx="2030">
                        <c:v>2.3496328208483068E-2</c:v>
                      </c:pt>
                      <c:pt idx="2031">
                        <c:v>2.353423035234754E-2</c:v>
                      </c:pt>
                      <c:pt idx="2032">
                        <c:v>2.3572193636510072E-2</c:v>
                      </c:pt>
                      <c:pt idx="2033">
                        <c:v>2.3610218159596606E-2</c:v>
                      </c:pt>
                      <c:pt idx="2034">
                        <c:v>2.3648304020392238E-2</c:v>
                      </c:pt>
                      <c:pt idx="2035">
                        <c:v>2.3686451317841389E-2</c:v>
                      </c:pt>
                      <c:pt idx="2036">
                        <c:v>2.3724660151048089E-2</c:v>
                      </c:pt>
                      <c:pt idx="2037">
                        <c:v>2.3762930619276233E-2</c:v>
                      </c:pt>
                      <c:pt idx="2038">
                        <c:v>2.3801262821949866E-2</c:v>
                      </c:pt>
                      <c:pt idx="2039">
                        <c:v>2.3839656858653351E-2</c:v>
                      </c:pt>
                      <c:pt idx="2040">
                        <c:v>2.387811282913176E-2</c:v>
                      </c:pt>
                      <c:pt idx="2041">
                        <c:v>2.3916630833291048E-2</c:v>
                      </c:pt>
                      <c:pt idx="2042">
                        <c:v>2.3955210971198279E-2</c:v>
                      </c:pt>
                      <c:pt idx="2043">
                        <c:v>2.399385334308202E-2</c:v>
                      </c:pt>
                      <c:pt idx="2044">
                        <c:v>2.403255804933243E-2</c:v>
                      </c:pt>
                      <c:pt idx="2045">
                        <c:v>2.4071325190501678E-2</c:v>
                      </c:pt>
                      <c:pt idx="2046">
                        <c:v>2.4110154867304105E-2</c:v>
                      </c:pt>
                      <c:pt idx="2047">
                        <c:v>2.4149047180616511E-2</c:v>
                      </c:pt>
                      <c:pt idx="2048">
                        <c:v>2.418800223147842E-2</c:v>
                      </c:pt>
                      <c:pt idx="2049">
                        <c:v>2.4227020121092391E-2</c:v>
                      </c:pt>
                      <c:pt idx="2050">
                        <c:v>2.4266100950824154E-2</c:v>
                      </c:pt>
                      <c:pt idx="2051">
                        <c:v>2.4305244822202997E-2</c:v>
                      </c:pt>
                      <c:pt idx="2052">
                        <c:v>2.434445183692201E-2</c:v>
                      </c:pt>
                      <c:pt idx="2053">
                        <c:v>2.4383722096838263E-2</c:v>
                      </c:pt>
                      <c:pt idx="2054">
                        <c:v>2.4423055703973195E-2</c:v>
                      </c:pt>
                      <c:pt idx="2055">
                        <c:v>2.4462452760512777E-2</c:v>
                      </c:pt>
                      <c:pt idx="2056">
                        <c:v>2.4501913368807835E-2</c:v>
                      </c:pt>
                      <c:pt idx="2057">
                        <c:v>2.4541437631374279E-2</c:v>
                      </c:pt>
                      <c:pt idx="2058">
                        <c:v>2.4581025650893429E-2</c:v>
                      </c:pt>
                      <c:pt idx="2059">
                        <c:v>2.462067753021217E-2</c:v>
                      </c:pt>
                      <c:pt idx="2060">
                        <c:v>2.4660393372343378E-2</c:v>
                      </c:pt>
                      <c:pt idx="2061">
                        <c:v>2.4700173280466049E-2</c:v>
                      </c:pt>
                      <c:pt idx="2062">
                        <c:v>2.4740017357925588E-2</c:v>
                      </c:pt>
                      <c:pt idx="2063">
                        <c:v>2.4779925708234181E-2</c:v>
                      </c:pt>
                      <c:pt idx="2064">
                        <c:v>2.4819898435070948E-2</c:v>
                      </c:pt>
                      <c:pt idx="2065">
                        <c:v>2.4859935642282255E-2</c:v>
                      </c:pt>
                      <c:pt idx="2066">
                        <c:v>2.4900037433881986E-2</c:v>
                      </c:pt>
                      <c:pt idx="2067">
                        <c:v>2.4940203914051821E-2</c:v>
                      </c:pt>
                      <c:pt idx="2068">
                        <c:v>2.4980435187141475E-2</c:v>
                      </c:pt>
                      <c:pt idx="2069">
                        <c:v>2.5020731357669038E-2</c:v>
                      </c:pt>
                      <c:pt idx="2070">
                        <c:v>2.5061092530321124E-2</c:v>
                      </c:pt>
                      <c:pt idx="2071">
                        <c:v>2.5101518809953292E-2</c:v>
                      </c:pt>
                      <c:pt idx="2072">
                        <c:v>2.514201030159021E-2</c:v>
                      </c:pt>
                      <c:pt idx="2073">
                        <c:v>2.5182567110425935E-2</c:v>
                      </c:pt>
                      <c:pt idx="2074">
                        <c:v>2.5223189341824274E-2</c:v>
                      </c:pt>
                      <c:pt idx="2075">
                        <c:v>2.5263877101318954E-2</c:v>
                      </c:pt>
                      <c:pt idx="2076">
                        <c:v>2.5304630494613956E-2</c:v>
                      </c:pt>
                      <c:pt idx="2077">
                        <c:v>2.5345449627583758E-2</c:v>
                      </c:pt>
                      <c:pt idx="2078">
                        <c:v>2.5386334606273667E-2</c:v>
                      </c:pt>
                      <c:pt idx="2079">
                        <c:v>2.5427285536899977E-2</c:v>
                      </c:pt>
                      <c:pt idx="2080">
                        <c:v>2.5468302525850396E-2</c:v>
                      </c:pt>
                      <c:pt idx="2081">
                        <c:v>2.5509385679684221E-2</c:v>
                      </c:pt>
                      <c:pt idx="2082">
                        <c:v>2.5550535105132607E-2</c:v>
                      </c:pt>
                      <c:pt idx="2083">
                        <c:v>2.5591750909098931E-2</c:v>
                      </c:pt>
                      <c:pt idx="2084">
                        <c:v>2.5633033198658985E-2</c:v>
                      </c:pt>
                      <c:pt idx="2085">
                        <c:v>2.5674382081061289E-2</c:v>
                      </c:pt>
                      <c:pt idx="2086">
                        <c:v>2.5715797663727367E-2</c:v>
                      </c:pt>
                      <c:pt idx="2087">
                        <c:v>2.5757280054252065E-2</c:v>
                      </c:pt>
                      <c:pt idx="2088">
                        <c:v>2.5798829360403709E-2</c:v>
                      </c:pt>
                      <c:pt idx="2089">
                        <c:v>2.5840445690124558E-2</c:v>
                      </c:pt>
                      <c:pt idx="2090">
                        <c:v>2.5882129151530903E-2</c:v>
                      </c:pt>
                      <c:pt idx="2091">
                        <c:v>2.5923879852913525E-2</c:v>
                      </c:pt>
                      <c:pt idx="2092">
                        <c:v>2.5965697902737842E-2</c:v>
                      </c:pt>
                      <c:pt idx="2093">
                        <c:v>2.6007583409644222E-2</c:v>
                      </c:pt>
                      <c:pt idx="2094">
                        <c:v>2.6049536482448336E-2</c:v>
                      </c:pt>
                      <c:pt idx="2095">
                        <c:v>2.6091557230141345E-2</c:v>
                      </c:pt>
                      <c:pt idx="2096">
                        <c:v>2.6133645761890239E-2</c:v>
                      </c:pt>
                      <c:pt idx="2097">
                        <c:v>2.6175802187038091E-2</c:v>
                      </c:pt>
                      <c:pt idx="2098">
                        <c:v>2.6218026615104407E-2</c:v>
                      </c:pt>
                      <c:pt idx="2099">
                        <c:v>2.6260319155785267E-2</c:v>
                      </c:pt>
                      <c:pt idx="2100">
                        <c:v>2.6302679918953804E-2</c:v>
                      </c:pt>
                      <c:pt idx="2101">
                        <c:v>2.6345109014660341E-2</c:v>
                      </c:pt>
                      <c:pt idx="2102">
                        <c:v>2.6387606553132683E-2</c:v>
                      </c:pt>
                      <c:pt idx="2103">
                        <c:v>2.6430172644776529E-2</c:v>
                      </c:pt>
                      <c:pt idx="2104">
                        <c:v>2.6472807400175623E-2</c:v>
                      </c:pt>
                      <c:pt idx="2105">
                        <c:v>2.6515510930092089E-2</c:v>
                      </c:pt>
                      <c:pt idx="2106">
                        <c:v>2.6558283345466741E-2</c:v>
                      </c:pt>
                      <c:pt idx="2107">
                        <c:v>2.6601124757419367E-2</c:v>
                      </c:pt>
                      <c:pt idx="2108">
                        <c:v>2.6644035277248953E-2</c:v>
                      </c:pt>
                      <c:pt idx="2109">
                        <c:v>2.6687015016434067E-2</c:v>
                      </c:pt>
                      <c:pt idx="2110">
                        <c:v>2.6730064086633101E-2</c:v>
                      </c:pt>
                      <c:pt idx="2111">
                        <c:v>2.6773182599684538E-2</c:v>
                      </c:pt>
                      <c:pt idx="2112">
                        <c:v>2.6816370667607281E-2</c:v>
                      </c:pt>
                      <c:pt idx="2113">
                        <c:v>2.6859628402600966E-2</c:v>
                      </c:pt>
                      <c:pt idx="2114">
                        <c:v>2.6902955917046154E-2</c:v>
                      </c:pt>
                      <c:pt idx="2115">
                        <c:v>2.6946353323504733E-2</c:v>
                      </c:pt>
                      <c:pt idx="2116">
                        <c:v>2.698982073472015E-2</c:v>
                      </c:pt>
                      <c:pt idx="2117">
                        <c:v>2.7033358263617722E-2</c:v>
                      </c:pt>
                      <c:pt idx="2118">
                        <c:v>2.707696602330496E-2</c:v>
                      </c:pt>
                      <c:pt idx="2119">
                        <c:v>2.7120644127071748E-2</c:v>
                      </c:pt>
                      <c:pt idx="2120">
                        <c:v>2.7164392688390812E-2</c:v>
                      </c:pt>
                      <c:pt idx="2121">
                        <c:v>2.7208211820917868E-2</c:v>
                      </c:pt>
                      <c:pt idx="2122">
                        <c:v>2.7252101638491975E-2</c:v>
                      </c:pt>
                      <c:pt idx="2123">
                        <c:v>2.7296062255135829E-2</c:v>
                      </c:pt>
                      <c:pt idx="2124">
                        <c:v>2.7340093785056103E-2</c:v>
                      </c:pt>
                      <c:pt idx="2125">
                        <c:v>2.7384196342643607E-2</c:v>
                      </c:pt>
                      <c:pt idx="2126">
                        <c:v>2.7428370042473744E-2</c:v>
                      </c:pt>
                      <c:pt idx="2127">
                        <c:v>2.7472614999306737E-2</c:v>
                      </c:pt>
                      <c:pt idx="2128">
                        <c:v>2.7516931328087888E-2</c:v>
                      </c:pt>
                      <c:pt idx="2129">
                        <c:v>2.7561319143947972E-2</c:v>
                      </c:pt>
                      <c:pt idx="2130">
                        <c:v>2.7605778562203448E-2</c:v>
                      </c:pt>
                      <c:pt idx="2131">
                        <c:v>2.7650309698356794E-2</c:v>
                      </c:pt>
                      <c:pt idx="2132">
                        <c:v>2.7694912668096802E-2</c:v>
                      </c:pt>
                      <c:pt idx="2133">
                        <c:v>2.7739587587298931E-2</c:v>
                      </c:pt>
                      <c:pt idx="2134">
                        <c:v>2.7784334572025494E-2</c:v>
                      </c:pt>
                      <c:pt idx="2135">
                        <c:v>2.7829153738526041E-2</c:v>
                      </c:pt>
                      <c:pt idx="2136">
                        <c:v>2.7874045203237701E-2</c:v>
                      </c:pt>
                      <c:pt idx="2137">
                        <c:v>2.7919009082785329E-2</c:v>
                      </c:pt>
                      <c:pt idx="2138">
                        <c:v>2.7964045493982025E-2</c:v>
                      </c:pt>
                      <c:pt idx="2139">
                        <c:v>2.800915455382921E-2</c:v>
                      </c:pt>
                      <c:pt idx="2140">
                        <c:v>2.8054336379517129E-2</c:v>
                      </c:pt>
                      <c:pt idx="2141">
                        <c:v>2.8099591088425007E-2</c:v>
                      </c:pt>
                      <c:pt idx="2142">
                        <c:v>2.8144918798121459E-2</c:v>
                      </c:pt>
                      <c:pt idx="2143">
                        <c:v>2.8190319626364705E-2</c:v>
                      </c:pt>
                      <c:pt idx="2144">
                        <c:v>2.8235793691102986E-2</c:v>
                      </c:pt>
                      <c:pt idx="2145">
                        <c:v>2.8281341110474735E-2</c:v>
                      </c:pt>
                      <c:pt idx="2146">
                        <c:v>2.8326962002808983E-2</c:v>
                      </c:pt>
                      <c:pt idx="2147">
                        <c:v>2.8372656486625684E-2</c:v>
                      </c:pt>
                      <c:pt idx="2148">
                        <c:v>2.8418424680635893E-2</c:v>
                      </c:pt>
                      <c:pt idx="2149">
                        <c:v>2.846426670374223E-2</c:v>
                      </c:pt>
                      <c:pt idx="2150">
                        <c:v>2.8510182675039082E-2</c:v>
                      </c:pt>
                      <c:pt idx="2151">
                        <c:v>2.8556172713812965E-2</c:v>
                      </c:pt>
                      <c:pt idx="2152">
                        <c:v>2.860223693954279E-2</c:v>
                      </c:pt>
                      <c:pt idx="2153">
                        <c:v>2.8648375471900259E-2</c:v>
                      </c:pt>
                      <c:pt idx="2154">
                        <c:v>2.8694588430750047E-2</c:v>
                      </c:pt>
                      <c:pt idx="2155">
                        <c:v>2.8740875936150205E-2</c:v>
                      </c:pt>
                      <c:pt idx="2156">
                        <c:v>2.87872381083525E-2</c:v>
                      </c:pt>
                      <c:pt idx="2157">
                        <c:v>2.8833675067802603E-2</c:v>
                      </c:pt>
                      <c:pt idx="2158">
                        <c:v>2.888018693514054E-2</c:v>
                      </c:pt>
                      <c:pt idx="2159">
                        <c:v>2.8926773831200906E-2</c:v>
                      </c:pt>
                      <c:pt idx="2160">
                        <c:v>2.8973435877013218E-2</c:v>
                      </c:pt>
                      <c:pt idx="2161">
                        <c:v>2.9020173193802238E-2</c:v>
                      </c:pt>
                      <c:pt idx="2162">
                        <c:v>2.9066985902988302E-2</c:v>
                      </c:pt>
                      <c:pt idx="2163">
                        <c:v>2.9113874126187524E-2</c:v>
                      </c:pt>
                      <c:pt idx="2164">
                        <c:v>2.9160837985212316E-2</c:v>
                      </c:pt>
                      <c:pt idx="2165">
                        <c:v>2.920787760207149E-2</c:v>
                      </c:pt>
                      <c:pt idx="2166">
                        <c:v>2.92549930989707E-2</c:v>
                      </c:pt>
                      <c:pt idx="2167">
                        <c:v>2.9302184598312773E-2</c:v>
                      </c:pt>
                      <c:pt idx="2168">
                        <c:v>2.9349452222697914E-2</c:v>
                      </c:pt>
                      <c:pt idx="2169">
                        <c:v>2.9396796094924162E-2</c:v>
                      </c:pt>
                      <c:pt idx="2170">
                        <c:v>2.9444216337987602E-2</c:v>
                      </c:pt>
                      <c:pt idx="2171">
                        <c:v>2.9491713075082734E-2</c:v>
                      </c:pt>
                      <c:pt idx="2172">
                        <c:v>2.9539286429602785E-2</c:v>
                      </c:pt>
                      <c:pt idx="2173">
                        <c:v>2.9586936525140051E-2</c:v>
                      </c:pt>
                      <c:pt idx="2174">
                        <c:v>2.9634663485486136E-2</c:v>
                      </c:pt>
                      <c:pt idx="2175">
                        <c:v>2.9682467434632404E-2</c:v>
                      </c:pt>
                      <c:pt idx="2176">
                        <c:v>2.9730348496770205E-2</c:v>
                      </c:pt>
                      <c:pt idx="2177">
                        <c:v>2.9778306796291173E-2</c:v>
                      </c:pt>
                      <c:pt idx="2178">
                        <c:v>2.9826342457787688E-2</c:v>
                      </c:pt>
                      <c:pt idx="2179">
                        <c:v>2.9874455606053053E-2</c:v>
                      </c:pt>
                      <c:pt idx="2180">
                        <c:v>2.9922646366081884E-2</c:v>
                      </c:pt>
                      <c:pt idx="2181">
                        <c:v>2.9970914863070422E-2</c:v>
                      </c:pt>
                      <c:pt idx="2182">
                        <c:v>3.001926122241692E-2</c:v>
                      </c:pt>
                      <c:pt idx="2183">
                        <c:v>3.0067685569721801E-2</c:v>
                      </c:pt>
                      <c:pt idx="2184">
                        <c:v>3.0116188030788221E-2</c:v>
                      </c:pt>
                      <c:pt idx="2185">
                        <c:v>3.0164768731622188E-2</c:v>
                      </c:pt>
                      <c:pt idx="2186">
                        <c:v>3.0213427798432956E-2</c:v>
                      </c:pt>
                      <c:pt idx="2187">
                        <c:v>3.0262165357633472E-2</c:v>
                      </c:pt>
                      <c:pt idx="2188">
                        <c:v>3.0310981535840473E-2</c:v>
                      </c:pt>
                      <c:pt idx="2189">
                        <c:v>3.0359876459875042E-2</c:v>
                      </c:pt>
                      <c:pt idx="2190">
                        <c:v>3.0408850256762782E-2</c:v>
                      </c:pt>
                      <c:pt idx="2191">
                        <c:v>3.0457903053734234E-2</c:v>
                      </c:pt>
                      <c:pt idx="2192">
                        <c:v>3.0507034978225142E-2</c:v>
                      </c:pt>
                      <c:pt idx="2193">
                        <c:v>3.0556246157876877E-2</c:v>
                      </c:pt>
                      <c:pt idx="2194">
                        <c:v>3.0605536720536619E-2</c:v>
                      </c:pt>
                      <c:pt idx="2195">
                        <c:v>3.0654906794257867E-2</c:v>
                      </c:pt>
                      <c:pt idx="2196">
                        <c:v>3.0704356507300648E-2</c:v>
                      </c:pt>
                      <c:pt idx="2197">
                        <c:v>3.0753885988131852E-2</c:v>
                      </c:pt>
                      <c:pt idx="2198">
                        <c:v>3.0803495365425673E-2</c:v>
                      </c:pt>
                      <c:pt idx="2199">
                        <c:v>3.0853184768063813E-2</c:v>
                      </c:pt>
                      <c:pt idx="2200">
                        <c:v>3.0902954325135901E-2</c:v>
                      </c:pt>
                      <c:pt idx="2201">
                        <c:v>3.0952804165939776E-2</c:v>
                      </c:pt>
                      <c:pt idx="2202">
                        <c:v>3.1002734419981907E-2</c:v>
                      </c:pt>
                      <c:pt idx="2203">
                        <c:v>3.1052745216977581E-2</c:v>
                      </c:pt>
                      <c:pt idx="2204">
                        <c:v>3.1102836686851414E-2</c:v>
                      </c:pt>
                      <c:pt idx="2205">
                        <c:v>3.1153008959737574E-2</c:v>
                      </c:pt>
                      <c:pt idx="2206">
                        <c:v>3.1203262165980111E-2</c:v>
                      </c:pt>
                      <c:pt idx="2207">
                        <c:v>3.1253596436133395E-2</c:v>
                      </c:pt>
                      <c:pt idx="2208">
                        <c:v>3.1304011900962367E-2</c:v>
                      </c:pt>
                      <c:pt idx="2209">
                        <c:v>3.1354508691442906E-2</c:v>
                      </c:pt>
                      <c:pt idx="2210">
                        <c:v>3.1405086938762164E-2</c:v>
                      </c:pt>
                      <c:pt idx="2211">
                        <c:v>3.1455746774318928E-2</c:v>
                      </c:pt>
                      <c:pt idx="2212">
                        <c:v>3.1506488329723921E-2</c:v>
                      </c:pt>
                      <c:pt idx="2213">
                        <c:v>3.1557311736800223E-2</c:v>
                      </c:pt>
                      <c:pt idx="2214">
                        <c:v>3.1608217127583466E-2</c:v>
                      </c:pt>
                      <c:pt idx="2215">
                        <c:v>3.1659204634322369E-2</c:v>
                      </c:pt>
                      <c:pt idx="2216">
                        <c:v>3.1710274389478932E-2</c:v>
                      </c:pt>
                      <c:pt idx="2217">
                        <c:v>3.1761426525728796E-2</c:v>
                      </c:pt>
                      <c:pt idx="2218">
                        <c:v>3.181266117596171E-2</c:v>
                      </c:pt>
                      <c:pt idx="2219">
                        <c:v>3.1863978473281721E-2</c:v>
                      </c:pt>
                      <c:pt idx="2220">
                        <c:v>3.1915378551007609E-2</c:v>
                      </c:pt>
                      <c:pt idx="2221">
                        <c:v>3.1966861542673204E-2</c:v>
                      </c:pt>
                      <c:pt idx="2222">
                        <c:v>3.2018427582027775E-2</c:v>
                      </c:pt>
                      <c:pt idx="2223">
                        <c:v>3.2070076803036272E-2</c:v>
                      </c:pt>
                      <c:pt idx="2224">
                        <c:v>3.2121809339879834E-2</c:v>
                      </c:pt>
                      <c:pt idx="2225">
                        <c:v>3.2173625326955974E-2</c:v>
                      </c:pt>
                      <c:pt idx="2226">
                        <c:v>3.2225524898879046E-2</c:v>
                      </c:pt>
                      <c:pt idx="2227">
                        <c:v>3.227750819048051E-2</c:v>
                      </c:pt>
                      <c:pt idx="2228">
                        <c:v>3.2329575336809413E-2</c:v>
                      </c:pt>
                      <c:pt idx="2229">
                        <c:v>3.2381726473132526E-2</c:v>
                      </c:pt>
                      <c:pt idx="2230">
                        <c:v>3.2433961734934909E-2</c:v>
                      </c:pt>
                      <c:pt idx="2231">
                        <c:v>3.2486281257920163E-2</c:v>
                      </c:pt>
                      <c:pt idx="2232">
                        <c:v>3.2538685178010743E-2</c:v>
                      </c:pt>
                      <c:pt idx="2233">
                        <c:v>3.2591173631348433E-2</c:v>
                      </c:pt>
                      <c:pt idx="2234">
                        <c:v>3.2643746754294586E-2</c:v>
                      </c:pt>
                      <c:pt idx="2235">
                        <c:v>3.2696404683430519E-2</c:v>
                      </c:pt>
                      <c:pt idx="2236">
                        <c:v>3.2749147555557905E-2</c:v>
                      </c:pt>
                      <c:pt idx="2237">
                        <c:v>3.2801975507699005E-2</c:v>
                      </c:pt>
                      <c:pt idx="2238">
                        <c:v>3.2854888677097245E-2</c:v>
                      </c:pt>
                      <c:pt idx="2239">
                        <c:v>3.2907887201217338E-2</c:v>
                      </c:pt>
                      <c:pt idx="2240">
                        <c:v>3.2960971217745771E-2</c:v>
                      </c:pt>
                      <c:pt idx="2241">
                        <c:v>3.3014140864591132E-2</c:v>
                      </c:pt>
                      <c:pt idx="2242">
                        <c:v>3.306739627988451E-2</c:v>
                      </c:pt>
                      <c:pt idx="2243">
                        <c:v>3.3120737601979727E-2</c:v>
                      </c:pt>
                      <c:pt idx="2244">
                        <c:v>3.3174164969453884E-2</c:v>
                      </c:pt>
                      <c:pt idx="2245">
                        <c:v>3.3227678521107556E-2</c:v>
                      </c:pt>
                      <c:pt idx="2246">
                        <c:v>3.3281278395965237E-2</c:v>
                      </c:pt>
                      <c:pt idx="2247">
                        <c:v>3.3334964733275678E-2</c:v>
                      </c:pt>
                      <c:pt idx="2248">
                        <c:v>3.3388737672512298E-2</c:v>
                      </c:pt>
                      <c:pt idx="2249">
                        <c:v>3.3442597353373411E-2</c:v>
                      </c:pt>
                      <c:pt idx="2250">
                        <c:v>3.3496543915782745E-2</c:v>
                      </c:pt>
                      <c:pt idx="2251">
                        <c:v>3.3550577499889767E-2</c:v>
                      </c:pt>
                      <c:pt idx="2252">
                        <c:v>3.3604698246069924E-2</c:v>
                      </c:pt>
                      <c:pt idx="2253">
                        <c:v>3.3658906294925198E-2</c:v>
                      </c:pt>
                      <c:pt idx="2254">
                        <c:v>3.3713201787284326E-2</c:v>
                      </c:pt>
                      <c:pt idx="2255">
                        <c:v>3.376758486420324E-2</c:v>
                      </c:pt>
                      <c:pt idx="2256">
                        <c:v>3.3822055666965382E-2</c:v>
                      </c:pt>
                      <c:pt idx="2257">
                        <c:v>3.387661433708216E-2</c:v>
                      </c:pt>
                      <c:pt idx="2258">
                        <c:v>3.3931261016293172E-2</c:v>
                      </c:pt>
                      <c:pt idx="2259">
                        <c:v>3.3985995846566718E-2</c:v>
                      </c:pt>
                      <c:pt idx="2260">
                        <c:v>3.4040818970100084E-2</c:v>
                      </c:pt>
                      <c:pt idx="2261">
                        <c:v>3.409573052931994E-2</c:v>
                      </c:pt>
                      <c:pt idx="2262">
                        <c:v>3.4150730666882734E-2</c:v>
                      </c:pt>
                      <c:pt idx="2263">
                        <c:v>3.4205819525674967E-2</c:v>
                      </c:pt>
                      <c:pt idx="2264">
                        <c:v>3.42609972488137E-2</c:v>
                      </c:pt>
                      <c:pt idx="2265">
                        <c:v>3.4316263979646836E-2</c:v>
                      </c:pt>
                      <c:pt idx="2266">
                        <c:v>3.4371619861753487E-2</c:v>
                      </c:pt>
                      <c:pt idx="2267">
                        <c:v>3.4427065038944396E-2</c:v>
                      </c:pt>
                      <c:pt idx="2268">
                        <c:v>3.4482599655262326E-2</c:v>
                      </c:pt>
                      <c:pt idx="2269">
                        <c:v>3.4538223854982321E-2</c:v>
                      </c:pt>
                      <c:pt idx="2270">
                        <c:v>3.4593937782612175E-2</c:v>
                      </c:pt>
                      <c:pt idx="2271">
                        <c:v>3.4649741582892871E-2</c:v>
                      </c:pt>
                      <c:pt idx="2272">
                        <c:v>3.470563540079874E-2</c:v>
                      </c:pt>
                      <c:pt idx="2273">
                        <c:v>3.47616193815381E-2</c:v>
                      </c:pt>
                      <c:pt idx="2274">
                        <c:v>3.4817693670553422E-2</c:v>
                      </c:pt>
                      <c:pt idx="2275">
                        <c:v>3.4873858413521829E-2</c:v>
                      </c:pt>
                      <c:pt idx="2276">
                        <c:v>3.4930113756355408E-2</c:v>
                      </c:pt>
                      <c:pt idx="2277">
                        <c:v>3.4986459845201684E-2</c:v>
                      </c:pt>
                      <c:pt idx="2278">
                        <c:v>3.5042896826443827E-2</c:v>
                      </c:pt>
                      <c:pt idx="2279">
                        <c:v>3.5099424846701241E-2</c:v>
                      </c:pt>
                      <c:pt idx="2280">
                        <c:v>3.5156044052829807E-2</c:v>
                      </c:pt>
                      <c:pt idx="2281">
                        <c:v>3.5212754591922253E-2</c:v>
                      </c:pt>
                      <c:pt idx="2282">
                        <c:v>3.5269556611308678E-2</c:v>
                      </c:pt>
                      <c:pt idx="2283">
                        <c:v>3.5326450258556734E-2</c:v>
                      </c:pt>
                      <c:pt idx="2284">
                        <c:v>3.538343568147221E-2</c:v>
                      </c:pt>
                      <c:pt idx="2285">
                        <c:v>3.5440513028099273E-2</c:v>
                      </c:pt>
                      <c:pt idx="2286">
                        <c:v>3.5497682446720906E-2</c:v>
                      </c:pt>
                      <c:pt idx="2287">
                        <c:v>3.5554944085859276E-2</c:v>
                      </c:pt>
                      <c:pt idx="2288">
                        <c:v>3.5612298094276205E-2</c:v>
                      </c:pt>
                      <c:pt idx="2289">
                        <c:v>3.5669744620973373E-2</c:v>
                      </c:pt>
                      <c:pt idx="2290">
                        <c:v>3.572728381519287E-2</c:v>
                      </c:pt>
                      <c:pt idx="2291">
                        <c:v>3.5784915826417595E-2</c:v>
                      </c:pt>
                      <c:pt idx="2292">
                        <c:v>3.5842640804371433E-2</c:v>
                      </c:pt>
                      <c:pt idx="2293">
                        <c:v>3.5900458899019924E-2</c:v>
                      </c:pt>
                      <c:pt idx="2294">
                        <c:v>3.5958370260570464E-2</c:v>
                      </c:pt>
                      <c:pt idx="2295">
                        <c:v>3.6016375039472741E-2</c:v>
                      </c:pt>
                      <c:pt idx="2296">
                        <c:v>3.6074473386419142E-2</c:v>
                      </c:pt>
                      <c:pt idx="2297">
                        <c:v>3.6132665452345177E-2</c:v>
                      </c:pt>
                      <c:pt idx="2298">
                        <c:v>3.6190951388429739E-2</c:v>
                      </c:pt>
                      <c:pt idx="2299">
                        <c:v>3.6249331346095696E-2</c:v>
                      </c:pt>
                      <c:pt idx="2300">
                        <c:v>3.6307805477010131E-2</c:v>
                      </c:pt>
                      <c:pt idx="2301">
                        <c:v>3.6366373933084735E-2</c:v>
                      </c:pt>
                      <c:pt idx="2302">
                        <c:v>3.6425036866476329E-2</c:v>
                      </c:pt>
                      <c:pt idx="2303">
                        <c:v>3.6483794429587137E-2</c:v>
                      </c:pt>
                      <c:pt idx="2304">
                        <c:v>3.6542646775065232E-2</c:v>
                      </c:pt>
                      <c:pt idx="2305">
                        <c:v>3.660159405580491E-2</c:v>
                      </c:pt>
                      <c:pt idx="2306">
                        <c:v>3.6660636424947164E-2</c:v>
                      </c:pt>
                      <c:pt idx="2307">
                        <c:v>3.6719774035879914E-2</c:v>
                      </c:pt>
                      <c:pt idx="2308">
                        <c:v>3.6779007042238632E-2</c:v>
                      </c:pt>
                      <c:pt idx="2309">
                        <c:v>3.6838335597906509E-2</c:v>
                      </c:pt>
                      <c:pt idx="2310">
                        <c:v>3.6897759857015017E-2</c:v>
                      </c:pt>
                      <c:pt idx="2311">
                        <c:v>3.695727997394431E-2</c:v>
                      </c:pt>
                      <c:pt idx="2312">
                        <c:v>3.7016896103323468E-2</c:v>
                      </c:pt>
                      <c:pt idx="2313">
                        <c:v>3.7076608400031096E-2</c:v>
                      </c:pt>
                      <c:pt idx="2314">
                        <c:v>3.7136417019195581E-2</c:v>
                      </c:pt>
                      <c:pt idx="2315">
                        <c:v>3.7196322116195578E-2</c:v>
                      </c:pt>
                      <c:pt idx="2316">
                        <c:v>3.7256323846660354E-2</c:v>
                      </c:pt>
                      <c:pt idx="2317">
                        <c:v>3.7316422366470287E-2</c:v>
                      </c:pt>
                      <c:pt idx="2318">
                        <c:v>3.7376617831757102E-2</c:v>
                      </c:pt>
                      <c:pt idx="2319">
                        <c:v>3.743691039890449E-2</c:v>
                      </c:pt>
                      <c:pt idx="2320">
                        <c:v>3.7497300224548356E-2</c:v>
                      </c:pt>
                      <c:pt idx="2321">
                        <c:v>3.7557787465577232E-2</c:v>
                      </c:pt>
                      <c:pt idx="2322">
                        <c:v>3.7618372279132818E-2</c:v>
                      </c:pt>
                      <c:pt idx="2323">
                        <c:v>3.7679054822610254E-2</c:v>
                      </c:pt>
                      <c:pt idx="2324">
                        <c:v>3.7739835253658566E-2</c:v>
                      </c:pt>
                      <c:pt idx="2325">
                        <c:v>3.7800713730181089E-2</c:v>
                      </c:pt>
                      <c:pt idx="2326">
                        <c:v>3.7861690410335928E-2</c:v>
                      </c:pt>
                      <c:pt idx="2327">
                        <c:v>3.7922765452536207E-2</c:v>
                      </c:pt>
                      <c:pt idx="2328">
                        <c:v>3.7983939015450691E-2</c:v>
                      </c:pt>
                      <c:pt idx="2329">
                        <c:v>3.8045211258004037E-2</c:v>
                      </c:pt>
                      <c:pt idx="2330">
                        <c:v>3.810658233937729E-2</c:v>
                      </c:pt>
                      <c:pt idx="2331">
                        <c:v>3.8168052419008273E-2</c:v>
                      </c:pt>
                      <c:pt idx="2332">
                        <c:v>3.8229621656591939E-2</c:v>
                      </c:pt>
                      <c:pt idx="2333">
                        <c:v>3.8291290212080956E-2</c:v>
                      </c:pt>
                      <c:pt idx="2334">
                        <c:v>3.8353058245685918E-2</c:v>
                      </c:pt>
                      <c:pt idx="2335">
                        <c:v>3.841492591787591E-2</c:v>
                      </c:pt>
                      <c:pt idx="2336">
                        <c:v>3.8476893389378826E-2</c:v>
                      </c:pt>
                      <c:pt idx="2337">
                        <c:v>3.8538960821181904E-2</c:v>
                      </c:pt>
                      <c:pt idx="2338">
                        <c:v>3.860112837453198E-2</c:v>
                      </c:pt>
                      <c:pt idx="2339">
                        <c:v>3.8663396210936077E-2</c:v>
                      </c:pt>
                      <c:pt idx="2340">
                        <c:v>3.8725764492161724E-2</c:v>
                      </c:pt>
                      <c:pt idx="2341">
                        <c:v>3.8788233380237333E-2</c:v>
                      </c:pt>
                      <c:pt idx="2342">
                        <c:v>3.8850803037452801E-2</c:v>
                      </c:pt>
                      <c:pt idx="2343">
                        <c:v>3.8913473626359732E-2</c:v>
                      </c:pt>
                      <c:pt idx="2344">
                        <c:v>3.8976245309771972E-2</c:v>
                      </c:pt>
                      <c:pt idx="2345">
                        <c:v>3.9039118250765975E-2</c:v>
                      </c:pt>
                      <c:pt idx="2346">
                        <c:v>3.9102092612681355E-2</c:v>
                      </c:pt>
                      <c:pt idx="2347">
                        <c:v>3.9165168559121048E-2</c:v>
                      </c:pt>
                      <c:pt idx="2348">
                        <c:v>3.9228346253952044E-2</c:v>
                      </c:pt>
                      <c:pt idx="2349">
                        <c:v>3.92916258613056E-2</c:v>
                      </c:pt>
                      <c:pt idx="2350">
                        <c:v>3.9355007545577733E-2</c:v>
                      </c:pt>
                      <c:pt idx="2351">
                        <c:v>3.9418491471429659E-2</c:v>
                      </c:pt>
                      <c:pt idx="2352">
                        <c:v>3.9482077803788262E-2</c:v>
                      </c:pt>
                      <c:pt idx="2353">
                        <c:v>3.9545766707846361E-2</c:v>
                      </c:pt>
                      <c:pt idx="2354">
                        <c:v>3.9609558349063344E-2</c:v>
                      </c:pt>
                      <c:pt idx="2355">
                        <c:v>3.9673452893165463E-2</c:v>
                      </c:pt>
                      <c:pt idx="2356">
                        <c:v>3.9737450506146292E-2</c:v>
                      </c:pt>
                      <c:pt idx="2357">
                        <c:v>3.9801551354267245E-2</c:v>
                      </c:pt>
                      <c:pt idx="2358">
                        <c:v>3.986575560405782E-2</c:v>
                      </c:pt>
                      <c:pt idx="2359">
                        <c:v>3.9930063422316232E-2</c:v>
                      </c:pt>
                      <c:pt idx="2360">
                        <c:v>3.9994474976109751E-2</c:v>
                      </c:pt>
                      <c:pt idx="2361">
                        <c:v>4.0058990432775075E-2</c:v>
                      </c:pt>
                      <c:pt idx="2362">
                        <c:v>4.012360995991892E-2</c:v>
                      </c:pt>
                      <c:pt idx="2363">
                        <c:v>4.0188333725418336E-2</c:v>
                      </c:pt>
                      <c:pt idx="2364">
                        <c:v>4.0253161897421175E-2</c:v>
                      </c:pt>
                      <c:pt idx="2365">
                        <c:v>4.0318094644346499E-2</c:v>
                      </c:pt>
                      <c:pt idx="2366">
                        <c:v>4.0383132134885154E-2</c:v>
                      </c:pt>
                      <c:pt idx="2367">
                        <c:v>4.0448274537999943E-2</c:v>
                      </c:pt>
                      <c:pt idx="2368">
                        <c:v>4.0513522022926365E-2</c:v>
                      </c:pt>
                      <c:pt idx="2369">
                        <c:v>4.0578874759172844E-2</c:v>
                      </c:pt>
                      <c:pt idx="2370">
                        <c:v>4.0644332916521267E-2</c:v>
                      </c:pt>
                      <c:pt idx="2371">
                        <c:v>4.0709896665027355E-2</c:v>
                      </c:pt>
                      <c:pt idx="2372">
                        <c:v>4.0775566175021233E-2</c:v>
                      </c:pt>
                      <c:pt idx="2373">
                        <c:v>4.0841341617107681E-2</c:v>
                      </c:pt>
                      <c:pt idx="2374">
                        <c:v>4.0907223162166738E-2</c:v>
                      </c:pt>
                      <c:pt idx="2375">
                        <c:v>4.0973210981354147E-2</c:v>
                      </c:pt>
                      <c:pt idx="2376">
                        <c:v>4.1039305246101603E-2</c:v>
                      </c:pt>
                      <c:pt idx="2377">
                        <c:v>4.1105506128117475E-2</c:v>
                      </c:pt>
                      <c:pt idx="2378">
                        <c:v>4.1171813799387058E-2</c:v>
                      </c:pt>
                      <c:pt idx="2379">
                        <c:v>4.123822843217307E-2</c:v>
                      </c:pt>
                      <c:pt idx="2380">
                        <c:v>4.1304750199016124E-2</c:v>
                      </c:pt>
                      <c:pt idx="2381">
                        <c:v>4.1371379272735161E-2</c:v>
                      </c:pt>
                      <c:pt idx="2382">
                        <c:v>4.1438115826427861E-2</c:v>
                      </c:pt>
                      <c:pt idx="2383">
                        <c:v>4.1504960033471226E-2</c:v>
                      </c:pt>
                      <c:pt idx="2384">
                        <c:v>4.1571912067521817E-2</c:v>
                      </c:pt>
                      <c:pt idx="2385">
                        <c:v>4.1638972102516367E-2</c:v>
                      </c:pt>
                      <c:pt idx="2386">
                        <c:v>4.1706140312672259E-2</c:v>
                      </c:pt>
                      <c:pt idx="2387">
                        <c:v>4.1773416872487756E-2</c:v>
                      </c:pt>
                      <c:pt idx="2388">
                        <c:v>4.1840801956742772E-2</c:v>
                      </c:pt>
                      <c:pt idx="2389">
                        <c:v>4.1908295740499042E-2</c:v>
                      </c:pt>
                      <c:pt idx="2390">
                        <c:v>4.1975898399100743E-2</c:v>
                      </c:pt>
                      <c:pt idx="2391">
                        <c:v>4.2043610108174874E-2</c:v>
                      </c:pt>
                      <c:pt idx="2392">
                        <c:v>4.2111431043631811E-2</c:v>
                      </c:pt>
                      <c:pt idx="2393">
                        <c:v>4.21793613816656E-2</c:v>
                      </c:pt>
                      <c:pt idx="2394">
                        <c:v>4.2247401298754525E-2</c:v>
                      </c:pt>
                      <c:pt idx="2395">
                        <c:v>4.231555097166164E-2</c:v>
                      </c:pt>
                      <c:pt idx="2396">
                        <c:v>4.238381057743499E-2</c:v>
                      </c:pt>
                      <c:pt idx="2397">
                        <c:v>4.2452180293408345E-2</c:v>
                      </c:pt>
                      <c:pt idx="2398">
                        <c:v>4.252066029720148E-2</c:v>
                      </c:pt>
                      <c:pt idx="2399">
                        <c:v>4.2589250766720689E-2</c:v>
                      </c:pt>
                      <c:pt idx="2400">
                        <c:v>4.2657951880159237E-2</c:v>
                      </c:pt>
                      <c:pt idx="2401">
                        <c:v>4.2726763815997902E-2</c:v>
                      </c:pt>
                      <c:pt idx="2402">
                        <c:v>4.2795686753005248E-2</c:v>
                      </c:pt>
                      <c:pt idx="2403">
                        <c:v>4.2864720870238363E-2</c:v>
                      </c:pt>
                      <c:pt idx="2404">
                        <c:v>4.2933866347043034E-2</c:v>
                      </c:pt>
                      <c:pt idx="2405">
                        <c:v>4.3003123363054417E-2</c:v>
                      </c:pt>
                      <c:pt idx="2406">
                        <c:v>4.3072492098197489E-2</c:v>
                      </c:pt>
                      <c:pt idx="2407">
                        <c:v>4.3141972732687342E-2</c:v>
                      </c:pt>
                      <c:pt idx="2408">
                        <c:v>4.3211565447029893E-2</c:v>
                      </c:pt>
                      <c:pt idx="2409">
                        <c:v>4.3281270422022178E-2</c:v>
                      </c:pt>
                      <c:pt idx="2410">
                        <c:v>4.3351087838752876E-2</c:v>
                      </c:pt>
                      <c:pt idx="2411">
                        <c:v>4.3421017878602787E-2</c:v>
                      </c:pt>
                      <c:pt idx="2412">
                        <c:v>4.3491060723245344E-2</c:v>
                      </c:pt>
                      <c:pt idx="2413">
                        <c:v>4.356121655464696E-2</c:v>
                      </c:pt>
                      <c:pt idx="2414">
                        <c:v>4.3631485555067615E-2</c:v>
                      </c:pt>
                      <c:pt idx="2415">
                        <c:v>4.3701867907061341E-2</c:v>
                      </c:pt>
                      <c:pt idx="2416">
                        <c:v>4.377236379347655E-2</c:v>
                      </c:pt>
                      <c:pt idx="2417">
                        <c:v>4.38429733974567E-2</c:v>
                      </c:pt>
                      <c:pt idx="2418">
                        <c:v>4.3913696902440645E-2</c:v>
                      </c:pt>
                      <c:pt idx="2419">
                        <c:v>4.3984534492163135E-2</c:v>
                      </c:pt>
                      <c:pt idx="2420">
                        <c:v>4.4055486350655301E-2</c:v>
                      </c:pt>
                      <c:pt idx="2421">
                        <c:v>4.4126552662245203E-2</c:v>
                      </c:pt>
                      <c:pt idx="2422">
                        <c:v>4.419773361155812E-2</c:v>
                      </c:pt>
                      <c:pt idx="2423">
                        <c:v>4.4269029383517268E-2</c:v>
                      </c:pt>
                      <c:pt idx="2424">
                        <c:v>4.4340440163344118E-2</c:v>
                      </c:pt>
                      <c:pt idx="2425">
                        <c:v>4.4411966136558872E-2</c:v>
                      </c:pt>
                      <c:pt idx="2426">
                        <c:v>4.4483607488981121E-2</c:v>
                      </c:pt>
                      <c:pt idx="2427">
                        <c:v>4.4555364406730059E-2</c:v>
                      </c:pt>
                      <c:pt idx="2428">
                        <c:v>4.4627237076225221E-2</c:v>
                      </c:pt>
                      <c:pt idx="2429">
                        <c:v>4.4699225684186814E-2</c:v>
                      </c:pt>
                      <c:pt idx="2430">
                        <c:v>4.4771330417636243E-2</c:v>
                      </c:pt>
                      <c:pt idx="2431">
                        <c:v>4.4843551463896583E-2</c:v>
                      </c:pt>
                      <c:pt idx="2432">
                        <c:v>4.4915889010593166E-2</c:v>
                      </c:pt>
                      <c:pt idx="2433">
                        <c:v>4.4988343245653838E-2</c:v>
                      </c:pt>
                      <c:pt idx="2434">
                        <c:v>4.5060914357309738E-2</c:v>
                      </c:pt>
                      <c:pt idx="2435">
                        <c:v>4.5133602534095575E-2</c:v>
                      </c:pt>
                      <c:pt idx="2436">
                        <c:v>4.5206407964850134E-2</c:v>
                      </c:pt>
                      <c:pt idx="2437">
                        <c:v>4.5279330838716936E-2</c:v>
                      </c:pt>
                      <c:pt idx="2438">
                        <c:v>4.5352371345144527E-2</c:v>
                      </c:pt>
                      <c:pt idx="2439">
                        <c:v>4.5425529673887077E-2</c:v>
                      </c:pt>
                      <c:pt idx="2440">
                        <c:v>4.5498806015004833E-2</c:v>
                      </c:pt>
                      <c:pt idx="2441">
                        <c:v>4.5572200558864698E-2</c:v>
                      </c:pt>
                      <c:pt idx="2442">
                        <c:v>4.5645713496140529E-2</c:v>
                      </c:pt>
                      <c:pt idx="2443">
                        <c:v>4.5719345017813905E-2</c:v>
                      </c:pt>
                      <c:pt idx="2444">
                        <c:v>4.5793095315174399E-2</c:v>
                      </c:pt>
                      <c:pt idx="2445">
                        <c:v>4.5866964579820126E-2</c:v>
                      </c:pt>
                      <c:pt idx="2446">
                        <c:v>4.5940953003658358E-2</c:v>
                      </c:pt>
                      <c:pt idx="2447">
                        <c:v>4.6015060778905867E-2</c:v>
                      </c:pt>
                      <c:pt idx="2448">
                        <c:v>4.6089288098089522E-2</c:v>
                      </c:pt>
                      <c:pt idx="2449">
                        <c:v>4.6163635154046721E-2</c:v>
                      </c:pt>
                      <c:pt idx="2450">
                        <c:v>4.6238102139926025E-2</c:v>
                      </c:pt>
                      <c:pt idx="2451">
                        <c:v>4.6312689249187411E-2</c:v>
                      </c:pt>
                      <c:pt idx="2452">
                        <c:v>4.6387396675603106E-2</c:v>
                      </c:pt>
                      <c:pt idx="2453">
                        <c:v>4.6462224613257726E-2</c:v>
                      </c:pt>
                      <c:pt idx="2454">
                        <c:v>4.6537173256549144E-2</c:v>
                      </c:pt>
                      <c:pt idx="2455">
                        <c:v>4.6612242800188719E-2</c:v>
                      </c:pt>
                      <c:pt idx="2456">
                        <c:v>4.6687433439201856E-2</c:v>
                      </c:pt>
                      <c:pt idx="2457">
                        <c:v>4.6762745368928701E-2</c:v>
                      </c:pt>
                      <c:pt idx="2458">
                        <c:v>4.6838178785024387E-2</c:v>
                      </c:pt>
                      <c:pt idx="2459">
                        <c:v>4.6913733883459693E-2</c:v>
                      </c:pt>
                      <c:pt idx="2460">
                        <c:v>4.6989410860521511E-2</c:v>
                      </c:pt>
                      <c:pt idx="2461">
                        <c:v>4.7065209912813447E-2</c:v>
                      </c:pt>
                      <c:pt idx="2462">
                        <c:v>4.7141131237256086E-2</c:v>
                      </c:pt>
                      <c:pt idx="2463">
                        <c:v>4.7217175031087834E-2</c:v>
                      </c:pt>
                      <c:pt idx="2464">
                        <c:v>4.7293341491865183E-2</c:v>
                      </c:pt>
                      <c:pt idx="2465">
                        <c:v>4.736963081746326E-2</c:v>
                      </c:pt>
                      <c:pt idx="2466">
                        <c:v>4.7446043206076496E-2</c:v>
                      </c:pt>
                      <c:pt idx="2467">
                        <c:v>4.7522578856218967E-2</c:v>
                      </c:pt>
                      <c:pt idx="2468">
                        <c:v>4.7599237966724973E-2</c:v>
                      </c:pt>
                      <c:pt idx="2469">
                        <c:v>4.7676020736749557E-2</c:v>
                      </c:pt>
                      <c:pt idx="2470">
                        <c:v>4.7752927365769082E-2</c:v>
                      </c:pt>
                      <c:pt idx="2471">
                        <c:v>4.7829958053581548E-2</c:v>
                      </c:pt>
                      <c:pt idx="2472">
                        <c:v>4.7907113000307415E-2</c:v>
                      </c:pt>
                      <c:pt idx="2473">
                        <c:v>4.798439240638986E-2</c:v>
                      </c:pt>
                      <c:pt idx="2474">
                        <c:v>4.8061796472595404E-2</c:v>
                      </c:pt>
                      <c:pt idx="2475">
                        <c:v>4.8139325400014477E-2</c:v>
                      </c:pt>
                      <c:pt idx="2476">
                        <c:v>4.8216979390061795E-2</c:v>
                      </c:pt>
                      <c:pt idx="2477">
                        <c:v>4.829475864447709E-2</c:v>
                      </c:pt>
                      <c:pt idx="2478">
                        <c:v>4.8372663365325454E-2</c:v>
                      </c:pt>
                      <c:pt idx="2479">
                        <c:v>4.8450693754997942E-2</c:v>
                      </c:pt>
                      <c:pt idx="2480">
                        <c:v>4.8528850016212079E-2</c:v>
                      </c:pt>
                      <c:pt idx="2481">
                        <c:v>4.8607132352012479E-2</c:v>
                      </c:pt>
                      <c:pt idx="2482">
                        <c:v>4.8685540965771129E-2</c:v>
                      </c:pt>
                      <c:pt idx="2483">
                        <c:v>4.8764076061188232E-2</c:v>
                      </c:pt>
                      <c:pt idx="2484">
                        <c:v>4.884273784229249E-2</c:v>
                      </c:pt>
                      <c:pt idx="2485">
                        <c:v>4.8921526513441775E-2</c:v>
                      </c:pt>
                      <c:pt idx="2486">
                        <c:v>4.9000442279323549E-2</c:v>
                      </c:pt>
                      <c:pt idx="2487">
                        <c:v>4.907948534495557E-2</c:v>
                      </c:pt>
                      <c:pt idx="2488">
                        <c:v>4.9158655915686175E-2</c:v>
                      </c:pt>
                      <c:pt idx="2489">
                        <c:v>4.9237954197195011E-2</c:v>
                      </c:pt>
                      <c:pt idx="2490">
                        <c:v>4.931738039549359E-2</c:v>
                      </c:pt>
                      <c:pt idx="2491">
                        <c:v>4.9396934716925557E-2</c:v>
                      </c:pt>
                      <c:pt idx="2492">
                        <c:v>4.9476617368167608E-2</c:v>
                      </c:pt>
                      <c:pt idx="2493">
                        <c:v>4.9556428556229715E-2</c:v>
                      </c:pt>
                      <c:pt idx="2494">
                        <c:v>4.9636368488455811E-2</c:v>
                      </c:pt>
                      <c:pt idx="2495">
                        <c:v>4.9716437372524257E-2</c:v>
                      </c:pt>
                      <c:pt idx="2496">
                        <c:v>4.9796635416448548E-2</c:v>
                      </c:pt>
                      <c:pt idx="2497">
                        <c:v>4.9876962828577558E-2</c:v>
                      </c:pt>
                      <c:pt idx="2498">
                        <c:v>4.9957419817596362E-2</c:v>
                      </c:pt>
                      <c:pt idx="2499">
                        <c:v>5.0038006592526635E-2</c:v>
                      </c:pt>
                      <c:pt idx="2500">
                        <c:v>5.0118723362727206E-2</c:v>
                      </c:pt>
                      <c:pt idx="2501">
                        <c:v>5.0199570337894704E-2</c:v>
                      </c:pt>
                      <c:pt idx="2502">
                        <c:v>5.0280547728063896E-2</c:v>
                      </c:pt>
                      <c:pt idx="2503">
                        <c:v>5.0361655743608465E-2</c:v>
                      </c:pt>
                      <c:pt idx="2504">
                        <c:v>5.04428945952414E-2</c:v>
                      </c:pt>
                      <c:pt idx="2505">
                        <c:v>5.0524264494015605E-2</c:v>
                      </c:pt>
                      <c:pt idx="2506">
                        <c:v>5.0605765651324401E-2</c:v>
                      </c:pt>
                      <c:pt idx="2507">
                        <c:v>5.0687398278902215E-2</c:v>
                      </c:pt>
                      <c:pt idx="2508">
                        <c:v>5.0769162588824891E-2</c:v>
                      </c:pt>
                      <c:pt idx="2509">
                        <c:v>5.0851058793510429E-2</c:v>
                      </c:pt>
                      <c:pt idx="2510">
                        <c:v>5.0933087105719539E-2</c:v>
                      </c:pt>
                      <c:pt idx="2511">
                        <c:v>5.1015247738556029E-2</c:v>
                      </c:pt>
                      <c:pt idx="2512">
                        <c:v>5.1097540905467552E-2</c:v>
                      </c:pt>
                      <c:pt idx="2513">
                        <c:v>5.1179966820246059E-2</c:v>
                      </c:pt>
                      <c:pt idx="2514">
                        <c:v>5.1262525697028348E-2</c:v>
                      </c:pt>
                      <c:pt idx="2515">
                        <c:v>5.1345217750296629E-2</c:v>
                      </c:pt>
                      <c:pt idx="2516">
                        <c:v>5.1428043194879196E-2</c:v>
                      </c:pt>
                      <c:pt idx="2517">
                        <c:v>5.1511002245950725E-2</c:v>
                      </c:pt>
                      <c:pt idx="2518">
                        <c:v>5.1594095119033095E-2</c:v>
                      </c:pt>
                      <c:pt idx="2519">
                        <c:v>5.1677322029995885E-2</c:v>
                      </c:pt>
                      <c:pt idx="2520">
                        <c:v>5.1760683195056743E-2</c:v>
                      </c:pt>
                      <c:pt idx="2521">
                        <c:v>5.1844178830782267E-2</c:v>
                      </c:pt>
                      <c:pt idx="2522">
                        <c:v>5.1927809154088303E-2</c:v>
                      </c:pt>
                      <c:pt idx="2523">
                        <c:v>5.2011574382240633E-2</c:v>
                      </c:pt>
                      <c:pt idx="2524">
                        <c:v>5.2095474732855508E-2</c:v>
                      </c:pt>
                      <c:pt idx="2525">
                        <c:v>5.2179510423900219E-2</c:v>
                      </c:pt>
                      <c:pt idx="2526">
                        <c:v>5.2263681673693635E-2</c:v>
                      </c:pt>
                      <c:pt idx="2527">
                        <c:v>5.23479887009069E-2</c:v>
                      </c:pt>
                      <c:pt idx="2528">
                        <c:v>5.2432431724563744E-2</c:v>
                      </c:pt>
                      <c:pt idx="2529">
                        <c:v>5.2517010964041301E-2</c:v>
                      </c:pt>
                      <c:pt idx="2530">
                        <c:v>5.2601726639070624E-2</c:v>
                      </c:pt>
                      <c:pt idx="2531">
                        <c:v>5.2686578969737073E-2</c:v>
                      </c:pt>
                      <c:pt idx="2532">
                        <c:v>5.2771568176481182E-2</c:v>
                      </c:pt>
                      <c:pt idx="2533">
                        <c:v>5.2856694480099012E-2</c:v>
                      </c:pt>
                      <c:pt idx="2534">
                        <c:v>5.2941958101742764E-2</c:v>
                      </c:pt>
                      <c:pt idx="2535">
                        <c:v>5.302735926292141E-2</c:v>
                      </c:pt>
                      <c:pt idx="2536">
                        <c:v>5.3112898185501307E-2</c:v>
                      </c:pt>
                      <c:pt idx="2537">
                        <c:v>5.3198575091706557E-2</c:v>
                      </c:pt>
                      <c:pt idx="2538">
                        <c:v>5.3284390204119875E-2</c:v>
                      </c:pt>
                      <c:pt idx="2539">
                        <c:v>5.3370343745682981E-2</c:v>
                      </c:pt>
                      <c:pt idx="2540">
                        <c:v>5.345643593969715E-2</c:v>
                      </c:pt>
                      <c:pt idx="2541">
                        <c:v>5.3542667009823984E-2</c:v>
                      </c:pt>
                      <c:pt idx="2542">
                        <c:v>5.3629037180085805E-2</c:v>
                      </c:pt>
                      <c:pt idx="2543">
                        <c:v>5.3715546674866325E-2</c:v>
                      </c:pt>
                      <c:pt idx="2544">
                        <c:v>5.3802195718911192E-2</c:v>
                      </c:pt>
                      <c:pt idx="2545">
                        <c:v>5.3888984537328682E-2</c:v>
                      </c:pt>
                      <c:pt idx="2546">
                        <c:v>5.3975913355590023E-2</c:v>
                      </c:pt>
                      <c:pt idx="2547">
                        <c:v>5.4062982399530363E-2</c:v>
                      </c:pt>
                      <c:pt idx="2548">
                        <c:v>5.4150191895348948E-2</c:v>
                      </c:pt>
                      <c:pt idx="2549">
                        <c:v>5.4237542069610019E-2</c:v>
                      </c:pt>
                      <c:pt idx="2550">
                        <c:v>5.4325033149243328E-2</c:v>
                      </c:pt>
                      <c:pt idx="2551">
                        <c:v>5.4412665361544543E-2</c:v>
                      </c:pt>
                      <c:pt idx="2552">
                        <c:v>5.4500438934176137E-2</c:v>
                      </c:pt>
                      <c:pt idx="2553">
                        <c:v>5.4588354095167747E-2</c:v>
                      </c:pt>
                      <c:pt idx="2554">
                        <c:v>5.4676411072916868E-2</c:v>
                      </c:pt>
                      <c:pt idx="2555">
                        <c:v>5.4764610096189381E-2</c:v>
                      </c:pt>
                      <c:pt idx="2556">
                        <c:v>5.485295139412031E-2</c:v>
                      </c:pt>
                      <c:pt idx="2557">
                        <c:v>5.4941435196214132E-2</c:v>
                      </c:pt>
                      <c:pt idx="2558">
                        <c:v>5.5030061732345682E-2</c:v>
                      </c:pt>
                      <c:pt idx="2559">
                        <c:v>5.5118831232760568E-2</c:v>
                      </c:pt>
                      <c:pt idx="2560">
                        <c:v>5.520774392807571E-2</c:v>
                      </c:pt>
                      <c:pt idx="2561">
                        <c:v>5.5296800049280219E-2</c:v>
                      </c:pt>
                      <c:pt idx="2562">
                        <c:v>5.538599982773567E-2</c:v>
                      </c:pt>
                      <c:pt idx="2563">
                        <c:v>5.5475343495176903E-2</c:v>
                      </c:pt>
                      <c:pt idx="2564">
                        <c:v>5.5564831283712562E-2</c:v>
                      </c:pt>
                      <c:pt idx="2565">
                        <c:v>5.5654463425825779E-2</c:v>
                      </c:pt>
                      <c:pt idx="2566">
                        <c:v>5.5744240154374541E-2</c:v>
                      </c:pt>
                      <c:pt idx="2567">
                        <c:v>5.5834161702592637E-2</c:v>
                      </c:pt>
                      <c:pt idx="2568">
                        <c:v>5.592422830409001E-2</c:v>
                      </c:pt>
                      <c:pt idx="2569">
                        <c:v>5.6014440192853371E-2</c:v>
                      </c:pt>
                      <c:pt idx="2570">
                        <c:v>5.6104797603247054E-2</c:v>
                      </c:pt>
                      <c:pt idx="2571">
                        <c:v>5.6195300770013244E-2</c:v>
                      </c:pt>
                      <c:pt idx="2572">
                        <c:v>5.6285949928272946E-2</c:v>
                      </c:pt>
                      <c:pt idx="2573">
                        <c:v>5.6376745313526391E-2</c:v>
                      </c:pt>
                      <c:pt idx="2574">
                        <c:v>5.6467687161653658E-2</c:v>
                      </c:pt>
                      <c:pt idx="2575">
                        <c:v>5.6558775708915369E-2</c:v>
                      </c:pt>
                      <c:pt idx="2576">
                        <c:v>5.6650011191953301E-2</c:v>
                      </c:pt>
                      <c:pt idx="2577">
                        <c:v>5.6741393847790825E-2</c:v>
                      </c:pt>
                      <c:pt idx="2578">
                        <c:v>5.6832923913833808E-2</c:v>
                      </c:pt>
                      <c:pt idx="2579">
                        <c:v>5.6924601627871031E-2</c:v>
                      </c:pt>
                      <c:pt idx="2580">
                        <c:v>5.7016427228074734E-2</c:v>
                      </c:pt>
                      <c:pt idx="2581">
                        <c:v>5.7108400953001556E-2</c:v>
                      </c:pt>
                      <c:pt idx="2582">
                        <c:v>5.7200523041592816E-2</c:v>
                      </c:pt>
                      <c:pt idx="2583">
                        <c:v>5.7292793733175307E-2</c:v>
                      </c:pt>
                      <c:pt idx="2584">
                        <c:v>5.738521326746187E-2</c:v>
                      </c:pt>
                      <c:pt idx="2585">
                        <c:v>5.7477781884552125E-2</c:v>
                      </c:pt>
                      <c:pt idx="2586">
                        <c:v>5.75704998249328E-2</c:v>
                      </c:pt>
                      <c:pt idx="2587">
                        <c:v>5.766336732947875E-2</c:v>
                      </c:pt>
                      <c:pt idx="2588">
                        <c:v>5.7756384639453311E-2</c:v>
                      </c:pt>
                      <c:pt idx="2589">
                        <c:v>5.7849551996508979E-2</c:v>
                      </c:pt>
                      <c:pt idx="2590">
                        <c:v>5.794286964268807E-2</c:v>
                      </c:pt>
                      <c:pt idx="2591">
                        <c:v>5.8036337820423417E-2</c:v>
                      </c:pt>
                      <c:pt idx="2592">
                        <c:v>5.81299567725388E-2</c:v>
                      </c:pt>
                      <c:pt idx="2593">
                        <c:v>5.8223726742249758E-2</c:v>
                      </c:pt>
                      <c:pt idx="2594">
                        <c:v>5.8317647973164258E-2</c:v>
                      </c:pt>
                      <c:pt idx="2595">
                        <c:v>5.8411720709283008E-2</c:v>
                      </c:pt>
                      <c:pt idx="2596">
                        <c:v>5.8505945195000596E-2</c:v>
                      </c:pt>
                      <c:pt idx="2597">
                        <c:v>5.8600321675105566E-2</c:v>
                      </c:pt>
                      <c:pt idx="2598">
                        <c:v>5.8694850394781548E-2</c:v>
                      </c:pt>
                      <c:pt idx="2599">
                        <c:v>5.878953159960762E-2</c:v>
                      </c:pt>
                      <c:pt idx="2600">
                        <c:v>5.8884365535558883E-2</c:v>
                      </c:pt>
                      <c:pt idx="2601">
                        <c:v>5.897935244900742E-2</c:v>
                      </c:pt>
                      <c:pt idx="2602">
                        <c:v>5.90744925867226E-2</c:v>
                      </c:pt>
                      <c:pt idx="2603">
                        <c:v>5.9169786195871911E-2</c:v>
                      </c:pt>
                      <c:pt idx="2604">
                        <c:v>5.9265233524021521E-2</c:v>
                      </c:pt>
                      <c:pt idx="2605">
                        <c:v>5.936083481913703E-2</c:v>
                      </c:pt>
                      <c:pt idx="2606">
                        <c:v>5.9456590329583878E-2</c:v>
                      </c:pt>
                      <c:pt idx="2607">
                        <c:v>5.9552500304128321E-2</c:v>
                      </c:pt>
                      <c:pt idx="2608">
                        <c:v>5.964856499193779E-2</c:v>
                      </c:pt>
                      <c:pt idx="2609">
                        <c:v>5.9744784642581671E-2</c:v>
                      </c:pt>
                      <c:pt idx="2610">
                        <c:v>5.9841159506031923E-2</c:v>
                      </c:pt>
                      <c:pt idx="2611">
                        <c:v>5.9937689832663843E-2</c:v>
                      </c:pt>
                      <c:pt idx="2612">
                        <c:v>6.0034375873256433E-2</c:v>
                      </c:pt>
                      <c:pt idx="2613">
                        <c:v>6.0131217878993344E-2</c:v>
                      </c:pt>
                      <c:pt idx="2614">
                        <c:v>6.0228216101463422E-2</c:v>
                      </c:pt>
                      <c:pt idx="2615">
                        <c:v>6.0325370792661259E-2</c:v>
                      </c:pt>
                      <c:pt idx="2616">
                        <c:v>6.0422682204988067E-2</c:v>
                      </c:pt>
                      <c:pt idx="2617">
                        <c:v>6.0520150591252118E-2</c:v>
                      </c:pt>
                      <c:pt idx="2618">
                        <c:v>6.0617776204669509E-2</c:v>
                      </c:pt>
                      <c:pt idx="2619">
                        <c:v>6.0715559298864866E-2</c:v>
                      </c:pt>
                      <c:pt idx="2620">
                        <c:v>6.0813500127871782E-2</c:v>
                      </c:pt>
                      <c:pt idx="2621">
                        <c:v>6.0911598946133814E-2</c:v>
                      </c:pt>
                      <c:pt idx="2622">
                        <c:v>6.1009856008504885E-2</c:v>
                      </c:pt>
                      <c:pt idx="2623">
                        <c:v>6.1108271570250006E-2</c:v>
                      </c:pt>
                      <c:pt idx="2624">
                        <c:v>6.120684588704596E-2</c:v>
                      </c:pt>
                      <c:pt idx="2625">
                        <c:v>6.1305579214982066E-2</c:v>
                      </c:pt>
                      <c:pt idx="2626">
                        <c:v>6.1404471810560558E-2</c:v>
                      </c:pt>
                      <c:pt idx="2627">
                        <c:v>6.1503523930697621E-2</c:v>
                      </c:pt>
                      <c:pt idx="2628">
                        <c:v>6.1602735832723757E-2</c:v>
                      </c:pt>
                      <c:pt idx="2629">
                        <c:v>6.1702107774384604E-2</c:v>
                      </c:pt>
                      <c:pt idx="2630">
                        <c:v>6.1801640013841551E-2</c:v>
                      </c:pt>
                      <c:pt idx="2631">
                        <c:v>6.1901332809672534E-2</c:v>
                      </c:pt>
                      <c:pt idx="2632">
                        <c:v>6.2001186420872441E-2</c:v>
                      </c:pt>
                      <c:pt idx="2633">
                        <c:v>6.2101201106854034E-2</c:v>
                      </c:pt>
                      <c:pt idx="2634">
                        <c:v>6.2201377127448609E-2</c:v>
                      </c:pt>
                      <c:pt idx="2635">
                        <c:v>6.230171474290639E-2</c:v>
                      </c:pt>
                      <c:pt idx="2636">
                        <c:v>6.2402214213897654E-2</c:v>
                      </c:pt>
                      <c:pt idx="2637">
                        <c:v>6.2502875801513008E-2</c:v>
                      </c:pt>
                      <c:pt idx="2638">
                        <c:v>6.2603699767264279E-2</c:v>
                      </c:pt>
                      <c:pt idx="2639">
                        <c:v>6.2704686373085114E-2</c:v>
                      </c:pt>
                      <c:pt idx="2640">
                        <c:v>6.280583588133179E-2</c:v>
                      </c:pt>
                      <c:pt idx="2641">
                        <c:v>6.290714855478359E-2</c:v>
                      </c:pt>
                      <c:pt idx="2642">
                        <c:v>6.3008624656643947E-2</c:v>
                      </c:pt>
                      <c:pt idx="2643">
                        <c:v>6.3110264450540646E-2</c:v>
                      </c:pt>
                      <c:pt idx="2644">
                        <c:v>6.32120682005268E-2</c:v>
                      </c:pt>
                      <c:pt idx="2645">
                        <c:v>6.3314036171081597E-2</c:v>
                      </c:pt>
                      <c:pt idx="2646">
                        <c:v>6.3416168627110636E-2</c:v>
                      </c:pt>
                      <c:pt idx="2647">
                        <c:v>6.3518465833947033E-2</c:v>
                      </c:pt>
                      <c:pt idx="2648">
                        <c:v>6.3620928057351797E-2</c:v>
                      </c:pt>
                      <c:pt idx="2649">
                        <c:v>6.3723555563514694E-2</c:v>
                      </c:pt>
                      <c:pt idx="2650">
                        <c:v>6.3826348619054826E-2</c:v>
                      </c:pt>
                      <c:pt idx="2651">
                        <c:v>6.392930749102152E-2</c:v>
                      </c:pt>
                      <c:pt idx="2652">
                        <c:v>6.4032432446894702E-2</c:v>
                      </c:pt>
                      <c:pt idx="2653">
                        <c:v>6.413572375458583E-2</c:v>
                      </c:pt>
                      <c:pt idx="2654">
                        <c:v>6.4239181682438654E-2</c:v>
                      </c:pt>
                      <c:pt idx="2655">
                        <c:v>6.4342806499229591E-2</c:v>
                      </c:pt>
                      <c:pt idx="2656">
                        <c:v>6.4446598474168795E-2</c:v>
                      </c:pt>
                      <c:pt idx="2657">
                        <c:v>6.4550557876900602E-2</c:v>
                      </c:pt>
                      <c:pt idx="2658">
                        <c:v>6.4654684977504331E-2</c:v>
                      </c:pt>
                      <c:pt idx="2659">
                        <c:v>6.4758980046494927E-2</c:v>
                      </c:pt>
                      <c:pt idx="2660">
                        <c:v>6.486344335482383E-2</c:v>
                      </c:pt>
                      <c:pt idx="2661">
                        <c:v>6.4968075173879369E-2</c:v>
                      </c:pt>
                      <c:pt idx="2662">
                        <c:v>6.5072875775487829E-2</c:v>
                      </c:pt>
                      <c:pt idx="2663">
                        <c:v>6.5177845431913892E-2</c:v>
                      </c:pt>
                      <c:pt idx="2664">
                        <c:v>6.5282984415861389E-2</c:v>
                      </c:pt>
                      <c:pt idx="2665">
                        <c:v>6.5388293000474176E-2</c:v>
                      </c:pt>
                      <c:pt idx="2666">
                        <c:v>6.5493771459336603E-2</c:v>
                      </c:pt>
                      <c:pt idx="2667">
                        <c:v>6.5599420066474429E-2</c:v>
                      </c:pt>
                      <c:pt idx="2668">
                        <c:v>6.5705239096355381E-2</c:v>
                      </c:pt>
                      <c:pt idx="2669">
                        <c:v>6.5811228823889956E-2</c:v>
                      </c:pt>
                      <c:pt idx="2670">
                        <c:v>6.5917389524432102E-2</c:v>
                      </c:pt>
                      <c:pt idx="2671">
                        <c:v>6.6023721473780037E-2</c:v>
                      </c:pt>
                      <c:pt idx="2672">
                        <c:v>6.6130224948176691E-2</c:v>
                      </c:pt>
                      <c:pt idx="2673">
                        <c:v>6.623690022431071E-2</c:v>
                      </c:pt>
                      <c:pt idx="2674">
                        <c:v>6.6343747579317158E-2</c:v>
                      </c:pt>
                      <c:pt idx="2675">
                        <c:v>6.6450767290777937E-2</c:v>
                      </c:pt>
                      <c:pt idx="2676">
                        <c:v>6.655795963672291E-2</c:v>
                      </c:pt>
                      <c:pt idx="2677">
                        <c:v>6.6665324895630318E-2</c:v>
                      </c:pt>
                      <c:pt idx="2678">
                        <c:v>6.677286334642768E-2</c:v>
                      </c:pt>
                      <c:pt idx="2679">
                        <c:v>6.6880575268492379E-2</c:v>
                      </c:pt>
                      <c:pt idx="2680">
                        <c:v>6.6988460941652631E-2</c:v>
                      </c:pt>
                      <c:pt idx="2681">
                        <c:v>6.7096520646187804E-2</c:v>
                      </c:pt>
                      <c:pt idx="2682">
                        <c:v>6.7204754662829588E-2</c:v>
                      </c:pt>
                      <c:pt idx="2683">
                        <c:v>6.7313163272762475E-2</c:v>
                      </c:pt>
                      <c:pt idx="2684">
                        <c:v>6.7421746757624412E-2</c:v>
                      </c:pt>
                      <c:pt idx="2685">
                        <c:v>6.7530505399507848E-2</c:v>
                      </c:pt>
                      <c:pt idx="2686">
                        <c:v>6.763943948096017E-2</c:v>
                      </c:pt>
                      <c:pt idx="2687">
                        <c:v>6.7748549284984555E-2</c:v>
                      </c:pt>
                      <c:pt idx="2688">
                        <c:v>6.7857835095040689E-2</c:v>
                      </c:pt>
                      <c:pt idx="2689">
                        <c:v>6.7967297195045601E-2</c:v>
                      </c:pt>
                      <c:pt idx="2690">
                        <c:v>6.8076935869374119E-2</c:v>
                      </c:pt>
                      <c:pt idx="2691">
                        <c:v>6.8186751402860027E-2</c:v>
                      </c:pt>
                      <c:pt idx="2692">
                        <c:v>6.8296744080796362E-2</c:v>
                      </c:pt>
                      <c:pt idx="2693">
                        <c:v>6.840691418893656E-2</c:v>
                      </c:pt>
                      <c:pt idx="2694">
                        <c:v>6.8517262013494909E-2</c:v>
                      </c:pt>
                      <c:pt idx="2695">
                        <c:v>6.8627787841147314E-2</c:v>
                      </c:pt>
                      <c:pt idx="2696">
                        <c:v>6.8738491959032297E-2</c:v>
                      </c:pt>
                      <c:pt idx="2697">
                        <c:v>6.8849374654751466E-2</c:v>
                      </c:pt>
                      <c:pt idx="2698">
                        <c:v>6.8960436216370338E-2</c:v>
                      </c:pt>
                      <c:pt idx="2699">
                        <c:v>6.9071676932419154E-2</c:v>
                      </c:pt>
                      <c:pt idx="2700">
                        <c:v>6.9183097091893644E-2</c:v>
                      </c:pt>
                      <c:pt idx="2701">
                        <c:v>6.9294696984255541E-2</c:v>
                      </c:pt>
                      <c:pt idx="2702">
                        <c:v>6.9406476899433731E-2</c:v>
                      </c:pt>
                      <c:pt idx="2703">
                        <c:v>6.9518437127824656E-2</c:v>
                      </c:pt>
                      <c:pt idx="2704">
                        <c:v>6.9630577960293136E-2</c:v>
                      </c:pt>
                      <c:pt idx="2705">
                        <c:v>6.9742899688173376E-2</c:v>
                      </c:pt>
                      <c:pt idx="2706">
                        <c:v>6.985540260326939E-2</c:v>
                      </c:pt>
                      <c:pt idx="2707">
                        <c:v>6.9968086997855977E-2</c:v>
                      </c:pt>
                      <c:pt idx="2708">
                        <c:v>7.0080953164679313E-2</c:v>
                      </c:pt>
                      <c:pt idx="2709">
                        <c:v>7.0194001396957972E-2</c:v>
                      </c:pt>
                      <c:pt idx="2710">
                        <c:v>7.0307231988383317E-2</c:v>
                      </c:pt>
                      <c:pt idx="2711">
                        <c:v>7.0420645233120638E-2</c:v>
                      </c:pt>
                      <c:pt idx="2712">
                        <c:v>7.0534241425809663E-2</c:v>
                      </c:pt>
                      <c:pt idx="2713">
                        <c:v>7.0648020861565408E-2</c:v>
                      </c:pt>
                      <c:pt idx="2714">
                        <c:v>7.0761983835978995E-2</c:v>
                      </c:pt>
                      <c:pt idx="2715">
                        <c:v>7.0876130645118246E-2</c:v>
                      </c:pt>
                      <c:pt idx="2716">
                        <c:v>7.0990461585528714E-2</c:v>
                      </c:pt>
                      <c:pt idx="2717">
                        <c:v>7.1104976954234247E-2</c:v>
                      </c:pt>
                      <c:pt idx="2718">
                        <c:v>7.1219677048737814E-2</c:v>
                      </c:pt>
                      <c:pt idx="2719">
                        <c:v>7.1334562167022303E-2</c:v>
                      </c:pt>
                      <c:pt idx="2720">
                        <c:v>7.1449632607551342E-2</c:v>
                      </c:pt>
                      <c:pt idx="2721">
                        <c:v>7.1564888669269827E-2</c:v>
                      </c:pt>
                      <c:pt idx="2722">
                        <c:v>7.1680330651605145E-2</c:v>
                      </c:pt>
                      <c:pt idx="2723">
                        <c:v>7.1795958854467518E-2</c:v>
                      </c:pt>
                      <c:pt idx="2724">
                        <c:v>7.1911773578250918E-2</c:v>
                      </c:pt>
                      <c:pt idx="2725">
                        <c:v>7.2027775123834042E-2</c:v>
                      </c:pt>
                      <c:pt idx="2726">
                        <c:v>7.2143963792580895E-2</c:v>
                      </c:pt>
                      <c:pt idx="2727">
                        <c:v>7.2260339886341493E-2</c:v>
                      </c:pt>
                      <c:pt idx="2728">
                        <c:v>7.2376903707452866E-2</c:v>
                      </c:pt>
                      <c:pt idx="2729">
                        <c:v>7.2493655558739822E-2</c:v>
                      </c:pt>
                      <c:pt idx="2730">
                        <c:v>7.2610595743515444E-2</c:v>
                      </c:pt>
                      <c:pt idx="2731">
                        <c:v>7.2727724565582325E-2</c:v>
                      </c:pt>
                      <c:pt idx="2732">
                        <c:v>7.2845042329232987E-2</c:v>
                      </c:pt>
                      <c:pt idx="2733">
                        <c:v>7.2962549339250837E-2</c:v>
                      </c:pt>
                      <c:pt idx="2734">
                        <c:v>7.308024590091089E-2</c:v>
                      </c:pt>
                      <c:pt idx="2735">
                        <c:v>7.3198132319980777E-2</c:v>
                      </c:pt>
                      <c:pt idx="2736">
                        <c:v>7.3316208902721114E-2</c:v>
                      </c:pt>
                      <c:pt idx="2737">
                        <c:v>7.3434475955886702E-2</c:v>
                      </c:pt>
                      <c:pt idx="2738">
                        <c:v>7.3552933786727212E-2</c:v>
                      </c:pt>
                      <c:pt idx="2739">
                        <c:v>7.3671582702987751E-2</c:v>
                      </c:pt>
                      <c:pt idx="2740">
                        <c:v>7.3790423012910097E-2</c:v>
                      </c:pt>
                      <c:pt idx="2741">
                        <c:v>7.3909455025233023E-2</c:v>
                      </c:pt>
                      <c:pt idx="2742">
                        <c:v>7.402867904919351E-2</c:v>
                      </c:pt>
                      <c:pt idx="2743">
                        <c:v>7.4148095394527283E-2</c:v>
                      </c:pt>
                      <c:pt idx="2744">
                        <c:v>7.4267704371469734E-2</c:v>
                      </c:pt>
                      <c:pt idx="2745">
                        <c:v>7.4387506290756661E-2</c:v>
                      </c:pt>
                      <c:pt idx="2746">
                        <c:v>7.4507501463625198E-2</c:v>
                      </c:pt>
                      <c:pt idx="2747">
                        <c:v>7.4627690201814409E-2</c:v>
                      </c:pt>
                      <c:pt idx="2748">
                        <c:v>7.4748072817566319E-2</c:v>
                      </c:pt>
                      <c:pt idx="2749">
                        <c:v>7.4868649623626687E-2</c:v>
                      </c:pt>
                      <c:pt idx="2750">
                        <c:v>7.4989420933245551E-2</c:v>
                      </c:pt>
                      <c:pt idx="2751">
                        <c:v>7.511038706017853E-2</c:v>
                      </c:pt>
                      <c:pt idx="2752">
                        <c:v>7.5231548318687155E-2</c:v>
                      </c:pt>
                      <c:pt idx="2753">
                        <c:v>7.5352905023540001E-2</c:v>
                      </c:pt>
                      <c:pt idx="2754">
                        <c:v>7.5474457490013344E-2</c:v>
                      </c:pt>
                      <c:pt idx="2755">
                        <c:v>7.5596206033892124E-2</c:v>
                      </c:pt>
                      <c:pt idx="2756">
                        <c:v>7.5718150971470555E-2</c:v>
                      </c:pt>
                      <c:pt idx="2757">
                        <c:v>7.5840292619553093E-2</c:v>
                      </c:pt>
                      <c:pt idx="2758">
                        <c:v>7.5962631295455385E-2</c:v>
                      </c:pt>
                      <c:pt idx="2759">
                        <c:v>7.6085167317004682E-2</c:v>
                      </c:pt>
                      <c:pt idx="2760">
                        <c:v>7.620790100254117E-2</c:v>
                      </c:pt>
                      <c:pt idx="2761">
                        <c:v>7.6330832670918433E-2</c:v>
                      </c:pt>
                      <c:pt idx="2762">
                        <c:v>7.6453962641504405E-2</c:v>
                      </c:pt>
                      <c:pt idx="2763">
                        <c:v>7.6577291234182207E-2</c:v>
                      </c:pt>
                      <c:pt idx="2764">
                        <c:v>7.6700818769350976E-2</c:v>
                      </c:pt>
                      <c:pt idx="2765">
                        <c:v>7.6824545567926644E-2</c:v>
                      </c:pt>
                      <c:pt idx="2766">
                        <c:v>7.6948471951342939E-2</c:v>
                      </c:pt>
                      <c:pt idx="2767">
                        <c:v>7.7072598241551923E-2</c:v>
                      </c:pt>
                      <c:pt idx="2768">
                        <c:v>7.7196924761025104E-2</c:v>
                      </c:pt>
                      <c:pt idx="2769">
                        <c:v>7.7321451832754212E-2</c:v>
                      </c:pt>
                      <c:pt idx="2770">
                        <c:v>7.7446179780251853E-2</c:v>
                      </c:pt>
                      <c:pt idx="2771">
                        <c:v>7.7571108927552646E-2</c:v>
                      </c:pt>
                      <c:pt idx="2772">
                        <c:v>7.7696239599213845E-2</c:v>
                      </c:pt>
                      <c:pt idx="2773">
                        <c:v>7.7821572120316262E-2</c:v>
                      </c:pt>
                      <c:pt idx="2774">
                        <c:v>7.7947106816465009E-2</c:v>
                      </c:pt>
                      <c:pt idx="2775">
                        <c:v>7.8072844013790679E-2</c:v>
                      </c:pt>
                      <c:pt idx="2776">
                        <c:v>7.8198784038949615E-2</c:v>
                      </c:pt>
                      <c:pt idx="2777">
                        <c:v>7.8324927219125387E-2</c:v>
                      </c:pt>
                      <c:pt idx="2778">
                        <c:v>7.8451273882029229E-2</c:v>
                      </c:pt>
                      <c:pt idx="2779">
                        <c:v>7.8577824355900897E-2</c:v>
                      </c:pt>
                      <c:pt idx="2780">
                        <c:v>7.8704578969509845E-2</c:v>
                      </c:pt>
                      <c:pt idx="2781">
                        <c:v>7.8831538052155731E-2</c:v>
                      </c:pt>
                      <c:pt idx="2782">
                        <c:v>7.8958701933669453E-2</c:v>
                      </c:pt>
                      <c:pt idx="2783">
                        <c:v>7.908607094441393E-2</c:v>
                      </c:pt>
                      <c:pt idx="2784">
                        <c:v>7.9213645415285097E-2</c:v>
                      </c:pt>
                      <c:pt idx="2785">
                        <c:v>7.9341425677712463E-2</c:v>
                      </c:pt>
                      <c:pt idx="2786">
                        <c:v>7.9469412063660358E-2</c:v>
                      </c:pt>
                      <c:pt idx="2787">
                        <c:v>7.9597604905628588E-2</c:v>
                      </c:pt>
                      <c:pt idx="2788">
                        <c:v>7.9726004536653114E-2</c:v>
                      </c:pt>
                      <c:pt idx="2789">
                        <c:v>7.9854611290307437E-2</c:v>
                      </c:pt>
                      <c:pt idx="2790">
                        <c:v>7.9983425500702809E-2</c:v>
                      </c:pt>
                      <c:pt idx="2791">
                        <c:v>8.0112447502489775E-2</c:v>
                      </c:pt>
                      <c:pt idx="2792">
                        <c:v>8.024167763085846E-2</c:v>
                      </c:pt>
                      <c:pt idx="2793">
                        <c:v>8.0371116221539793E-2</c:v>
                      </c:pt>
                      <c:pt idx="2794">
                        <c:v>8.0500763610806214E-2</c:v>
                      </c:pt>
                      <c:pt idx="2795">
                        <c:v>8.0630620135472772E-2</c:v>
                      </c:pt>
                      <c:pt idx="2796">
                        <c:v>8.0760686132897538E-2</c:v>
                      </c:pt>
                      <c:pt idx="2797">
                        <c:v>8.089096194098308E-2</c:v>
                      </c:pt>
                      <c:pt idx="2798">
                        <c:v>8.1021447898176918E-2</c:v>
                      </c:pt>
                      <c:pt idx="2799">
                        <c:v>8.1152144343472385E-2</c:v>
                      </c:pt>
                      <c:pt idx="2800">
                        <c:v>8.1283051616409904E-2</c:v>
                      </c:pt>
                      <c:pt idx="2801">
                        <c:v>8.1414170057077448E-2</c:v>
                      </c:pt>
                      <c:pt idx="2802">
                        <c:v>8.1545500006111646E-2</c:v>
                      </c:pt>
                      <c:pt idx="2803">
                        <c:v>8.167704180469855E-2</c:v>
                      </c:pt>
                      <c:pt idx="2804">
                        <c:v>8.1808795794574715E-2</c:v>
                      </c:pt>
                      <c:pt idx="2805">
                        <c:v>8.1940762318027757E-2</c:v>
                      </c:pt>
                      <c:pt idx="2806">
                        <c:v>8.2072941717897641E-2</c:v>
                      </c:pt>
                      <c:pt idx="2807">
                        <c:v>8.2205334337577277E-2</c:v>
                      </c:pt>
                      <c:pt idx="2808">
                        <c:v>8.2337940521013425E-2</c:v>
                      </c:pt>
                      <c:pt idx="2809">
                        <c:v>8.2470760612707833E-2</c:v>
                      </c:pt>
                      <c:pt idx="2810">
                        <c:v>8.2603794957717844E-2</c:v>
                      </c:pt>
                      <c:pt idx="2811">
                        <c:v>8.2737043901657495E-2</c:v>
                      </c:pt>
                      <c:pt idx="2812">
                        <c:v>8.2870507790698267E-2</c:v>
                      </c:pt>
                      <c:pt idx="2813">
                        <c:v>8.3004186971570096E-2</c:v>
                      </c:pt>
                      <c:pt idx="2814">
                        <c:v>8.3138081791562193E-2</c:v>
                      </c:pt>
                      <c:pt idx="2815">
                        <c:v>8.32721925985241E-2</c:v>
                      </c:pt>
                      <c:pt idx="2816">
                        <c:v>8.340651974086627E-2</c:v>
                      </c:pt>
                      <c:pt idx="2817">
                        <c:v>8.3541063567561399E-2</c:v>
                      </c:pt>
                      <c:pt idx="2818">
                        <c:v>8.3675824428145015E-2</c:v>
                      </c:pt>
                      <c:pt idx="2819">
                        <c:v>8.3810802672716386E-2</c:v>
                      </c:pt>
                      <c:pt idx="2820">
                        <c:v>8.3945998651939718E-2</c:v>
                      </c:pt>
                      <c:pt idx="2821">
                        <c:v>8.4081412717044779E-2</c:v>
                      </c:pt>
                      <c:pt idx="2822">
                        <c:v>8.421704521982791E-2</c:v>
                      </c:pt>
                      <c:pt idx="2823">
                        <c:v>8.4352896512652903E-2</c:v>
                      </c:pt>
                      <c:pt idx="2824">
                        <c:v>8.4488966948452093E-2</c:v>
                      </c:pt>
                      <c:pt idx="2825">
                        <c:v>8.4625256880726904E-2</c:v>
                      </c:pt>
                      <c:pt idx="2826">
                        <c:v>8.4761766663549218E-2</c:v>
                      </c:pt>
                      <c:pt idx="2827">
                        <c:v>8.4898496651562003E-2</c:v>
                      </c:pt>
                      <c:pt idx="2828">
                        <c:v>8.5035447199980158E-2</c:v>
                      </c:pt>
                      <c:pt idx="2829">
                        <c:v>8.517261866459179E-2</c:v>
                      </c:pt>
                      <c:pt idx="2830">
                        <c:v>8.5310011401758923E-2</c:v>
                      </c:pt>
                      <c:pt idx="2831">
                        <c:v>8.5447625768418259E-2</c:v>
                      </c:pt>
                      <c:pt idx="2832">
                        <c:v>8.5585462122082331E-2</c:v>
                      </c:pt>
                      <c:pt idx="2833">
                        <c:v>8.5723520820840601E-2</c:v>
                      </c:pt>
                      <c:pt idx="2834">
                        <c:v>8.5861802223359804E-2</c:v>
                      </c:pt>
                      <c:pt idx="2835">
                        <c:v>8.6000306688885586E-2</c:v>
                      </c:pt>
                      <c:pt idx="2836">
                        <c:v>8.6139034577242798E-2</c:v>
                      </c:pt>
                      <c:pt idx="2837">
                        <c:v>8.627798624883698E-2</c:v>
                      </c:pt>
                      <c:pt idx="2838">
                        <c:v>8.6417162064654926E-2</c:v>
                      </c:pt>
                      <c:pt idx="2839">
                        <c:v>8.6556562386265662E-2</c:v>
                      </c:pt>
                      <c:pt idx="2840">
                        <c:v>8.6696187575821648E-2</c:v>
                      </c:pt>
                      <c:pt idx="2841">
                        <c:v>8.6836037996059406E-2</c:v>
                      </c:pt>
                      <c:pt idx="2842">
                        <c:v>8.6976114010300656E-2</c:v>
                      </c:pt>
                      <c:pt idx="2843">
                        <c:v>8.7116415982453094E-2</c:v>
                      </c:pt>
                      <c:pt idx="2844">
                        <c:v>8.7256944277011625E-2</c:v>
                      </c:pt>
                      <c:pt idx="2845">
                        <c:v>8.7397699259058881E-2</c:v>
                      </c:pt>
                      <c:pt idx="2846">
                        <c:v>8.7538681294266646E-2</c:v>
                      </c:pt>
                      <c:pt idx="2847">
                        <c:v>8.7679890748896427E-2</c:v>
                      </c:pt>
                      <c:pt idx="2848">
                        <c:v>8.7821327989800593E-2</c:v>
                      </c:pt>
                      <c:pt idx="2849">
                        <c:v>8.796299338442326E-2</c:v>
                      </c:pt>
                      <c:pt idx="2850">
                        <c:v>8.8104887300801391E-2</c:v>
                      </c:pt>
                      <c:pt idx="2851">
                        <c:v>8.8247010107565457E-2</c:v>
                      </c:pt>
                      <c:pt idx="2852">
                        <c:v>8.8389362173940597E-2</c:v>
                      </c:pt>
                      <c:pt idx="2853">
                        <c:v>8.8531943869747762E-2</c:v>
                      </c:pt>
                      <c:pt idx="2854">
                        <c:v>8.8674755565404148E-2</c:v>
                      </c:pt>
                      <c:pt idx="2855">
                        <c:v>8.8817797631924753E-2</c:v>
                      </c:pt>
                      <c:pt idx="2856">
                        <c:v>8.8961070440922899E-2</c:v>
                      </c:pt>
                      <c:pt idx="2857">
                        <c:v>8.9104574364611389E-2</c:v>
                      </c:pt>
                      <c:pt idx="2858">
                        <c:v>8.9248309775803461E-2</c:v>
                      </c:pt>
                      <c:pt idx="2859">
                        <c:v>8.9392277047913832E-2</c:v>
                      </c:pt>
                      <c:pt idx="2860">
                        <c:v>8.9536476554959374E-2</c:v>
                      </c:pt>
                      <c:pt idx="2861">
                        <c:v>8.968090867156045E-2</c:v>
                      </c:pt>
                      <c:pt idx="2862">
                        <c:v>8.9825573772941689E-2</c:v>
                      </c:pt>
                      <c:pt idx="2863">
                        <c:v>8.997047223493293E-2</c:v>
                      </c:pt>
                      <c:pt idx="2864">
                        <c:v>9.0115604433970459E-2</c:v>
                      </c:pt>
                      <c:pt idx="2865">
                        <c:v>9.0260970747097491E-2</c:v>
                      </c:pt>
                      <c:pt idx="2866">
                        <c:v>9.040657155196577E-2</c:v>
                      </c:pt>
                      <c:pt idx="2867">
                        <c:v>9.0552407226836024E-2</c:v>
                      </c:pt>
                      <c:pt idx="2868">
                        <c:v>9.0698478150579229E-2</c:v>
                      </c:pt>
                      <c:pt idx="2869">
                        <c:v>9.084478470267747E-2</c:v>
                      </c:pt>
                      <c:pt idx="2870">
                        <c:v>9.0991327263225147E-2</c:v>
                      </c:pt>
                      <c:pt idx="2871">
                        <c:v>9.1138106212929532E-2</c:v>
                      </c:pt>
                      <c:pt idx="2872">
                        <c:v>9.1285121933112182E-2</c:v>
                      </c:pt>
                      <c:pt idx="2873">
                        <c:v>9.1432374805709843E-2</c:v>
                      </c:pt>
                      <c:pt idx="2874">
                        <c:v>9.1579865213275102E-2</c:v>
                      </c:pt>
                      <c:pt idx="2875">
                        <c:v>9.1727593538977928E-2</c:v>
                      </c:pt>
                      <c:pt idx="2876">
                        <c:v>9.1875560166606238E-2</c:v>
                      </c:pt>
                      <c:pt idx="2877">
                        <c:v>9.2023765480567052E-2</c:v>
                      </c:pt>
                      <c:pt idx="2878">
                        <c:v>9.217220986588745E-2</c:v>
                      </c:pt>
                      <c:pt idx="2879">
                        <c:v>9.2320893708215793E-2</c:v>
                      </c:pt>
                      <c:pt idx="2880">
                        <c:v>9.2469817393822207E-2</c:v>
                      </c:pt>
                      <c:pt idx="2881">
                        <c:v>9.2618981309600237E-2</c:v>
                      </c:pt>
                      <c:pt idx="2882">
                        <c:v>9.2768385843067361E-2</c:v>
                      </c:pt>
                      <c:pt idx="2883">
                        <c:v>9.2918031382366123E-2</c:v>
                      </c:pt>
                      <c:pt idx="2884">
                        <c:v>9.3067918316265361E-2</c:v>
                      </c:pt>
                      <c:pt idx="2885">
                        <c:v>9.3218047034160784E-2</c:v>
                      </c:pt>
                      <c:pt idx="2886">
                        <c:v>9.3368417926076544E-2</c:v>
                      </c:pt>
                      <c:pt idx="2887">
                        <c:v>9.3519031382665707E-2</c:v>
                      </c:pt>
                      <c:pt idx="2888">
                        <c:v>9.3669887795211612E-2</c:v>
                      </c:pt>
                      <c:pt idx="2889">
                        <c:v>9.3820987555628677E-2</c:v>
                      </c:pt>
                      <c:pt idx="2890">
                        <c:v>9.3972331056463784E-2</c:v>
                      </c:pt>
                      <c:pt idx="2891">
                        <c:v>9.4123918690896674E-2</c:v>
                      </c:pt>
                      <c:pt idx="2892">
                        <c:v>9.4275750852741522E-2</c:v>
                      </c:pt>
                      <c:pt idx="2893">
                        <c:v>9.4427827936447883E-2</c:v>
                      </c:pt>
                      <c:pt idx="2894">
                        <c:v>9.4580150337101307E-2</c:v>
                      </c:pt>
                      <c:pt idx="2895">
                        <c:v>9.4732718450424927E-2</c:v>
                      </c:pt>
                      <c:pt idx="2896">
                        <c:v>9.4885532672780104E-2</c:v>
                      </c:pt>
                      <c:pt idx="2897">
                        <c:v>9.5038593401167576E-2</c:v>
                      </c:pt>
                      <c:pt idx="2898">
                        <c:v>9.5191901033228471E-2</c:v>
                      </c:pt>
                      <c:pt idx="2899">
                        <c:v>9.5345455967245502E-2</c:v>
                      </c:pt>
                      <c:pt idx="2900">
                        <c:v>9.5499258602143561E-2</c:v>
                      </c:pt>
                      <c:pt idx="2901">
                        <c:v>9.5653309337491332E-2</c:v>
                      </c:pt>
                      <c:pt idx="2902">
                        <c:v>9.5807608573501984E-2</c:v>
                      </c:pt>
                      <c:pt idx="2903">
                        <c:v>9.5962156711034072E-2</c:v>
                      </c:pt>
                      <c:pt idx="2904">
                        <c:v>9.6116954151593076E-2</c:v>
                      </c:pt>
                      <c:pt idx="2905">
                        <c:v>9.6272001297331961E-2</c:v>
                      </c:pt>
                      <c:pt idx="2906">
                        <c:v>9.6427298551052476E-2</c:v>
                      </c:pt>
                      <c:pt idx="2907">
                        <c:v>9.6582846316206075E-2</c:v>
                      </c:pt>
                      <c:pt idx="2908">
                        <c:v>9.6738644996895107E-2</c:v>
                      </c:pt>
                      <c:pt idx="2909">
                        <c:v>9.6894694997873676E-2</c:v>
                      </c:pt>
                      <c:pt idx="2910">
                        <c:v>9.7050996724548963E-2</c:v>
                      </c:pt>
                      <c:pt idx="2911">
                        <c:v>9.7207550582981916E-2</c:v>
                      </c:pt>
                      <c:pt idx="2912">
                        <c:v>9.73643569798886E-2</c:v>
                      </c:pt>
                      <c:pt idx="2913">
                        <c:v>9.7521416322641274E-2</c:v>
                      </c:pt>
                      <c:pt idx="2914">
                        <c:v>9.767872901926905E-2</c:v>
                      </c:pt>
                      <c:pt idx="2915">
                        <c:v>9.7836295478459526E-2</c:v>
                      </c:pt>
                      <c:pt idx="2916">
                        <c:v>9.7994116109559395E-2</c:v>
                      </c:pt>
                      <c:pt idx="2917">
                        <c:v>9.8152191322575716E-2</c:v>
                      </c:pt>
                      <c:pt idx="2918">
                        <c:v>9.8310521528176875E-2</c:v>
                      </c:pt>
                      <c:pt idx="2919">
                        <c:v>9.8469107137693884E-2</c:v>
                      </c:pt>
                      <c:pt idx="2920">
                        <c:v>9.8627948563121015E-2</c:v>
                      </c:pt>
                      <c:pt idx="2921">
                        <c:v>9.8787046217117355E-2</c:v>
                      </c:pt>
                      <c:pt idx="2922">
                        <c:v>9.8946400513007626E-2</c:v>
                      </c:pt>
                      <c:pt idx="2923">
                        <c:v>9.9106011864783086E-2</c:v>
                      </c:pt>
                      <c:pt idx="2924">
                        <c:v>9.9265880687103056E-2</c:v>
                      </c:pt>
                      <c:pt idx="2925">
                        <c:v>9.942600739529564E-2</c:v>
                      </c:pt>
                      <c:pt idx="2926">
                        <c:v>9.9586392405358923E-2</c:v>
                      </c:pt>
                      <c:pt idx="2927">
                        <c:v>9.974703613396195E-2</c:v>
                      </c:pt>
                      <c:pt idx="2928">
                        <c:v>9.9907938998446175E-2</c:v>
                      </c:pt>
                      <c:pt idx="2929">
                        <c:v>0.10006910141682585</c:v>
                      </c:pt>
                      <c:pt idx="2930">
                        <c:v>0.10023052380778993</c:v>
                      </c:pt>
                      <c:pt idx="2931">
                        <c:v>0.10039220659070253</c:v>
                      </c:pt>
                      <c:pt idx="2932">
                        <c:v>0.10055415018560429</c:v>
                      </c:pt>
                      <c:pt idx="2933">
                        <c:v>0.10071635501321345</c:v>
                      </c:pt>
                      <c:pt idx="2934">
                        <c:v>0.10087882149492693</c:v>
                      </c:pt>
                      <c:pt idx="2935">
                        <c:v>0.10104155005282132</c:v>
                      </c:pt>
                      <c:pt idx="2936">
                        <c:v>0.10120454110965418</c:v>
                      </c:pt>
                      <c:pt idx="2937">
                        <c:v>0.10136779508886493</c:v>
                      </c:pt>
                      <c:pt idx="2938">
                        <c:v>0.10153131241457612</c:v>
                      </c:pt>
                      <c:pt idx="2939">
                        <c:v>0.10169509351159435</c:v>
                      </c:pt>
                      <c:pt idx="2940">
                        <c:v>0.10185913880541166</c:v>
                      </c:pt>
                      <c:pt idx="2941">
                        <c:v>0.10202344872220627</c:v>
                      </c:pt>
                      <c:pt idx="2942">
                        <c:v>0.10218802368884398</c:v>
                      </c:pt>
                      <c:pt idx="2943">
                        <c:v>0.1023528641328791</c:v>
                      </c:pt>
                      <c:pt idx="2944">
                        <c:v>0.10251797048255572</c:v>
                      </c:pt>
                      <c:pt idx="2945">
                        <c:v>0.10268334316680863</c:v>
                      </c:pt>
                      <c:pt idx="2946">
                        <c:v>0.10284898261526464</c:v>
                      </c:pt>
                      <c:pt idx="2947">
                        <c:v>0.10301488925824351</c:v>
                      </c:pt>
                      <c:pt idx="2948">
                        <c:v>0.10318106352675917</c:v>
                      </c:pt>
                      <c:pt idx="2949">
                        <c:v>0.10334750585252094</c:v>
                      </c:pt>
                      <c:pt idx="2950">
                        <c:v>0.10351421666793434</c:v>
                      </c:pt>
                      <c:pt idx="2951">
                        <c:v>0.10368119640610257</c:v>
                      </c:pt>
                      <c:pt idx="2952">
                        <c:v>0.10384844550082738</c:v>
                      </c:pt>
                      <c:pt idx="2953">
                        <c:v>0.1040159643866103</c:v>
                      </c:pt>
                      <c:pt idx="2954">
                        <c:v>0.1041837534986538</c:v>
                      </c:pt>
                      <c:pt idx="2955">
                        <c:v>0.10435181327286235</c:v>
                      </c:pt>
                      <c:pt idx="2956">
                        <c:v>0.10452014414584358</c:v>
                      </c:pt>
                      <c:pt idx="2957">
                        <c:v>0.10468874655490942</c:v>
                      </c:pt>
                      <c:pt idx="2958">
                        <c:v>0.10485762093807721</c:v>
                      </c:pt>
                      <c:pt idx="2959">
                        <c:v>0.10502676773407095</c:v>
                      </c:pt>
                      <c:pt idx="2960">
                        <c:v>0.10519618738232227</c:v>
                      </c:pt>
                      <c:pt idx="2961">
                        <c:v>0.1053658803229716</c:v>
                      </c:pt>
                      <c:pt idx="2962">
                        <c:v>0.10553584699686948</c:v>
                      </c:pt>
                      <c:pt idx="2963">
                        <c:v>0.10570608784557754</c:v>
                      </c:pt>
                      <c:pt idx="2964">
                        <c:v>0.10587660331136969</c:v>
                      </c:pt>
                      <c:pt idx="2965">
                        <c:v>0.10604739383723327</c:v>
                      </c:pt>
                      <c:pt idx="2966">
                        <c:v>0.10621845986687024</c:v>
                      </c:pt>
                      <c:pt idx="2967">
                        <c:v>0.10638980184469825</c:v>
                      </c:pt>
                      <c:pt idx="2968">
                        <c:v>0.10656142021585187</c:v>
                      </c:pt>
                      <c:pt idx="2969">
                        <c:v>0.10673331542618378</c:v>
                      </c:pt>
                      <c:pt idx="2970">
                        <c:v>0.10690548792226574</c:v>
                      </c:pt>
                      <c:pt idx="2971">
                        <c:v>0.10707793815139004</c:v>
                      </c:pt>
                      <c:pt idx="2972">
                        <c:v>0.10725066656157034</c:v>
                      </c:pt>
                      <c:pt idx="2973">
                        <c:v>0.10742367360154312</c:v>
                      </c:pt>
                      <c:pt idx="2974">
                        <c:v>0.10759695972076862</c:v>
                      </c:pt>
                      <c:pt idx="2975">
                        <c:v>0.10777052536943219</c:v>
                      </c:pt>
                      <c:pt idx="2976">
                        <c:v>0.10794437099844532</c:v>
                      </c:pt>
                      <c:pt idx="2977">
                        <c:v>0.10811849705944693</c:v>
                      </c:pt>
                      <c:pt idx="2978">
                        <c:v>0.10829290400480436</c:v>
                      </c:pt>
                      <c:pt idx="2979">
                        <c:v>0.10846759228761492</c:v>
                      </c:pt>
                      <c:pt idx="2980">
                        <c:v>0.10864256236170652</c:v>
                      </c:pt>
                      <c:pt idx="2981">
                        <c:v>0.10881781468163931</c:v>
                      </c:pt>
                      <c:pt idx="2982">
                        <c:v>0.10899334970270669</c:v>
                      </c:pt>
                      <c:pt idx="2983">
                        <c:v>0.10916916788093645</c:v>
                      </c:pt>
                      <c:pt idx="2984">
                        <c:v>0.10934526967309195</c:v>
                      </c:pt>
                      <c:pt idx="2985">
                        <c:v>0.1095216555366736</c:v>
                      </c:pt>
                      <c:pt idx="2986">
                        <c:v>0.10969832592991949</c:v>
                      </c:pt>
                      <c:pt idx="2987">
                        <c:v>0.10987528131180709</c:v>
                      </c:pt>
                      <c:pt idx="2988">
                        <c:v>0.11005252214205417</c:v>
                      </c:pt>
                      <c:pt idx="2989">
                        <c:v>0.11023004888112019</c:v>
                      </c:pt>
                      <c:pt idx="2990">
                        <c:v>0.11040786199020727</c:v>
                      </c:pt>
                      <c:pt idx="2991">
                        <c:v>0.11058596193126156</c:v>
                      </c:pt>
                      <c:pt idx="2992">
                        <c:v>0.11076434916697431</c:v>
                      </c:pt>
                      <c:pt idx="2993">
                        <c:v>0.11094302416078319</c:v>
                      </c:pt>
                      <c:pt idx="2994">
                        <c:v>0.11112198737687341</c:v>
                      </c:pt>
                      <c:pt idx="2995">
                        <c:v>0.11130123928017914</c:v>
                      </c:pt>
                      <c:pt idx="2996">
                        <c:v>0.11148078033638421</c:v>
                      </c:pt>
                      <c:pt idx="2997">
                        <c:v>0.11166061101192393</c:v>
                      </c:pt>
                      <c:pt idx="2998">
                        <c:v>0.11184073177398585</c:v>
                      </c:pt>
                      <c:pt idx="2999">
                        <c:v>0.1120211430905113</c:v>
                      </c:pt>
                      <c:pt idx="3000">
                        <c:v>0.11220184543019632</c:v>
                      </c:pt>
                      <c:pt idx="3001">
                        <c:v>0.11238283926249307</c:v>
                      </c:pt>
                      <c:pt idx="3002">
                        <c:v>0.11256412505761096</c:v>
                      </c:pt>
                      <c:pt idx="3003">
                        <c:v>0.11274570328651792</c:v>
                      </c:pt>
                      <c:pt idx="3004">
                        <c:v>0.11292757442094155</c:v>
                      </c:pt>
                      <c:pt idx="3005">
                        <c:v>0.11310973893337056</c:v>
                      </c:pt>
                      <c:pt idx="3006">
                        <c:v>0.11329219729705563</c:v>
                      </c:pt>
                      <c:pt idx="3007">
                        <c:v>0.11347494998601085</c:v>
                      </c:pt>
                      <c:pt idx="3008">
                        <c:v>0.11365799747501519</c:v>
                      </c:pt>
                      <c:pt idx="3009">
                        <c:v>0.11384134023961326</c:v>
                      </c:pt>
                      <c:pt idx="3010">
                        <c:v>0.11402497875611683</c:v>
                      </c:pt>
                      <c:pt idx="3011">
                        <c:v>0.11420891350160607</c:v>
                      </c:pt>
                      <c:pt idx="3012">
                        <c:v>0.11439314495393064</c:v>
                      </c:pt>
                      <c:pt idx="3013">
                        <c:v>0.11457767359171113</c:v>
                      </c:pt>
                      <c:pt idx="3014">
                        <c:v>0.11476249989434005</c:v>
                      </c:pt>
                      <c:pt idx="3015">
                        <c:v>0.11494762434198348</c:v>
                      </c:pt>
                      <c:pt idx="3016">
                        <c:v>0.11513304741558171</c:v>
                      </c:pt>
                      <c:pt idx="3017">
                        <c:v>0.1153187695968511</c:v>
                      </c:pt>
                      <c:pt idx="3018">
                        <c:v>0.11550479136828501</c:v>
                      </c:pt>
                      <c:pt idx="3019">
                        <c:v>0.11569111321315509</c:v>
                      </c:pt>
                      <c:pt idx="3020">
                        <c:v>0.11587773561551258</c:v>
                      </c:pt>
                      <c:pt idx="3021">
                        <c:v>0.11606465906018952</c:v>
                      </c:pt>
                      <c:pt idx="3022">
                        <c:v>0.11625188403280004</c:v>
                      </c:pt>
                      <c:pt idx="3023">
                        <c:v>0.11643941101974166</c:v>
                      </c:pt>
                      <c:pt idx="3024">
                        <c:v>0.11662724050819641</c:v>
                      </c:pt>
                      <c:pt idx="3025">
                        <c:v>0.11681537298613247</c:v>
                      </c:pt>
                      <c:pt idx="3026">
                        <c:v>0.11700380894230475</c:v>
                      </c:pt>
                      <c:pt idx="3027">
                        <c:v>0.11719254886625684</c:v>
                      </c:pt>
                      <c:pt idx="3028">
                        <c:v>0.11738159324832206</c:v>
                      </c:pt>
                      <c:pt idx="3029">
                        <c:v>0.11757094257962454</c:v>
                      </c:pt>
                      <c:pt idx="3030">
                        <c:v>0.11776059735208071</c:v>
                      </c:pt>
                      <c:pt idx="3031">
                        <c:v>0.11795055805840055</c:v>
                      </c:pt>
                      <c:pt idx="3032">
                        <c:v>0.11814082519208874</c:v>
                      </c:pt>
                      <c:pt idx="3033">
                        <c:v>0.11833139924744615</c:v>
                      </c:pt>
                      <c:pt idx="3034">
                        <c:v>0.11852500982735854</c:v>
                      </c:pt>
                      <c:pt idx="3035">
                        <c:v>0.1187162036144964</c:v>
                      </c:pt>
                      <c:pt idx="3036">
                        <c:v>0.11890770581809676</c:v>
                      </c:pt>
                      <c:pt idx="3037">
                        <c:v>0.11909951693566899</c:v>
                      </c:pt>
                      <c:pt idx="3038">
                        <c:v>0.11929163746552507</c:v>
                      </c:pt>
                      <c:pt idx="3039">
                        <c:v>0.11948406790678079</c:v>
                      </c:pt>
                      <c:pt idx="3040">
                        <c:v>0.11967680875935713</c:v>
                      </c:pt>
                      <c:pt idx="3041">
                        <c:v>0.11986986052398141</c:v>
                      </c:pt>
                      <c:pt idx="3042">
                        <c:v>0.12006322370218875</c:v>
                      </c:pt>
                      <c:pt idx="3043">
                        <c:v>0.1202568987963233</c:v>
                      </c:pt>
                      <c:pt idx="3044">
                        <c:v>0.12045088630953947</c:v>
                      </c:pt>
                      <c:pt idx="3045">
                        <c:v>0.12064518674580334</c:v>
                      </c:pt>
                      <c:pt idx="3046">
                        <c:v>0.12083980060989405</c:v>
                      </c:pt>
                      <c:pt idx="3047">
                        <c:v>0.1210347284074049</c:v>
                      </c:pt>
                      <c:pt idx="3048">
                        <c:v>0.12122997064474475</c:v>
                      </c:pt>
                      <c:pt idx="3049">
                        <c:v>0.12142832378743183</c:v>
                      </c:pt>
                      <c:pt idx="3050">
                        <c:v>0.12162420093711145</c:v>
                      </c:pt>
                      <c:pt idx="3051">
                        <c:v>0.1218203940580288</c:v>
                      </c:pt>
                      <c:pt idx="3052">
                        <c:v>0.12201690365988005</c:v>
                      </c:pt>
                      <c:pt idx="3053">
                        <c:v>0.12221373025318344</c:v>
                      </c:pt>
                      <c:pt idx="3054">
                        <c:v>0.12241087434928091</c:v>
                      </c:pt>
                      <c:pt idx="3055">
                        <c:v>0.12260833646033918</c:v>
                      </c:pt>
                      <c:pt idx="3056">
                        <c:v>0.12280611709935091</c:v>
                      </c:pt>
                      <c:pt idx="3057">
                        <c:v>0.12300421678013666</c:v>
                      </c:pt>
                      <c:pt idx="3058">
                        <c:v>0.12320547289553739</c:v>
                      </c:pt>
                      <c:pt idx="3059">
                        <c:v>0.12340421678084336</c:v>
                      </c:pt>
                      <c:pt idx="3060">
                        <c:v>0.12360328126174472</c:v>
                      </c:pt>
                      <c:pt idx="3061">
                        <c:v>0.12380266685539737</c:v>
                      </c:pt>
                      <c:pt idx="3062">
                        <c:v>0.12400237407979109</c:v>
                      </c:pt>
                      <c:pt idx="3063">
                        <c:v>0.12420240345375141</c:v>
                      </c:pt>
                      <c:pt idx="3064">
                        <c:v>0.12440275549694076</c:v>
                      </c:pt>
                      <c:pt idx="3065">
                        <c:v>0.1246062998629133</c:v>
                      </c:pt>
                      <c:pt idx="3066">
                        <c:v>0.1248073034351276</c:v>
                      </c:pt>
                      <c:pt idx="3067">
                        <c:v>0.12500863124805917</c:v>
                      </c:pt>
                      <c:pt idx="3068">
                        <c:v>0.12521028382474367</c:v>
                      </c:pt>
                      <c:pt idx="3069">
                        <c:v>0.12541226168906056</c:v>
                      </c:pt>
                      <c:pt idx="3070">
                        <c:v>0.12561745778129108</c:v>
                      </c:pt>
                      <c:pt idx="3071">
                        <c:v>0.12582009246167478</c:v>
                      </c:pt>
                      <c:pt idx="3072">
                        <c:v>0.12602305401393141</c:v>
                      </c:pt>
                      <c:pt idx="3073">
                        <c:v>0.12622634296534091</c:v>
                      </c:pt>
                      <c:pt idx="3074">
                        <c:v>0.12642995984403402</c:v>
                      </c:pt>
                      <c:pt idx="3075">
                        <c:v>0.12663682106598673</c:v>
                      </c:pt>
                      <c:pt idx="3076">
                        <c:v>0.12684110009069202</c:v>
                      </c:pt>
                      <c:pt idx="3077">
                        <c:v>0.12704570863977716</c:v>
                      </c:pt>
                      <c:pt idx="3078">
                        <c:v>0.12725064724480104</c:v>
                      </c:pt>
                      <c:pt idx="3079">
                        <c:v>0.12745885125290016</c:v>
                      </c:pt>
                      <c:pt idx="3080">
                        <c:v>0.12766445630208587</c:v>
                      </c:pt>
                      <c:pt idx="3081">
                        <c:v>0.12787039301467382</c:v>
                      </c:pt>
                      <c:pt idx="3082">
                        <c:v>0.12807666192567324</c:v>
                      </c:pt>
                      <c:pt idx="3083">
                        <c:v>0.12828621743626789</c:v>
                      </c:pt>
                      <c:pt idx="3084">
                        <c:v>0.12849315711747913</c:v>
                      </c:pt>
                      <c:pt idx="3085">
                        <c:v>0.12870043061499989</c:v>
                      </c:pt>
                      <c:pt idx="3086">
                        <c:v>0.1289080384673123</c:v>
                      </c:pt>
                      <c:pt idx="3087">
                        <c:v>0.1291189542533315</c:v>
                      </c:pt>
                      <c:pt idx="3088">
                        <c:v>0.12932723722998715</c:v>
                      </c:pt>
                      <c:pt idx="3089">
                        <c:v>0.12953585618983454</c:v>
                      </c:pt>
                      <c:pt idx="3090">
                        <c:v>0.12974779919393875</c:v>
                      </c:pt>
                      <c:pt idx="3091">
                        <c:v>0.12995709656617127</c:v>
                      </c:pt>
                      <c:pt idx="3092">
                        <c:v>0.13016673155792646</c:v>
                      </c:pt>
                      <c:pt idx="3093">
                        <c:v>0.13037970678295127</c:v>
                      </c:pt>
                      <c:pt idx="3094">
                        <c:v>0.13059002349114707</c:v>
                      </c:pt>
                      <c:pt idx="3095">
                        <c:v>0.1308006794631657</c:v>
                      </c:pt>
                      <c:pt idx="3096">
                        <c:v>0.13101469193631193</c:v>
                      </c:pt>
                      <c:pt idx="3097">
                        <c:v>0.13122603294491847</c:v>
                      </c:pt>
                      <c:pt idx="3098">
                        <c:v>0.13144074136972919</c:v>
                      </c:pt>
                      <c:pt idx="3099">
                        <c:v>0.13165276964260847</c:v>
                      </c:pt>
                      <c:pt idx="3100">
                        <c:v>0.13186513994025137</c:v>
                      </c:pt>
                      <c:pt idx="3101">
                        <c:v>0.13208089405434473</c:v>
                      </c:pt>
                      <c:pt idx="3102">
                        <c:v>0.13229395496342708</c:v>
                      </c:pt>
                      <c:pt idx="3103">
                        <c:v>0.13251041069286379</c:v>
                      </c:pt>
                      <c:pt idx="3104">
                        <c:v>0.13272416445919949</c:v>
                      </c:pt>
                      <c:pt idx="3105">
                        <c:v>0.1329382630337082</c:v>
                      </c:pt>
                      <c:pt idx="3106">
                        <c:v>0.13315577296228331</c:v>
                      </c:pt>
                      <c:pt idx="3107">
                        <c:v>0.13337056776845133</c:v>
                      </c:pt>
                      <c:pt idx="3108">
                        <c:v>0.13358878502213989</c:v>
                      </c:pt>
                      <c:pt idx="3109">
                        <c:v>0.13380427832405761</c:v>
                      </c:pt>
                      <c:pt idx="3110">
                        <c:v>0.13402320520302494</c:v>
                      </c:pt>
                      <c:pt idx="3111">
                        <c:v>0.13423939927214551</c:v>
                      </c:pt>
                      <c:pt idx="3112">
                        <c:v>0.13445903808403703</c:v>
                      </c:pt>
                      <c:pt idx="3113">
                        <c:v>0.13467593519919996</c:v>
                      </c:pt>
                      <c:pt idx="3114">
                        <c:v>0.13489628825916533</c:v>
                      </c:pt>
                      <c:pt idx="3115">
                        <c:v>0.13511389070662083</c:v>
                      </c:pt>
                      <c:pt idx="3116">
                        <c:v>0.13533496033733841</c:v>
                      </c:pt>
                      <c:pt idx="3117">
                        <c:v>0.13555327041077139</c:v>
                      </c:pt>
                      <c:pt idx="3118">
                        <c:v>0.13577505894247269</c:v>
                      </c:pt>
                      <c:pt idx="3119">
                        <c:v>0.13599407894302695</c:v>
                      </c:pt>
                      <c:pt idx="3120">
                        <c:v>0.13621658871352121</c:v>
                      </c:pt>
                      <c:pt idx="3121">
                        <c:v>0.13643946254838021</c:v>
                      </c:pt>
                      <c:pt idx="3122">
                        <c:v>0.13665955430452253</c:v>
                      </c:pt>
                      <c:pt idx="3123">
                        <c:v>0.13688315290749467</c:v>
                      </c:pt>
                      <c:pt idx="3124">
                        <c:v>0.13710396038464981</c:v>
                      </c:pt>
                      <c:pt idx="3125">
                        <c:v>0.13732828611262371</c:v>
                      </c:pt>
                      <c:pt idx="3126">
                        <c:v>0.13755297887618209</c:v>
                      </c:pt>
                      <c:pt idx="3127">
                        <c:v>0.13777486685578866</c:v>
                      </c:pt>
                      <c:pt idx="3128">
                        <c:v>0.13800029030247268</c:v>
                      </c:pt>
                      <c:pt idx="3129">
                        <c:v>0.13822608258079827</c:v>
                      </c:pt>
                      <c:pt idx="3130">
                        <c:v>0.13844905635020235</c:v>
                      </c:pt>
                      <c:pt idx="3131">
                        <c:v>0.13867558288718884</c:v>
                      </c:pt>
                      <c:pt idx="3132">
                        <c:v>0.13890248006066291</c:v>
                      </c:pt>
                      <c:pt idx="3133">
                        <c:v>0.13912654493308377</c:v>
                      </c:pt>
                      <c:pt idx="3134">
                        <c:v>0.13935417995825042</c:v>
                      </c:pt>
                      <c:pt idx="3135">
                        <c:v>0.13958218743358258</c:v>
                      </c:pt>
                      <c:pt idx="3136">
                        <c:v>0.13981056796847297</c:v>
                      </c:pt>
                      <c:pt idx="3137">
                        <c:v>0.14003609768587802</c:v>
                      </c:pt>
                      <c:pt idx="3138">
                        <c:v>0.14026522089623517</c:v>
                      </c:pt>
                      <c:pt idx="3139">
                        <c:v>0.14049471899168547</c:v>
                      </c:pt>
                      <c:pt idx="3140">
                        <c:v>0.14072459258560563</c:v>
                      </c:pt>
                      <c:pt idx="3141">
                        <c:v>0.14095159672455548</c:v>
                      </c:pt>
                      <c:pt idx="3142">
                        <c:v>0.1411822178492525</c:v>
                      </c:pt>
                      <c:pt idx="3143">
                        <c:v>0.14141321630988887</c:v>
                      </c:pt>
                      <c:pt idx="3144">
                        <c:v>0.14164459272385133</c:v>
                      </c:pt>
                      <c:pt idx="3145">
                        <c:v>0.14187634770953667</c:v>
                      </c:pt>
                      <c:pt idx="3146">
                        <c:v>0.14210520975530574</c:v>
                      </c:pt>
                      <c:pt idx="3147">
                        <c:v>0.14233771838990542</c:v>
                      </c:pt>
                      <c:pt idx="3148">
                        <c:v>0.14257060744873626</c:v>
                      </c:pt>
                      <c:pt idx="3149">
                        <c:v>0.14280387755423793</c:v>
                      </c:pt>
                      <c:pt idx="3150">
                        <c:v>0.14303752932986846</c:v>
                      </c:pt>
                      <c:pt idx="3151">
                        <c:v>0.14327156340010608</c:v>
                      </c:pt>
                      <c:pt idx="3152">
                        <c:v>0.14350598039045065</c:v>
                      </c:pt>
                      <c:pt idx="3153">
                        <c:v>0.14374078092742557</c:v>
                      </c:pt>
                      <c:pt idx="3154">
                        <c:v>0.14397596563857923</c:v>
                      </c:pt>
                      <c:pt idx="3155">
                        <c:v>0.14421153515248689</c:v>
                      </c:pt>
                      <c:pt idx="3156">
                        <c:v>0.14444749009875213</c:v>
                      </c:pt>
                      <c:pt idx="3157">
                        <c:v>0.14468383110800892</c:v>
                      </c:pt>
                      <c:pt idx="3158">
                        <c:v>0.14492055881192281</c:v>
                      </c:pt>
                      <c:pt idx="3159">
                        <c:v>0.145157673843193</c:v>
                      </c:pt>
                      <c:pt idx="3160">
                        <c:v>0.14539517683555384</c:v>
                      </c:pt>
                      <c:pt idx="3161">
                        <c:v>0.1456330684237766</c:v>
                      </c:pt>
                      <c:pt idx="3162">
                        <c:v>0.14587134924367112</c:v>
                      </c:pt>
                      <c:pt idx="3163">
                        <c:v>0.14611001993208761</c:v>
                      </c:pt>
                      <c:pt idx="3164">
                        <c:v>0.14634908112691811</c:v>
                      </c:pt>
                      <c:pt idx="3165">
                        <c:v>0.14658853346709855</c:v>
                      </c:pt>
                      <c:pt idx="3166">
                        <c:v>0.14682837759261019</c:v>
                      </c:pt>
                      <c:pt idx="3167">
                        <c:v>0.14706861414448136</c:v>
                      </c:pt>
                      <c:pt idx="3168">
                        <c:v>0.14730924376478935</c:v>
                      </c:pt>
                      <c:pt idx="3169">
                        <c:v>0.14755026709666186</c:v>
                      </c:pt>
                      <c:pt idx="3170">
                        <c:v>0.1477950878527606</c:v>
                      </c:pt>
                      <c:pt idx="3171">
                        <c:v>0.14803690610936332</c:v>
                      </c:pt>
                      <c:pt idx="3172">
                        <c:v>0.14827912002234453</c:v>
                      </c:pt>
                      <c:pt idx="3173">
                        <c:v>0.1485217302390664</c:v>
                      </c:pt>
                      <c:pt idx="3174">
                        <c:v>0.14876473740795015</c:v>
                      </c:pt>
                      <c:pt idx="3175">
                        <c:v>0.14900814217847805</c:v>
                      </c:pt>
                      <c:pt idx="3176">
                        <c:v>0.14925538189380233</c:v>
                      </c:pt>
                      <c:pt idx="3177">
                        <c:v>0.14949958944333935</c:v>
                      </c:pt>
                      <c:pt idx="3178">
                        <c:v>0.14974419655855029</c:v>
                      </c:pt>
                      <c:pt idx="3179">
                        <c:v>0.14998920389319342</c:v>
                      </c:pt>
                      <c:pt idx="3180">
                        <c:v>0.15023807142170648</c:v>
                      </c:pt>
                      <c:pt idx="3181">
                        <c:v>0.15048388682081323</c:v>
                      </c:pt>
                      <c:pt idx="3182">
                        <c:v>0.15073010441631318</c:v>
                      </c:pt>
                      <c:pt idx="3183">
                        <c:v>0.15098020127385303</c:v>
                      </c:pt>
                      <c:pt idx="3184">
                        <c:v>0.15122723092540638</c:v>
                      </c:pt>
                      <c:pt idx="3185">
                        <c:v>0.15147466476007931</c:v>
                      </c:pt>
                      <c:pt idx="3186">
                        <c:v>0.15172599701915329</c:v>
                      </c:pt>
                      <c:pt idx="3187">
                        <c:v>0.15197424692118675</c:v>
                      </c:pt>
                      <c:pt idx="3188">
                        <c:v>0.1522264081051066</c:v>
                      </c:pt>
                      <c:pt idx="3189">
                        <c:v>0.1524754767659916</c:v>
                      </c:pt>
                      <c:pt idx="3190">
                        <c:v>0.15272495294616714</c:v>
                      </c:pt>
                      <c:pt idx="3191">
                        <c:v>0.15297835972875826</c:v>
                      </c:pt>
                      <c:pt idx="3192">
                        <c:v>0.15322865871220215</c:v>
                      </c:pt>
                      <c:pt idx="3193">
                        <c:v>0.15348290126167408</c:v>
                      </c:pt>
                      <c:pt idx="3194">
                        <c:v>0.15373402576209316</c:v>
                      </c:pt>
                      <c:pt idx="3195">
                        <c:v>0.15398910683490832</c:v>
                      </c:pt>
                      <c:pt idx="3196">
                        <c:v>0.15424105957495959</c:v>
                      </c:pt>
                      <c:pt idx="3197">
                        <c:v>0.15449698193667161</c:v>
                      </c:pt>
                      <c:pt idx="3198">
                        <c:v>0.1547497656479917</c:v>
                      </c:pt>
                      <c:pt idx="3199">
                        <c:v>0.15500653207327525</c:v>
                      </c:pt>
                      <c:pt idx="3200">
                        <c:v>0.15526372453472678</c:v>
                      </c:pt>
                      <c:pt idx="3201">
                        <c:v>0.15551776276919119</c:v>
                      </c:pt>
                      <c:pt idx="3202">
                        <c:v>0.15577580348316022</c:v>
                      </c:pt>
                      <c:pt idx="3203">
                        <c:v>0.15603427234764317</c:v>
                      </c:pt>
                      <c:pt idx="3204">
                        <c:v>0.15628957133123977</c:v>
                      </c:pt>
                      <c:pt idx="3205">
                        <c:v>0.15654889265797514</c:v>
                      </c:pt>
                      <c:pt idx="3206">
                        <c:v>0.15680864426006366</c:v>
                      </c:pt>
                      <c:pt idx="3207">
                        <c:v>0.15706521024967879</c:v>
                      </c:pt>
                      <c:pt idx="3208">
                        <c:v>0.15732581854464678</c:v>
                      </c:pt>
                      <c:pt idx="3209">
                        <c:v>0.15758685925035232</c:v>
                      </c:pt>
                      <c:pt idx="3210">
                        <c:v>0.15784469853392433</c:v>
                      </c:pt>
                      <c:pt idx="3211">
                        <c:v>0.15810660018413231</c:v>
                      </c:pt>
                      <c:pt idx="3212">
                        <c:v>0.15836893639105984</c:v>
                      </c:pt>
                      <c:pt idx="3213">
                        <c:v>0.15863170787573908</c:v>
                      </c:pt>
                      <c:pt idx="3214">
                        <c:v>0.15889491536039874</c:v>
                      </c:pt>
                      <c:pt idx="3215">
                        <c:v>0.15915855956846575</c:v>
                      </c:pt>
                      <c:pt idx="3216">
                        <c:v>0.15941897042485761</c:v>
                      </c:pt>
                      <c:pt idx="3217">
                        <c:v>0.15968348416409961</c:v>
                      </c:pt>
                      <c:pt idx="3218">
                        <c:v>0.15994843679413401</c:v>
                      </c:pt>
                      <c:pt idx="3219">
                        <c:v>0.16021382904318424</c:v>
                      </c:pt>
                      <c:pt idx="3220">
                        <c:v>0.16047966164068223</c:v>
                      </c:pt>
                      <c:pt idx="3221">
                        <c:v>0.16074593531727002</c:v>
                      </c:pt>
                      <c:pt idx="3222">
                        <c:v>0.16101265080480212</c:v>
                      </c:pt>
                      <c:pt idx="3223">
                        <c:v>0.16127980883634718</c:v>
                      </c:pt>
                      <c:pt idx="3224">
                        <c:v>0.16154741014619034</c:v>
                      </c:pt>
                      <c:pt idx="3225">
                        <c:v>0.161815455469835</c:v>
                      </c:pt>
                      <c:pt idx="3226">
                        <c:v>0.16208394554400501</c:v>
                      </c:pt>
                      <c:pt idx="3227">
                        <c:v>0.16235288110664653</c:v>
                      </c:pt>
                      <c:pt idx="3228">
                        <c:v>0.16262226289693024</c:v>
                      </c:pt>
                      <c:pt idx="3229">
                        <c:v>0.1628920916552532</c:v>
                      </c:pt>
                      <c:pt idx="3230">
                        <c:v>0.163162368123241</c:v>
                      </c:pt>
                      <c:pt idx="3231">
                        <c:v>0.16343309304374976</c:v>
                      </c:pt>
                      <c:pt idx="3232">
                        <c:v>0.16370426716086822</c:v>
                      </c:pt>
                      <c:pt idx="3233">
                        <c:v>0.16397966694781646</c:v>
                      </c:pt>
                      <c:pt idx="3234">
                        <c:v>0.16425174796018549</c:v>
                      </c:pt>
                      <c:pt idx="3235">
                        <c:v>0.16452428041924103</c:v>
                      </c:pt>
                      <c:pt idx="3236">
                        <c:v>0.16479726507403969</c:v>
                      </c:pt>
                      <c:pt idx="3237">
                        <c:v>0.16507070267488119</c:v>
                      </c:pt>
                      <c:pt idx="3238">
                        <c:v>0.16534840121711519</c:v>
                      </c:pt>
                      <c:pt idx="3239">
                        <c:v>0.16562275328303974</c:v>
                      </c:pt>
                      <c:pt idx="3240">
                        <c:v>0.16589756056386526</c:v>
                      </c:pt>
                      <c:pt idx="3241">
                        <c:v>0.16617665012962238</c:v>
                      </c:pt>
                      <c:pt idx="3242">
                        <c:v>0.16645237645619038</c:v>
                      </c:pt>
                      <c:pt idx="3243">
                        <c:v>0.16672856027788244</c:v>
                      </c:pt>
                      <c:pt idx="3244">
                        <c:v>0.16700904783495751</c:v>
                      </c:pt>
                      <c:pt idx="3245">
                        <c:v>0.16728615530599647</c:v>
                      </c:pt>
                      <c:pt idx="3246">
                        <c:v>0.16756372256380453</c:v>
                      </c:pt>
                      <c:pt idx="3247">
                        <c:v>0.16784561511489474</c:v>
                      </c:pt>
                      <c:pt idx="3248">
                        <c:v>0.16812411064871413</c:v>
                      </c:pt>
                      <c:pt idx="3249">
                        <c:v>0.16840694594101607</c:v>
                      </c:pt>
                      <c:pt idx="3250">
                        <c:v>0.16868637285530655</c:v>
                      </c:pt>
                      <c:pt idx="3251">
                        <c:v>0.16897015404165627</c:v>
                      </c:pt>
                      <c:pt idx="3252">
                        <c:v>0.16925051545125983</c:v>
                      </c:pt>
                      <c:pt idx="3253">
                        <c:v>0.1695352456950375</c:v>
                      </c:pt>
                      <c:pt idx="3254">
                        <c:v>0.16981654472521307</c:v>
                      </c:pt>
                      <c:pt idx="3255">
                        <c:v>0.17010222720037821</c:v>
                      </c:pt>
                      <c:pt idx="3256">
                        <c:v>0.17038839027934283</c:v>
                      </c:pt>
                      <c:pt idx="3257">
                        <c:v>0.17067110487796375</c:v>
                      </c:pt>
                      <c:pt idx="3258">
                        <c:v>0.17095822498018695</c:v>
                      </c:pt>
                      <c:pt idx="3259">
                        <c:v>0.17124582810473063</c:v>
                      </c:pt>
                      <c:pt idx="3260">
                        <c:v>0.17152996539529808</c:v>
                      </c:pt>
                      <c:pt idx="3261">
                        <c:v>0.1718185303590854</c:v>
                      </c:pt>
                      <c:pt idx="3262">
                        <c:v>0.17210758077588456</c:v>
                      </c:pt>
                      <c:pt idx="3263">
                        <c:v>0.17239711746237352</c:v>
                      </c:pt>
                      <c:pt idx="3264">
                        <c:v>0.17268316501401046</c:v>
                      </c:pt>
                      <c:pt idx="3265">
                        <c:v>0.17297367000620881</c:v>
                      </c:pt>
                      <c:pt idx="3266">
                        <c:v>0.17326466371512997</c:v>
                      </c:pt>
                      <c:pt idx="3267">
                        <c:v>0.17355614696294241</c:v>
                      </c:pt>
                      <c:pt idx="3268">
                        <c:v>0.17384812057319771</c:v>
                      </c:pt>
                      <c:pt idx="3269">
                        <c:v>0.17414058537083285</c:v>
                      </c:pt>
                      <c:pt idx="3270">
                        <c:v>0.17442952574767426</c:v>
                      </c:pt>
                      <c:pt idx="3271">
                        <c:v>0.17472296864358353</c:v>
                      </c:pt>
                      <c:pt idx="3272">
                        <c:v>0.17501690519865279</c:v>
                      </c:pt>
                      <c:pt idx="3273">
                        <c:v>0.17531133624336517</c:v>
                      </c:pt>
                      <c:pt idx="3274">
                        <c:v>0.17560626260960088</c:v>
                      </c:pt>
                      <c:pt idx="3275">
                        <c:v>0.17590168513063961</c:v>
                      </c:pt>
                      <c:pt idx="3276">
                        <c:v>0.17619760464116288</c:v>
                      </c:pt>
                      <c:pt idx="3277">
                        <c:v>0.17649402197725639</c:v>
                      </c:pt>
                      <c:pt idx="3278">
                        <c:v>0.17679093797641243</c:v>
                      </c:pt>
                      <c:pt idx="3279">
                        <c:v>0.17709243113450629</c:v>
                      </c:pt>
                      <c:pt idx="3280">
                        <c:v>0.1773903538377469</c:v>
                      </c:pt>
                      <c:pt idx="3281">
                        <c:v>0.17768877773653008</c:v>
                      </c:pt>
                      <c:pt idx="3282">
                        <c:v>0.17798770367401739</c:v>
                      </c:pt>
                      <c:pt idx="3283">
                        <c:v>0.17828713249478884</c:v>
                      </c:pt>
                      <c:pt idx="3284">
                        <c:v>0.17858706504484523</c:v>
                      </c:pt>
                      <c:pt idx="3285">
                        <c:v>0.17889162125599151</c:v>
                      </c:pt>
                      <c:pt idx="3286">
                        <c:v>0.17919257073785386</c:v>
                      </c:pt>
                      <c:pt idx="3287">
                        <c:v>0.1794940265072103</c:v>
                      </c:pt>
                      <c:pt idx="3288">
                        <c:v>0.17980012941910201</c:v>
                      </c:pt>
                      <c:pt idx="3289">
                        <c:v>0.18010260728479274</c:v>
                      </c:pt>
                      <c:pt idx="3290">
                        <c:v>0.18040559400917858</c:v>
                      </c:pt>
                      <c:pt idx="3291">
                        <c:v>0.18071325147679659</c:v>
                      </c:pt>
                      <c:pt idx="3292">
                        <c:v>0.18101726548827329</c:v>
                      </c:pt>
                      <c:pt idx="3293">
                        <c:v>0.18132179094270409</c:v>
                      </c:pt>
                      <c:pt idx="3294">
                        <c:v>0.18163101086092101</c:v>
                      </c:pt>
                      <c:pt idx="3295">
                        <c:v>0.18193656881956077</c:v>
                      </c:pt>
                      <c:pt idx="3296">
                        <c:v>0.1822468371587303</c:v>
                      </c:pt>
                      <c:pt idx="3297">
                        <c:v>0.1825534311223207</c:v>
                      </c:pt>
                      <c:pt idx="3298">
                        <c:v>0.18286475143715086</c:v>
                      </c:pt>
                      <c:pt idx="3299">
                        <c:v>0.18317238491830287</c:v>
                      </c:pt>
                      <c:pt idx="3300">
                        <c:v>0.18348476077555395</c:v>
                      </c:pt>
                      <c:pt idx="3301">
                        <c:v>0.18379766934780048</c:v>
                      </c:pt>
                      <c:pt idx="3302">
                        <c:v>0.18410687227731379</c:v>
                      </c:pt>
                      <c:pt idx="3303">
                        <c:v>0.18442084177702353</c:v>
                      </c:pt>
                      <c:pt idx="3304">
                        <c:v>0.18473534670947148</c:v>
                      </c:pt>
                      <c:pt idx="3305">
                        <c:v>0.1850461270941734</c:v>
                      </c:pt>
                      <c:pt idx="3306">
                        <c:v>0.1853616983665998</c:v>
                      </c:pt>
                      <c:pt idx="3307">
                        <c:v>0.18567780780337223</c:v>
                      </c:pt>
                      <c:pt idx="3308">
                        <c:v>0.18599445632225758</c:v>
                      </c:pt>
                      <c:pt idx="3309">
                        <c:v>0.18630735490781716</c:v>
                      </c:pt>
                      <c:pt idx="3310">
                        <c:v>0.18662507703458575</c:v>
                      </c:pt>
                      <c:pt idx="3311">
                        <c:v>0.18694334099369309</c:v>
                      </c:pt>
                      <c:pt idx="3312">
                        <c:v>0.1872621477091613</c:v>
                      </c:pt>
                      <c:pt idx="3313">
                        <c:v>0.18758149810658842</c:v>
                      </c:pt>
                      <c:pt idx="3314">
                        <c:v>0.18790139311315082</c:v>
                      </c:pt>
                      <c:pt idx="3315">
                        <c:v>0.18822183365760611</c:v>
                      </c:pt>
                      <c:pt idx="3316">
                        <c:v>0.18854282067029579</c:v>
                      </c:pt>
                      <c:pt idx="3317">
                        <c:v>0.18886435508314789</c:v>
                      </c:pt>
                      <c:pt idx="3318">
                        <c:v>0.1891864378296797</c:v>
                      </c:pt>
                      <c:pt idx="3319">
                        <c:v>0.18950906984500063</c:v>
                      </c:pt>
                      <c:pt idx="3320">
                        <c:v>0.18983225206581461</c:v>
                      </c:pt>
                      <c:pt idx="3321">
                        <c:v>0.19015598543042309</c:v>
                      </c:pt>
                      <c:pt idx="3322">
                        <c:v>0.19048027087872771</c:v>
                      </c:pt>
                      <c:pt idx="3323">
                        <c:v>0.19080510935223291</c:v>
                      </c:pt>
                      <c:pt idx="3324">
                        <c:v>0.1911305017940487</c:v>
                      </c:pt>
                      <c:pt idx="3325">
                        <c:v>0.19146085764730578</c:v>
                      </c:pt>
                      <c:pt idx="3326">
                        <c:v>0.19178736837961008</c:v>
                      </c:pt>
                      <c:pt idx="3327">
                        <c:v>0.19211443593203748</c:v>
                      </c:pt>
                      <c:pt idx="3328">
                        <c:v>0.19244649244740053</c:v>
                      </c:pt>
                      <c:pt idx="3329">
                        <c:v>0.19277468404724266</c:v>
                      </c:pt>
                      <c:pt idx="3330">
                        <c:v>0.19310343533370114</c:v>
                      </c:pt>
                      <c:pt idx="3331">
                        <c:v>0.19343720126612818</c:v>
                      </c:pt>
                      <c:pt idx="3332">
                        <c:v>0.19376708238656401</c:v>
                      </c:pt>
                      <c:pt idx="3333">
                        <c:v>0.19409752607486649</c:v>
                      </c:pt>
                      <c:pt idx="3334">
                        <c:v>0.19443301022438558</c:v>
                      </c:pt>
                      <c:pt idx="3335">
                        <c:v>0.19476458956301707</c:v>
                      </c:pt>
                      <c:pt idx="3336">
                        <c:v>0.19510122668563959</c:v>
                      </c:pt>
                      <c:pt idx="3337">
                        <c:v>0.19543394557753943</c:v>
                      </c:pt>
                      <c:pt idx="3338">
                        <c:v>0.19577173963573866</c:v>
                      </c:pt>
                      <c:pt idx="3339">
                        <c:v>0.19610560199725963</c:v>
                      </c:pt>
                      <c:pt idx="3340">
                        <c:v>0.19644455696712673</c:v>
                      </c:pt>
                      <c:pt idx="3341">
                        <c:v>0.19678409779721631</c:v>
                      </c:pt>
                      <c:pt idx="3342">
                        <c:v>0.19711968659937235</c:v>
                      </c:pt>
                      <c:pt idx="3343">
                        <c:v>0.1974603943443374</c:v>
                      </c:pt>
                      <c:pt idx="3344">
                        <c:v>0.19780169097907549</c:v>
                      </c:pt>
                      <c:pt idx="3345">
                        <c:v>0.19814357752144171</c:v>
                      </c:pt>
                      <c:pt idx="3346">
                        <c:v>0.19848148473335392</c:v>
                      </c:pt>
                      <c:pt idx="3347">
                        <c:v>0.19882454625220805</c:v>
                      </c:pt>
                      <c:pt idx="3348">
                        <c:v>0.19916820072917049</c:v>
                      </c:pt>
                      <c:pt idx="3349">
                        <c:v>0.19951244918912825</c:v>
                      </c:pt>
                      <c:pt idx="3350">
                        <c:v>0.19985729265873997</c:v>
                      </c:pt>
                      <c:pt idx="3351">
                        <c:v>0.20020273216643861</c:v>
                      </c:pt>
                      <c:pt idx="3352">
                        <c:v>0.2005487687424348</c:v>
                      </c:pt>
                      <c:pt idx="3353">
                        <c:v>0.20089077768436406</c:v>
                      </c:pt>
                      <c:pt idx="3354">
                        <c:v>0.2012380034994509</c:v>
                      </c:pt>
                      <c:pt idx="3355">
                        <c:v>0.20159047120904278</c:v>
                      </c:pt>
                      <c:pt idx="3356">
                        <c:v>0.20193890639599438</c:v>
                      </c:pt>
                      <c:pt idx="3357">
                        <c:v>0.20228794382906787</c:v>
                      </c:pt>
                      <c:pt idx="3358">
                        <c:v>0.20263758454920414</c:v>
                      </c:pt>
                      <c:pt idx="3359">
                        <c:v>0.20298782959914308</c:v>
                      </c:pt>
                      <c:pt idx="3360">
                        <c:v>0.20333868002342689</c:v>
                      </c:pt>
                      <c:pt idx="3361">
                        <c:v>0.20369013686840334</c:v>
                      </c:pt>
                      <c:pt idx="3362">
                        <c:v>0.20404689948162746</c:v>
                      </c:pt>
                      <c:pt idx="3363">
                        <c:v>0.2043995804349551</c:v>
                      </c:pt>
                      <c:pt idx="3364">
                        <c:v>0.20475287097291822</c:v>
                      </c:pt>
                      <c:pt idx="3365">
                        <c:v>0.20510677214914172</c:v>
                      </c:pt>
                      <c:pt idx="3366">
                        <c:v>0.20546601599445941</c:v>
                      </c:pt>
                      <c:pt idx="3367">
                        <c:v>0.20582114979252955</c:v>
                      </c:pt>
                      <c:pt idx="3368">
                        <c:v>0.20617689741480769</c:v>
                      </c:pt>
                      <c:pt idx="3369">
                        <c:v>0.20653801558105289</c:v>
                      </c:pt>
                      <c:pt idx="3370">
                        <c:v>0.20689500225626617</c:v>
                      </c:pt>
                      <c:pt idx="3371">
                        <c:v>0.20725737818080905</c:v>
                      </c:pt>
                      <c:pt idx="3372">
                        <c:v>0.20761560822452299</c:v>
                      </c:pt>
                      <c:pt idx="3373">
                        <c:v>0.20797924628807904</c:v>
                      </c:pt>
                      <c:pt idx="3374">
                        <c:v>0.20834352126252245</c:v>
                      </c:pt>
                      <c:pt idx="3375">
                        <c:v>0.20870362862943259</c:v>
                      </c:pt>
                      <c:pt idx="3376">
                        <c:v>0.20906917235719447</c:v>
                      </c:pt>
                      <c:pt idx="3377">
                        <c:v>0.20943053396183375</c:v>
                      </c:pt>
                      <c:pt idx="3378">
                        <c:v>0.20979735086192461</c:v>
                      </c:pt>
                      <c:pt idx="3379">
                        <c:v>0.21016481024062469</c:v>
                      </c:pt>
                      <c:pt idx="3380">
                        <c:v>0.21053291322323325</c:v>
                      </c:pt>
                      <c:pt idx="3381">
                        <c:v>0.21089680480272324</c:v>
                      </c:pt>
                      <c:pt idx="3382">
                        <c:v>0.21126618987143003</c:v>
                      </c:pt>
                      <c:pt idx="3383">
                        <c:v>0.21163622191688514</c:v>
                      </c:pt>
                      <c:pt idx="3384">
                        <c:v>0.21200690207226608</c:v>
                      </c:pt>
                      <c:pt idx="3385">
                        <c:v>0.21237823147273541</c:v>
                      </c:pt>
                      <c:pt idx="3386">
                        <c:v>0.21275021125544369</c:v>
                      </c:pt>
                      <c:pt idx="3387">
                        <c:v>0.21312284255953334</c:v>
                      </c:pt>
                      <c:pt idx="3388">
                        <c:v>0.21349612652614197</c:v>
                      </c:pt>
                      <c:pt idx="3389">
                        <c:v>0.21387006429840591</c:v>
                      </c:pt>
                      <c:pt idx="3390">
                        <c:v>0.2142446570214635</c:v>
                      </c:pt>
                      <c:pt idx="3391">
                        <c:v>0.21461990584245899</c:v>
                      </c:pt>
                      <c:pt idx="3392">
                        <c:v>0.21499581191054584</c:v>
                      </c:pt>
                      <c:pt idx="3393">
                        <c:v>0.21537237637689013</c:v>
                      </c:pt>
                      <c:pt idx="3394">
                        <c:v>0.21575456827000578</c:v>
                      </c:pt>
                      <c:pt idx="3395">
                        <c:v>0.21613246169564956</c:v>
                      </c:pt>
                      <c:pt idx="3396">
                        <c:v>0.21651101700040107</c:v>
                      </c:pt>
                      <c:pt idx="3397">
                        <c:v>0.21689023534353954</c:v>
                      </c:pt>
                      <c:pt idx="3398">
                        <c:v>0.21727512077331806</c:v>
                      </c:pt>
                      <c:pt idx="3399">
                        <c:v>0.21765567744173328</c:v>
                      </c:pt>
                      <c:pt idx="3400">
                        <c:v>0.21803690065391731</c:v>
                      </c:pt>
                      <c:pt idx="3401">
                        <c:v>0.21842382091375678</c:v>
                      </c:pt>
                      <c:pt idx="3402">
                        <c:v>0.21880638952673745</c:v>
                      </c:pt>
                      <c:pt idx="3403">
                        <c:v>0.21919467529321227</c:v>
                      </c:pt>
                      <c:pt idx="3404">
                        <c:v>0.21957859405513516</c:v>
                      </c:pt>
                      <c:pt idx="3405">
                        <c:v>0.21996825014734794</c:v>
                      </c:pt>
                      <c:pt idx="3406">
                        <c:v>0.22035352382311563</c:v>
                      </c:pt>
                      <c:pt idx="3407">
                        <c:v>0.22074455507717616</c:v>
                      </c:pt>
                      <c:pt idx="3408">
                        <c:v>0.2211362802409097</c:v>
                      </c:pt>
                      <c:pt idx="3409">
                        <c:v>0.22152359971759292</c:v>
                      </c:pt>
                      <c:pt idx="3410">
                        <c:v>0.22191670734527538</c:v>
                      </c:pt>
                      <c:pt idx="3411">
                        <c:v>0.22231051256728707</c:v>
                      </c:pt>
                      <c:pt idx="3412">
                        <c:v>0.22269988870807655</c:v>
                      </c:pt>
                      <c:pt idx="3413">
                        <c:v>0.22309508373491244</c:v>
                      </c:pt>
                      <c:pt idx="3414">
                        <c:v>0.22349098006029927</c:v>
                      </c:pt>
                      <c:pt idx="3415">
                        <c:v>0.22388757892873554</c:v>
                      </c:pt>
                      <c:pt idx="3416">
                        <c:v>0.22428488158692839</c:v>
                      </c:pt>
                      <c:pt idx="3417">
                        <c:v>0.2246828892837972</c:v>
                      </c:pt>
                      <c:pt idx="3418">
                        <c:v>0.22508160327047758</c:v>
                      </c:pt>
                      <c:pt idx="3419">
                        <c:v>0.22548102480032556</c:v>
                      </c:pt>
                      <c:pt idx="3420">
                        <c:v>0.22588115512892107</c:v>
                      </c:pt>
                      <c:pt idx="3421">
                        <c:v>0.22628199551407241</c:v>
                      </c:pt>
                      <c:pt idx="3422">
                        <c:v>0.22668354721581968</c:v>
                      </c:pt>
                      <c:pt idx="3423">
                        <c:v>0.2270858114964393</c:v>
                      </c:pt>
                      <c:pt idx="3424">
                        <c:v>0.22748878962044738</c:v>
                      </c:pt>
                      <c:pt idx="3425">
                        <c:v>0.227897730333356</c:v>
                      </c:pt>
                      <c:pt idx="3426">
                        <c:v>0.22830214925865233</c:v>
                      </c:pt>
                      <c:pt idx="3427">
                        <c:v>0.2287072858508904</c:v>
                      </c:pt>
                      <c:pt idx="3428">
                        <c:v>0.22911314138361533</c:v>
                      </c:pt>
                      <c:pt idx="3429">
                        <c:v>0.2295250020802698</c:v>
                      </c:pt>
                      <c:pt idx="3430">
                        <c:v>0.22993230870212236</c:v>
                      </c:pt>
                      <c:pt idx="3431">
                        <c:v>0.23034564195866775</c:v>
                      </c:pt>
                      <c:pt idx="3432">
                        <c:v>0.23075440485784776</c:v>
                      </c:pt>
                      <c:pt idx="3433">
                        <c:v>0.23116389313262567</c:v>
                      </c:pt>
                      <c:pt idx="3434">
                        <c:v>0.23157944032250746</c:v>
                      </c:pt>
                      <c:pt idx="3435">
                        <c:v>0.23199573451255742</c:v>
                      </c:pt>
                      <c:pt idx="3436">
                        <c:v>0.23240742560525787</c:v>
                      </c:pt>
                      <c:pt idx="3437">
                        <c:v>0.23282520820663721</c:v>
                      </c:pt>
                      <c:pt idx="3438">
                        <c:v>0.23323837125282945</c:v>
                      </c:pt>
                      <c:pt idx="3439">
                        <c:v>0.23365764758717952</c:v>
                      </c:pt>
                      <c:pt idx="3440">
                        <c:v>0.23407767762532028</c:v>
                      </c:pt>
                      <c:pt idx="3441">
                        <c:v>0.23449846272213232</c:v>
                      </c:pt>
                      <c:pt idx="3442">
                        <c:v>0.23491459506420961</c:v>
                      </c:pt>
                      <c:pt idx="3443">
                        <c:v>0.23533688462906463</c:v>
                      </c:pt>
                      <c:pt idx="3444">
                        <c:v>0.23575993331438436</c:v>
                      </c:pt>
                      <c:pt idx="3445">
                        <c:v>0.23618374248478674</c:v>
                      </c:pt>
                      <c:pt idx="3446">
                        <c:v>0.23660831350734265</c:v>
                      </c:pt>
                      <c:pt idx="3447">
                        <c:v>0.23703364775158056</c:v>
                      </c:pt>
                      <c:pt idx="3448">
                        <c:v>0.23745974658949076</c:v>
                      </c:pt>
                      <c:pt idx="3449">
                        <c:v>0.23788661139552994</c:v>
                      </c:pt>
                      <c:pt idx="3450">
                        <c:v>0.2383142435466255</c:v>
                      </c:pt>
                      <c:pt idx="3451">
                        <c:v>0.23874264442218004</c:v>
                      </c:pt>
                      <c:pt idx="3452">
                        <c:v>0.23917181540407589</c:v>
                      </c:pt>
                      <c:pt idx="3453">
                        <c:v>0.23960175787667937</c:v>
                      </c:pt>
                      <c:pt idx="3454">
                        <c:v>0.2400380002424243</c:v>
                      </c:pt>
                      <c:pt idx="3455">
                        <c:v>0.24046949979503124</c:v>
                      </c:pt>
                      <c:pt idx="3456">
                        <c:v>0.24090177502425475</c:v>
                      </c:pt>
                      <c:pt idx="3457">
                        <c:v>0.24134038432821003</c:v>
                      </c:pt>
                      <c:pt idx="3458">
                        <c:v>0.24177422508575017</c:v>
                      </c:pt>
                      <c:pt idx="3459">
                        <c:v>0.24220884572852766</c:v>
                      </c:pt>
                      <c:pt idx="3460">
                        <c:v>0.24264983481308749</c:v>
                      </c:pt>
                      <c:pt idx="3461">
                        <c:v>0.24308602947833313</c:v>
                      </c:pt>
                      <c:pt idx="3462">
                        <c:v>0.24352861564931502</c:v>
                      </c:pt>
                      <c:pt idx="3463">
                        <c:v>0.24396639003750989</c:v>
                      </c:pt>
                      <c:pt idx="3464">
                        <c:v>0.24441057907892336</c:v>
                      </c:pt>
                      <c:pt idx="3465">
                        <c:v>0.2448555768542959</c:v>
                      </c:pt>
                      <c:pt idx="3466">
                        <c:v>0.24529573662799523</c:v>
                      </c:pt>
                      <c:pt idx="3467">
                        <c:v>0.24574234600766773</c:v>
                      </c:pt>
                      <c:pt idx="3468">
                        <c:v>0.24618976852800364</c:v>
                      </c:pt>
                      <c:pt idx="3469">
                        <c:v>0.24663232668491603</c:v>
                      </c:pt>
                      <c:pt idx="3470">
                        <c:v>0.24708136959101015</c:v>
                      </c:pt>
                      <c:pt idx="3471">
                        <c:v>0.24753123006848363</c:v>
                      </c:pt>
                      <c:pt idx="3472">
                        <c:v>0.2479819096058867</c:v>
                      </c:pt>
                      <c:pt idx="3473">
                        <c:v>0.24843340969447997</c:v>
                      </c:pt>
                      <c:pt idx="3474">
                        <c:v>0.24888573182823906</c:v>
                      </c:pt>
                      <c:pt idx="3475">
                        <c:v>0.24933887750385961</c:v>
                      </c:pt>
                      <c:pt idx="3476">
                        <c:v>0.24979284822076261</c:v>
                      </c:pt>
                      <c:pt idx="3477">
                        <c:v>0.25024764548109851</c:v>
                      </c:pt>
                      <c:pt idx="3478">
                        <c:v>0.25070327078975324</c:v>
                      </c:pt>
                      <c:pt idx="3479">
                        <c:v>0.25115972565435241</c:v>
                      </c:pt>
                      <c:pt idx="3480">
                        <c:v>0.25162280534776971</c:v>
                      </c:pt>
                      <c:pt idx="3481">
                        <c:v>0.25208093440680934</c:v>
                      </c:pt>
                      <c:pt idx="3482">
                        <c:v>0.25253989758036588</c:v>
                      </c:pt>
                      <c:pt idx="3483">
                        <c:v>0.2529996963871099</c:v>
                      </c:pt>
                      <c:pt idx="3484">
                        <c:v>0.25346616855549736</c:v>
                      </c:pt>
                      <c:pt idx="3485">
                        <c:v>0.25392765382166088</c:v>
                      </c:pt>
                      <c:pt idx="3486">
                        <c:v>0.25439583692615958</c:v>
                      </c:pt>
                      <c:pt idx="3487">
                        <c:v>0.25485901483737278</c:v>
                      </c:pt>
                      <c:pt idx="3488">
                        <c:v>0.2553289151533889</c:v>
                      </c:pt>
                      <c:pt idx="3489">
                        <c:v>0.25579379191796975</c:v>
                      </c:pt>
                      <c:pt idx="3490">
                        <c:v>0.25626541574392675</c:v>
                      </c:pt>
                      <c:pt idx="3491">
                        <c:v>0.25673199759296428</c:v>
                      </c:pt>
                      <c:pt idx="3492">
                        <c:v>0.2572053512503869</c:v>
                      </c:pt>
                      <c:pt idx="3493">
                        <c:v>0.25767957766105848</c:v>
                      </c:pt>
                      <c:pt idx="3494">
                        <c:v>0.25814873427142387</c:v>
                      </c:pt>
                      <c:pt idx="3495">
                        <c:v>0.25862470005937421</c:v>
                      </c:pt>
                      <c:pt idx="3496">
                        <c:v>0.25910154341673014</c:v>
                      </c:pt>
                      <c:pt idx="3497">
                        <c:v>0.2595792659615242</c:v>
                      </c:pt>
                      <c:pt idx="3498">
                        <c:v>0.26005786931477193</c:v>
                      </c:pt>
                      <c:pt idx="3499">
                        <c:v>0.2605373551004776</c:v>
                      </c:pt>
                      <c:pt idx="3500">
                        <c:v>0.26101772494564029</c:v>
                      </c:pt>
                      <c:pt idx="3501">
                        <c:v>0.26149898048025833</c:v>
                      </c:pt>
                      <c:pt idx="3502">
                        <c:v>0.26198112333733553</c:v>
                      </c:pt>
                      <c:pt idx="3503">
                        <c:v>0.26246415515288674</c:v>
                      </c:pt>
                      <c:pt idx="3504">
                        <c:v>0.26294807756594302</c:v>
                      </c:pt>
                      <c:pt idx="3505">
                        <c:v>0.26343289221855765</c:v>
                      </c:pt>
                      <c:pt idx="3506">
                        <c:v>0.26391860075581125</c:v>
                      </c:pt>
                      <c:pt idx="3507">
                        <c:v>0.26441129305074212</c:v>
                      </c:pt>
                      <c:pt idx="3508">
                        <c:v>0.26489880552991446</c:v>
                      </c:pt>
                      <c:pt idx="3509">
                        <c:v>0.26538721686788597</c:v>
                      </c:pt>
                      <c:pt idx="3510">
                        <c:v>0.26588265082574075</c:v>
                      </c:pt>
                      <c:pt idx="3511">
                        <c:v>0.2663728761439465</c:v>
                      </c:pt>
                      <c:pt idx="3512">
                        <c:v>0.26686400532279081</c:v>
                      </c:pt>
                      <c:pt idx="3513">
                        <c:v>0.26736219619997947</c:v>
                      </c:pt>
                      <c:pt idx="3514">
                        <c:v>0.26785514945323324</c:v>
                      </c:pt>
                      <c:pt idx="3515">
                        <c:v>0.26835519063227575</c:v>
                      </c:pt>
                      <c:pt idx="3516">
                        <c:v>0.26884997473462796</c:v>
                      </c:pt>
                      <c:pt idx="3517">
                        <c:v>0.26935187308762309</c:v>
                      </c:pt>
                      <c:pt idx="3518">
                        <c:v>0.26985470840167608</c:v>
                      </c:pt>
                      <c:pt idx="3519">
                        <c:v>0.2703522572634941</c:v>
                      </c:pt>
                      <c:pt idx="3520">
                        <c:v>0.2708569601290346</c:v>
                      </c:pt>
                      <c:pt idx="3521">
                        <c:v>0.27136260519119321</c:v>
                      </c:pt>
                      <c:pt idx="3522">
                        <c:v>0.2718629342614271</c:v>
                      </c:pt>
                      <c:pt idx="3523">
                        <c:v>0.27237045731059573</c:v>
                      </c:pt>
                      <c:pt idx="3524">
                        <c:v>0.27287892782119794</c:v>
                      </c:pt>
                      <c:pt idx="3525">
                        <c:v>0.27338834756198721</c:v>
                      </c:pt>
                      <c:pt idx="3526">
                        <c:v>0.27389241162657013</c:v>
                      </c:pt>
                      <c:pt idx="3527">
                        <c:v>0.27440372337368457</c:v>
                      </c:pt>
                      <c:pt idx="3528">
                        <c:v>0.27491598965510389</c:v>
                      </c:pt>
                      <c:pt idx="3529">
                        <c:v>0.27542921225278538</c:v>
                      </c:pt>
                      <c:pt idx="3530">
                        <c:v>0.27594339295201314</c:v>
                      </c:pt>
                      <c:pt idx="3531">
                        <c:v>0.27645853354140387</c:v>
                      </c:pt>
                      <c:pt idx="3532">
                        <c:v>0.27697463581291365</c:v>
                      </c:pt>
                      <c:pt idx="3533">
                        <c:v>0.27749170156184344</c:v>
                      </c:pt>
                      <c:pt idx="3534">
                        <c:v>0.27800973258684603</c:v>
                      </c:pt>
                      <c:pt idx="3535">
                        <c:v>0.27852873068993184</c:v>
                      </c:pt>
                      <c:pt idx="3536">
                        <c:v>0.27904869767647544</c:v>
                      </c:pt>
                      <c:pt idx="3537">
                        <c:v>0.27956963535522178</c:v>
                      </c:pt>
                      <c:pt idx="3538">
                        <c:v>0.28009154553829224</c:v>
                      </c:pt>
                      <c:pt idx="3539">
                        <c:v>0.28061443004119119</c:v>
                      </c:pt>
                      <c:pt idx="3540">
                        <c:v>0.28113829068281238</c:v>
                      </c:pt>
                      <c:pt idx="3541">
                        <c:v>0.28166312928544507</c:v>
                      </c:pt>
                      <c:pt idx="3542">
                        <c:v>0.28218894767478053</c:v>
                      </c:pt>
                      <c:pt idx="3543">
                        <c:v>0.28271574767991792</c:v>
                      </c:pt>
                      <c:pt idx="3544">
                        <c:v>0.28325005313178314</c:v>
                      </c:pt>
                      <c:pt idx="3545">
                        <c:v>0.28377883404497811</c:v>
                      </c:pt>
                      <c:pt idx="3546">
                        <c:v>0.28430860210451625</c:v>
                      </c:pt>
                      <c:pt idx="3547">
                        <c:v>0.28483935915323622</c:v>
                      </c:pt>
                      <c:pt idx="3548">
                        <c:v>0.28537110703741703</c:v>
                      </c:pt>
                      <c:pt idx="3549">
                        <c:v>0.28591043086195167</c:v>
                      </c:pt>
                      <c:pt idx="3550">
                        <c:v>0.2864441782595305</c:v>
                      </c:pt>
                      <c:pt idx="3551">
                        <c:v>0.28697892207505588</c:v>
                      </c:pt>
                      <c:pt idx="3552">
                        <c:v>0.28751466416867499</c:v>
                      </c:pt>
                      <c:pt idx="3553">
                        <c:v>0.28805803910911321</c:v>
                      </c:pt>
                      <c:pt idx="3554">
                        <c:v>0.28859579573541966</c:v>
                      </c:pt>
                      <c:pt idx="3555">
                        <c:v>0.28913455626423828</c:v>
                      </c:pt>
                      <c:pt idx="3556">
                        <c:v>0.289674322569689</c:v>
                      </c:pt>
                      <c:pt idx="3557">
                        <c:v>0.2902217790558751</c:v>
                      </c:pt>
                      <c:pt idx="3558">
                        <c:v>0.29076357502611927</c:v>
                      </c:pt>
                      <c:pt idx="3559">
                        <c:v>0.29130638243966145</c:v>
                      </c:pt>
                      <c:pt idx="3560">
                        <c:v>0.29185692336133967</c:v>
                      </c:pt>
                      <c:pt idx="3561">
                        <c:v>0.29240177187505018</c:v>
                      </c:pt>
                      <c:pt idx="3562">
                        <c:v>0.29294763753065162</c:v>
                      </c:pt>
                      <c:pt idx="3563">
                        <c:v>0.29350128026590128</c:v>
                      </c:pt>
                      <c:pt idx="3564">
                        <c:v>0.2940491985214741</c:v>
                      </c:pt>
                      <c:pt idx="3565">
                        <c:v>0.29459813964963733</c:v>
                      </c:pt>
                      <c:pt idx="3566">
                        <c:v>0.29515490167444802</c:v>
                      </c:pt>
                      <c:pt idx="3567">
                        <c:v>0.29570590696717702</c:v>
                      </c:pt>
                      <c:pt idx="3568">
                        <c:v>0.29625794089548318</c:v>
                      </c:pt>
                      <c:pt idx="3569">
                        <c:v>0.29681783978430643</c:v>
                      </c:pt>
                      <c:pt idx="3570">
                        <c:v>0.29737194950692913</c:v>
                      </c:pt>
                      <c:pt idx="3571">
                        <c:v>0.29792709366058501</c:v>
                      </c:pt>
                      <c:pt idx="3572">
                        <c:v>0.29849014708688881</c:v>
                      </c:pt>
                      <c:pt idx="3573">
                        <c:v>0.29904737873013537</c:v>
                      </c:pt>
                      <c:pt idx="3574">
                        <c:v>0.2996056506325237</c:v>
                      </c:pt>
                      <c:pt idx="3575">
                        <c:v>0.3001718763693505</c:v>
                      </c:pt>
                      <c:pt idx="3576">
                        <c:v>0.30073224752249617</c:v>
                      </c:pt>
                      <c:pt idx="3577">
                        <c:v>0.30129366479572839</c:v>
                      </c:pt>
                      <c:pt idx="3578">
                        <c:v>0.30186308071625595</c:v>
                      </c:pt>
                      <c:pt idx="3579">
                        <c:v>0.30242660906767604</c:v>
                      </c:pt>
                      <c:pt idx="3580">
                        <c:v>0.30299118943314857</c:v>
                      </c:pt>
                      <c:pt idx="3581">
                        <c:v>0.30355682377660953</c:v>
                      </c:pt>
                      <c:pt idx="3582">
                        <c:v>0.30413051684898262</c:v>
                      </c:pt>
                      <c:pt idx="3583">
                        <c:v>0.30469827812793648</c:v>
                      </c:pt>
                      <c:pt idx="3584">
                        <c:v>0.30526709932311713</c:v>
                      </c:pt>
                      <c:pt idx="3585">
                        <c:v>0.30584402465105509</c:v>
                      </c:pt>
                      <c:pt idx="3586">
                        <c:v>0.30641498476513829</c:v>
                      </c:pt>
                      <c:pt idx="3587">
                        <c:v>0.30698701076714346</c:v>
                      </c:pt>
                      <c:pt idx="3588">
                        <c:v>0.3075601046469067</c:v>
                      </c:pt>
                      <c:pt idx="3589">
                        <c:v>0.30814136353339489</c:v>
                      </c:pt>
                      <c:pt idx="3590">
                        <c:v>0.30871661239849046</c:v>
                      </c:pt>
                      <c:pt idx="3591">
                        <c:v>0.30929293515789541</c:v>
                      </c:pt>
                      <c:pt idx="3592">
                        <c:v>0.30987033381639256</c:v>
                      </c:pt>
                      <c:pt idx="3593">
                        <c:v>0.3104559588128355</c:v>
                      </c:pt>
                      <c:pt idx="3594">
                        <c:v>0.31103552864377737</c:v>
                      </c:pt>
                      <c:pt idx="3595">
                        <c:v>0.31161618043555595</c:v>
                      </c:pt>
                      <c:pt idx="3596">
                        <c:v>0.31219791620801274</c:v>
                      </c:pt>
                      <c:pt idx="3597">
                        <c:v>0.31278073798476003</c:v>
                      </c:pt>
                      <c:pt idx="3598">
                        <c:v>0.3133646477931879</c:v>
                      </c:pt>
                      <c:pt idx="3599">
                        <c:v>0.313956876705485</c:v>
                      </c:pt>
                      <c:pt idx="3600">
                        <c:v>0.3145429821700122</c:v>
                      </c:pt>
                      <c:pt idx="3601">
                        <c:v>0.31513018179632102</c:v>
                      </c:pt>
                      <c:pt idx="3602">
                        <c:v>0.31571847762703004</c:v>
                      </c:pt>
                      <c:pt idx="3603">
                        <c:v>0.31630787170857144</c:v>
                      </c:pt>
                      <c:pt idx="3604">
                        <c:v>0.31689836609119731</c:v>
                      </c:pt>
                      <c:pt idx="3605">
                        <c:v>0.31748996282898773</c:v>
                      </c:pt>
                      <c:pt idx="3606">
                        <c:v>0.31808266397985674</c:v>
                      </c:pt>
                      <c:pt idx="3607">
                        <c:v>0.31867647160556095</c:v>
                      </c:pt>
                      <c:pt idx="3608">
                        <c:v>0.31927138777170522</c:v>
                      </c:pt>
                      <c:pt idx="3609">
                        <c:v>0.31986741454775103</c:v>
                      </c:pt>
                      <c:pt idx="3610">
                        <c:v>0.32046455400702301</c:v>
                      </c:pt>
                      <c:pt idx="3611">
                        <c:v>0.32106280822671629</c:v>
                      </c:pt>
                      <c:pt idx="3612">
                        <c:v>0.32166217928790403</c:v>
                      </c:pt>
                      <c:pt idx="3613">
                        <c:v>0.32226266927554403</c:v>
                      </c:pt>
                      <c:pt idx="3614">
                        <c:v>0.32286428027848663</c:v>
                      </c:pt>
                      <c:pt idx="3615">
                        <c:v>0.32346701438948172</c:v>
                      </c:pt>
                      <c:pt idx="3616">
                        <c:v>0.32407087370518578</c:v>
                      </c:pt>
                      <c:pt idx="3617">
                        <c:v>0.32466838447427859</c:v>
                      </c:pt>
                      <c:pt idx="3618">
                        <c:v>0.32527448654885777</c:v>
                      </c:pt>
                      <c:pt idx="3619">
                        <c:v>0.32588172011557598</c:v>
                      </c:pt>
                      <c:pt idx="3620">
                        <c:v>0.32649008728674145</c:v>
                      </c:pt>
                      <c:pt idx="3621">
                        <c:v>0.32709205851891504</c:v>
                      </c:pt>
                      <c:pt idx="3622">
                        <c:v>0.32770268519132018</c:v>
                      </c:pt>
                      <c:pt idx="3623">
                        <c:v>0.32831445180253876</c:v>
                      </c:pt>
                      <c:pt idx="3624">
                        <c:v>0.32892736048064752</c:v>
                      </c:pt>
                      <c:pt idx="3625">
                        <c:v>0.32953382547359611</c:v>
                      </c:pt>
                      <c:pt idx="3626">
                        <c:v>0.33014901052029222</c:v>
                      </c:pt>
                      <c:pt idx="3627">
                        <c:v>0.33075772794971064</c:v>
                      </c:pt>
                      <c:pt idx="3628">
                        <c:v>0.33137519781952263</c:v>
                      </c:pt>
                      <c:pt idx="3629">
                        <c:v>0.33199382040326364</c:v>
                      </c:pt>
                      <c:pt idx="3630">
                        <c:v>0.33260593922991166</c:v>
                      </c:pt>
                      <c:pt idx="3631">
                        <c:v>0.33322685940392566</c:v>
                      </c:pt>
                      <c:pt idx="3632">
                        <c:v>0.33384125166561945</c:v>
                      </c:pt>
                      <c:pt idx="3633">
                        <c:v>0.33445677672270641</c:v>
                      </c:pt>
                      <c:pt idx="3634">
                        <c:v>0.3350811521036261</c:v>
                      </c:pt>
                      <c:pt idx="3635">
                        <c:v>0.33569896324664189</c:v>
                      </c:pt>
                      <c:pt idx="3636">
                        <c:v>0.33632565758396499</c:v>
                      </c:pt>
                      <c:pt idx="3637">
                        <c:v>0.33694576330352877</c:v>
                      </c:pt>
                      <c:pt idx="3638">
                        <c:v>0.33756701235276354</c:v>
                      </c:pt>
                      <c:pt idx="3639">
                        <c:v>0.3381894068397015</c:v>
                      </c:pt>
                      <c:pt idx="3640">
                        <c:v>0.3388207504225334</c:v>
                      </c:pt>
                      <c:pt idx="3641">
                        <c:v>0.33944545650875124</c:v>
                      </c:pt>
                      <c:pt idx="3642">
                        <c:v>0.34007131440663835</c:v>
                      </c:pt>
                      <c:pt idx="3643">
                        <c:v>0.34069832623986585</c:v>
                      </c:pt>
                      <c:pt idx="3644">
                        <c:v>0.3413264941360199</c:v>
                      </c:pt>
                      <c:pt idx="3645">
                        <c:v>0.34195582022660986</c:v>
                      </c:pt>
                      <c:pt idx="3646">
                        <c:v>0.3425863066470749</c:v>
                      </c:pt>
                      <c:pt idx="3647">
                        <c:v>0.34321795553679141</c:v>
                      </c:pt>
                      <c:pt idx="3648">
                        <c:v>0.34385076903908035</c:v>
                      </c:pt>
                      <c:pt idx="3649">
                        <c:v>0.34448474930121448</c:v>
                      </c:pt>
                      <c:pt idx="3650">
                        <c:v>0.34511989847442581</c:v>
                      </c:pt>
                      <c:pt idx="3651">
                        <c:v>0.34575621871391232</c:v>
                      </c:pt>
                      <c:pt idx="3652">
                        <c:v>0.34639371217884579</c:v>
                      </c:pt>
                      <c:pt idx="3653">
                        <c:v>0.34703238103237932</c:v>
                      </c:pt>
                      <c:pt idx="3654">
                        <c:v>0.34767222744165394</c:v>
                      </c:pt>
                      <c:pt idx="3655">
                        <c:v>0.34830523346108816</c:v>
                      </c:pt>
                      <c:pt idx="3656">
                        <c:v>0.34894742671204254</c:v>
                      </c:pt>
                      <c:pt idx="3657">
                        <c:v>0.34959080401690124</c:v>
                      </c:pt>
                      <c:pt idx="3658">
                        <c:v>0.35022730318426337</c:v>
                      </c:pt>
                      <c:pt idx="3659">
                        <c:v>0.35087304028149263</c:v>
                      </c:pt>
                      <c:pt idx="3660">
                        <c:v>0.35151996796664842</c:v>
                      </c:pt>
                      <c:pt idx="3661">
                        <c:v>0.35215997955834666</c:v>
                      </c:pt>
                      <c:pt idx="3662">
                        <c:v>0.35280928005802997</c:v>
                      </c:pt>
                      <c:pt idx="3663">
                        <c:v>0.35345163909726751</c:v>
                      </c:pt>
                      <c:pt idx="3664">
                        <c:v>0.35409516767812038</c:v>
                      </c:pt>
                      <c:pt idx="3665">
                        <c:v>0.35474803621132855</c:v>
                      </c:pt>
                      <c:pt idx="3666">
                        <c:v>0.35539392513940493</c:v>
                      </c:pt>
                      <c:pt idx="3667">
                        <c:v>0.35604099003595713</c:v>
                      </c:pt>
                      <c:pt idx="3668">
                        <c:v>0.3566974462097337</c:v>
                      </c:pt>
                      <c:pt idx="3669">
                        <c:v>0.3573468844240803</c:v>
                      </c:pt>
                      <c:pt idx="3670">
                        <c:v>0.35799750506907974</c:v>
                      </c:pt>
                      <c:pt idx="3671">
                        <c:v>0.35864931029758101</c:v>
                      </c:pt>
                      <c:pt idx="3672">
                        <c:v>0.35930230226635257</c:v>
                      </c:pt>
                      <c:pt idx="3673">
                        <c:v>0.35995648313608963</c:v>
                      </c:pt>
                      <c:pt idx="3674">
                        <c:v>0.36061185507142124</c:v>
                      </c:pt>
                      <c:pt idx="3675">
                        <c:v>0.36126842024091799</c:v>
                      </c:pt>
                      <c:pt idx="3676">
                        <c:v>0.3619261808170986</c:v>
                      </c:pt>
                      <c:pt idx="3677">
                        <c:v>0.36258513897643713</c:v>
                      </c:pt>
                      <c:pt idx="3678">
                        <c:v>0.36324529689937041</c:v>
                      </c:pt>
                      <c:pt idx="3679">
                        <c:v>0.36390665677030531</c:v>
                      </c:pt>
                      <c:pt idx="3680">
                        <c:v>0.36456922077762582</c:v>
                      </c:pt>
                      <c:pt idx="3681">
                        <c:v>0.36522458141011288</c:v>
                      </c:pt>
                      <c:pt idx="3682">
                        <c:v>0.36588954495977327</c:v>
                      </c:pt>
                      <c:pt idx="3683">
                        <c:v>0.36655571920702873</c:v>
                      </c:pt>
                      <c:pt idx="3684">
                        <c:v>0.36721465082903687</c:v>
                      </c:pt>
                      <c:pt idx="3685">
                        <c:v>0.36788323769348019</c:v>
                      </c:pt>
                      <c:pt idx="3686">
                        <c:v>0.36854455570277866</c:v>
                      </c:pt>
                      <c:pt idx="3687">
                        <c:v>0.36921556392194604</c:v>
                      </c:pt>
                      <c:pt idx="3688">
                        <c:v>0.36987927696107703</c:v>
                      </c:pt>
                      <c:pt idx="3689">
                        <c:v>0.37055271530414868</c:v>
                      </c:pt>
                      <c:pt idx="3690">
                        <c:v>0.37121883204695405</c:v>
                      </c:pt>
                      <c:pt idx="3691">
                        <c:v>0.37188614622131699</c:v>
                      </c:pt>
                      <c:pt idx="3692">
                        <c:v>0.37255465997977666</c:v>
                      </c:pt>
                      <c:pt idx="3693">
                        <c:v>0.37323296938651535</c:v>
                      </c:pt>
                      <c:pt idx="3694">
                        <c:v>0.37390390423493841</c:v>
                      </c:pt>
                      <c:pt idx="3695">
                        <c:v>0.37457604517609111</c:v>
                      </c:pt>
                      <c:pt idx="3696">
                        <c:v>0.37524939437808202</c:v>
                      </c:pt>
                      <c:pt idx="3697">
                        <c:v>0.37592395401291739</c:v>
                      </c:pt>
                      <c:pt idx="3698">
                        <c:v>0.37659972625650789</c:v>
                      </c:pt>
                      <c:pt idx="3699">
                        <c:v>0.3772767132886754</c:v>
                      </c:pt>
                      <c:pt idx="3700">
                        <c:v>0.37794621465977007</c:v>
                      </c:pt>
                      <c:pt idx="3701">
                        <c:v>0.37862562218012291</c:v>
                      </c:pt>
                      <c:pt idx="3702">
                        <c:v>0.37930625102393611</c:v>
                      </c:pt>
                      <c:pt idx="3703">
                        <c:v>0.37998810338669753</c:v>
                      </c:pt>
                      <c:pt idx="3704">
                        <c:v>0.38066241629087721</c:v>
                      </c:pt>
                      <c:pt idx="3705">
                        <c:v>0.38134670653724601</c:v>
                      </c:pt>
                      <c:pt idx="3706">
                        <c:v>0.38202343036857822</c:v>
                      </c:pt>
                      <c:pt idx="3707">
                        <c:v>0.38271016721492296</c:v>
                      </c:pt>
                      <c:pt idx="3708">
                        <c:v>0.38338931059339648</c:v>
                      </c:pt>
                      <c:pt idx="3709">
                        <c:v>0.38407850278725009</c:v>
                      </c:pt>
                      <c:pt idx="3710">
                        <c:v>0.3847600743636736</c:v>
                      </c:pt>
                      <c:pt idx="3711">
                        <c:v>0.3854428554319338</c:v>
                      </c:pt>
                      <c:pt idx="3712">
                        <c:v>0.38613573913995686</c:v>
                      </c:pt>
                      <c:pt idx="3713">
                        <c:v>0.38682096141230271</c:v>
                      </c:pt>
                      <c:pt idx="3714">
                        <c:v>0.38750739965487596</c:v>
                      </c:pt>
                      <c:pt idx="3715">
                        <c:v>0.38819505602549254</c:v>
                      </c:pt>
                      <c:pt idx="3716">
                        <c:v>0.3888839326857978</c:v>
                      </c:pt>
                      <c:pt idx="3717">
                        <c:v>0.38957403180127276</c:v>
                      </c:pt>
                      <c:pt idx="3718">
                        <c:v>0.39026535554124142</c:v>
                      </c:pt>
                      <c:pt idx="3719">
                        <c:v>0.39095790607887743</c:v>
                      </c:pt>
                      <c:pt idx="3720">
                        <c:v>0.39165168559121055</c:v>
                      </c:pt>
                      <c:pt idx="3721">
                        <c:v>0.39233766224660177</c:v>
                      </c:pt>
                      <c:pt idx="3722">
                        <c:v>0.39303389022345331</c:v>
                      </c:pt>
                      <c:pt idx="3723">
                        <c:v>0.39373135370085044</c:v>
                      </c:pt>
                      <c:pt idx="3724">
                        <c:v>0.39442097288818168</c:v>
                      </c:pt>
                      <c:pt idx="3725">
                        <c:v>0.39512089783142901</c:v>
                      </c:pt>
                      <c:pt idx="3726">
                        <c:v>0.39581295080079237</c:v>
                      </c:pt>
                      <c:pt idx="3727">
                        <c:v>0.39651534589681675</c:v>
                      </c:pt>
                      <c:pt idx="3728">
                        <c:v>0.39720984123743802</c:v>
                      </c:pt>
                      <c:pt idx="3729">
                        <c:v>0.3979055529843929</c:v>
                      </c:pt>
                      <c:pt idx="3730">
                        <c:v>0.39861166153524163</c:v>
                      </c:pt>
                      <c:pt idx="3731">
                        <c:v>0.3993098285658957</c:v>
                      </c:pt>
                      <c:pt idx="3732">
                        <c:v>0.40000921843383652</c:v>
                      </c:pt>
                      <c:pt idx="3733">
                        <c:v>0.40070983328085968</c:v>
                      </c:pt>
                      <c:pt idx="3734">
                        <c:v>0.4014116752525122</c:v>
                      </c:pt>
                      <c:pt idx="3735">
                        <c:v>0.40211474649809875</c:v>
                      </c:pt>
                      <c:pt idx="3736">
                        <c:v>0.40281904917068861</c:v>
                      </c:pt>
                      <c:pt idx="3737">
                        <c:v>0.40352458542712233</c:v>
                      </c:pt>
                      <c:pt idx="3738">
                        <c:v>0.4042313574280178</c:v>
                      </c:pt>
                      <c:pt idx="3739">
                        <c:v>0.4049300433716162</c:v>
                      </c:pt>
                      <c:pt idx="3740">
                        <c:v>0.40563927702753716</c:v>
                      </c:pt>
                      <c:pt idx="3741">
                        <c:v>0.40634975290390313</c:v>
                      </c:pt>
                      <c:pt idx="3742">
                        <c:v>0.40705210034756767</c:v>
                      </c:pt>
                      <c:pt idx="3743">
                        <c:v>0.40776505077939046</c:v>
                      </c:pt>
                      <c:pt idx="3744">
                        <c:v>0.40846984446754697</c:v>
                      </c:pt>
                      <c:pt idx="3745">
                        <c:v>0.40918527807359167</c:v>
                      </c:pt>
                      <c:pt idx="3746">
                        <c:v>0.40989252652639957</c:v>
                      </c:pt>
                      <c:pt idx="3747">
                        <c:v>0.41060099740924294</c:v>
                      </c:pt>
                      <c:pt idx="3748">
                        <c:v>0.41132016372274388</c:v>
                      </c:pt>
                      <c:pt idx="3749">
                        <c:v>0.41203110217774191</c:v>
                      </c:pt>
                      <c:pt idx="3750">
                        <c:v>0.41274326944068906</c:v>
                      </c:pt>
                      <c:pt idx="3751">
                        <c:v>0.41345666763549482</c:v>
                      </c:pt>
                      <c:pt idx="3752">
                        <c:v>0.41417129888973975</c:v>
                      </c:pt>
                      <c:pt idx="3753">
                        <c:v>0.4148871653346819</c:v>
                      </c:pt>
                      <c:pt idx="3754">
                        <c:v>0.41560426910526294</c:v>
                      </c:pt>
                      <c:pt idx="3755">
                        <c:v>0.41631302626806821</c:v>
                      </c:pt>
                      <c:pt idx="3756">
                        <c:v>0.41703259454065617</c:v>
                      </c:pt>
                      <c:pt idx="3757">
                        <c:v>0.41775340653723619</c:v>
                      </c:pt>
                      <c:pt idx="3758">
                        <c:v>0.41846582876477245</c:v>
                      </c:pt>
                      <c:pt idx="3759">
                        <c:v>0.41918911800758246</c:v>
                      </c:pt>
                      <c:pt idx="3760">
                        <c:v>0.41990398864786127</c:v>
                      </c:pt>
                      <c:pt idx="3761">
                        <c:v>0.42062976365056226</c:v>
                      </c:pt>
                      <c:pt idx="3762">
                        <c:v>0.42134709111815122</c:v>
                      </c:pt>
                      <c:pt idx="3763">
                        <c:v>0.42206564189122209</c:v>
                      </c:pt>
                      <c:pt idx="3764">
                        <c:v>0.42279515316204858</c:v>
                      </c:pt>
                      <c:pt idx="3765">
                        <c:v>0.42351617341010345</c:v>
                      </c:pt>
                      <c:pt idx="3766">
                        <c:v>0.42423842326118061</c:v>
                      </c:pt>
                      <c:pt idx="3767">
                        <c:v>0.42496190481220242</c:v>
                      </c:pt>
                      <c:pt idx="3768">
                        <c:v>0.42568662016366748</c:v>
                      </c:pt>
                      <c:pt idx="3769">
                        <c:v>0.42641257141965666</c:v>
                      </c:pt>
                      <c:pt idx="3770">
                        <c:v>0.42713976068783838</c:v>
                      </c:pt>
                      <c:pt idx="3771">
                        <c:v>0.42786819007947624</c:v>
                      </c:pt>
                      <c:pt idx="3772">
                        <c:v>0.42858799299257938</c:v>
                      </c:pt>
                      <c:pt idx="3773">
                        <c:v>0.42931889214955826</c:v>
                      </c:pt>
                      <c:pt idx="3774">
                        <c:v>0.43004113557962509</c:v>
                      </c:pt>
                      <c:pt idx="3775">
                        <c:v>0.43077451287577062</c:v>
                      </c:pt>
                      <c:pt idx="3776">
                        <c:v>0.43149920509745932</c:v>
                      </c:pt>
                      <c:pt idx="3777">
                        <c:v>0.4322350689349892</c:v>
                      </c:pt>
                      <c:pt idx="3778">
                        <c:v>0.43296221825101333</c:v>
                      </c:pt>
                      <c:pt idx="3779">
                        <c:v>0.43369059085076844</c:v>
                      </c:pt>
                      <c:pt idx="3780">
                        <c:v>0.43443019180185699</c:v>
                      </c:pt>
                      <c:pt idx="3781">
                        <c:v>0.4351610339743982</c:v>
                      </c:pt>
                      <c:pt idx="3782">
                        <c:v>0.43589310564316508</c:v>
                      </c:pt>
                      <c:pt idx="3783">
                        <c:v>0.43662640887654008</c:v>
                      </c:pt>
                      <c:pt idx="3784">
                        <c:v>0.43736094574638479</c:v>
                      </c:pt>
                      <c:pt idx="3785">
                        <c:v>0.43809671832804675</c:v>
                      </c:pt>
                      <c:pt idx="3786">
                        <c:v>0.43882362429667626</c:v>
                      </c:pt>
                      <c:pt idx="3787">
                        <c:v>0.43956185754334171</c:v>
                      </c:pt>
                      <c:pt idx="3788">
                        <c:v>0.4403013327202413</c:v>
                      </c:pt>
                      <c:pt idx="3789">
                        <c:v>0.44103189666505105</c:v>
                      </c:pt>
                      <c:pt idx="3790">
                        <c:v>0.44177384488964777</c:v>
                      </c:pt>
                      <c:pt idx="3791">
                        <c:v>0.44250685208006973</c:v>
                      </c:pt>
                      <c:pt idx="3792">
                        <c:v>0.44325128162304694</c:v>
                      </c:pt>
                      <c:pt idx="3793">
                        <c:v>0.44398674023009643</c:v>
                      </c:pt>
                      <c:pt idx="3794">
                        <c:v>0.44472341913674823</c:v>
                      </c:pt>
                      <c:pt idx="3795">
                        <c:v>0.44547157761181594</c:v>
                      </c:pt>
                      <c:pt idx="3796">
                        <c:v>0.44621072021451935</c:v>
                      </c:pt>
                      <c:pt idx="3797">
                        <c:v>0.44695108922944443</c:v>
                      </c:pt>
                      <c:pt idx="3798">
                        <c:v>0.44769268669149864</c:v>
                      </c:pt>
                      <c:pt idx="3799">
                        <c:v>0.44843551463896608</c:v>
                      </c:pt>
                      <c:pt idx="3800">
                        <c:v>0.44917957511351281</c:v>
                      </c:pt>
                      <c:pt idx="3801">
                        <c:v>0.44991451037647434</c:v>
                      </c:pt>
                      <c:pt idx="3802">
                        <c:v>0.45066102485440479</c:v>
                      </c:pt>
                      <c:pt idx="3803">
                        <c:v>0.45140877797623957</c:v>
                      </c:pt>
                      <c:pt idx="3804">
                        <c:v>0.45214736059959509</c:v>
                      </c:pt>
                      <c:pt idx="3805">
                        <c:v>0.45289757990362078</c:v>
                      </c:pt>
                      <c:pt idx="3806">
                        <c:v>0.45363859846373</c:v>
                      </c:pt>
                      <c:pt idx="3807">
                        <c:v>0.45439129208371992</c:v>
                      </c:pt>
                      <c:pt idx="3808">
                        <c:v>0.45513475461460323</c:v>
                      </c:pt>
                      <c:pt idx="3809">
                        <c:v>0.45587943357842531</c:v>
                      </c:pt>
                      <c:pt idx="3810">
                        <c:v>0.45662533096548041</c:v>
                      </c:pt>
                      <c:pt idx="3811">
                        <c:v>0.45737244876931921</c:v>
                      </c:pt>
                      <c:pt idx="3812">
                        <c:v>0.45812078898675385</c:v>
                      </c:pt>
                      <c:pt idx="3813">
                        <c:v>0.45887035361786382</c:v>
                      </c:pt>
                      <c:pt idx="3814">
                        <c:v>0.45962114466600124</c:v>
                      </c:pt>
                      <c:pt idx="3815">
                        <c:v>0.46037316413779578</c:v>
                      </c:pt>
                      <c:pt idx="3816">
                        <c:v>0.46112641404316063</c:v>
                      </c:pt>
                      <c:pt idx="3817">
                        <c:v>0.46187026131707071</c:v>
                      </c:pt>
                      <c:pt idx="3818">
                        <c:v>0.46262596073165196</c:v>
                      </c:pt>
                      <c:pt idx="3819">
                        <c:v>0.4633828966008246</c:v>
                      </c:pt>
                      <c:pt idx="3820">
                        <c:v>0.46413038382757194</c:v>
                      </c:pt>
                      <c:pt idx="3821">
                        <c:v>0.46487907683286278</c:v>
                      </c:pt>
                      <c:pt idx="3822">
                        <c:v>0.46563969918861248</c:v>
                      </c:pt>
                      <c:pt idx="3823">
                        <c:v>0.46639082688444061</c:v>
                      </c:pt>
                      <c:pt idx="3824">
                        <c:v>0.46714316623128654</c:v>
                      </c:pt>
                      <c:pt idx="3825">
                        <c:v>0.46789671918367565</c:v>
                      </c:pt>
                      <c:pt idx="3826">
                        <c:v>0.46865148769928638</c:v>
                      </c:pt>
                      <c:pt idx="3827">
                        <c:v>0.46940747373895475</c:v>
                      </c:pt>
                      <c:pt idx="3828">
                        <c:v>0.47016467926668032</c:v>
                      </c:pt>
                      <c:pt idx="3829">
                        <c:v>0.4709231062496303</c:v>
                      </c:pt>
                      <c:pt idx="3830">
                        <c:v>0.47168275665814557</c:v>
                      </c:pt>
                      <c:pt idx="3831">
                        <c:v>0.4724327541743325</c:v>
                      </c:pt>
                      <c:pt idx="3832">
                        <c:v>0.47319483980984656</c:v>
                      </c:pt>
                      <c:pt idx="3833">
                        <c:v>0.47394724160855606</c:v>
                      </c:pt>
                      <c:pt idx="3834">
                        <c:v>0.47471177027772632</c:v>
                      </c:pt>
                      <c:pt idx="3835">
                        <c:v>0.47546658406641668</c:v>
                      </c:pt>
                      <c:pt idx="3836">
                        <c:v>0.47622259804412959</c:v>
                      </c:pt>
                      <c:pt idx="3837">
                        <c:v>0.47699079711176379</c:v>
                      </c:pt>
                      <c:pt idx="3838">
                        <c:v>0.47774923465909425</c:v>
                      </c:pt>
                      <c:pt idx="3839">
                        <c:v>0.47850887815739201</c:v>
                      </c:pt>
                      <c:pt idx="3840">
                        <c:v>0.47926972952417535</c:v>
                      </c:pt>
                      <c:pt idx="3841">
                        <c:v>0.48003179068001112</c:v>
                      </c:pt>
                      <c:pt idx="3842">
                        <c:v>0.48078399296051449</c:v>
                      </c:pt>
                      <c:pt idx="3843">
                        <c:v>0.48154846186562689</c:v>
                      </c:pt>
                      <c:pt idx="3844">
                        <c:v>0.48231414631184594</c:v>
                      </c:pt>
                      <c:pt idx="3845">
                        <c:v>0.48308104823193854</c:v>
                      </c:pt>
                      <c:pt idx="3846">
                        <c:v>0.48383802865115882</c:v>
                      </c:pt>
                      <c:pt idx="3847">
                        <c:v>0.48460735361503104</c:v>
                      </c:pt>
                      <c:pt idx="3848">
                        <c:v>0.48536672573082684</c:v>
                      </c:pt>
                      <c:pt idx="3849">
                        <c:v>0.48612728777080766</c:v>
                      </c:pt>
                      <c:pt idx="3850">
                        <c:v>0.48690025276312993</c:v>
                      </c:pt>
                      <c:pt idx="3851">
                        <c:v>0.48766321781589711</c:v>
                      </c:pt>
                      <c:pt idx="3852">
                        <c:v>0.48842737842292505</c:v>
                      </c:pt>
                      <c:pt idx="3853">
                        <c:v>0.48919273645762845</c:v>
                      </c:pt>
                      <c:pt idx="3854">
                        <c:v>0.48995929379635783</c:v>
                      </c:pt>
                      <c:pt idx="3855">
                        <c:v>0.49072705231840358</c:v>
                      </c:pt>
                      <c:pt idx="3856">
                        <c:v>0.49148469692234437</c:v>
                      </c:pt>
                      <c:pt idx="3857">
                        <c:v>0.49225484572714295</c:v>
                      </c:pt>
                      <c:pt idx="3858">
                        <c:v>0.49302620134302877</c:v>
                      </c:pt>
                      <c:pt idx="3859">
                        <c:v>0.49378739565519125</c:v>
                      </c:pt>
                      <c:pt idx="3860">
                        <c:v>0.49456115275275664</c:v>
                      </c:pt>
                      <c:pt idx="3861">
                        <c:v>0.49532471691114488</c:v>
                      </c:pt>
                      <c:pt idx="3862">
                        <c:v>0.49610088296698562</c:v>
                      </c:pt>
                      <c:pt idx="3863">
                        <c:v>0.49686682434970442</c:v>
                      </c:pt>
                      <c:pt idx="3864">
                        <c:v>0.49763394828666124</c:v>
                      </c:pt>
                      <c:pt idx="3865">
                        <c:v>0.49840225660362869</c:v>
                      </c:pt>
                      <c:pt idx="3866">
                        <c:v>0.49917175112919782</c:v>
                      </c:pt>
                      <c:pt idx="3867">
                        <c:v>0.49994243369478286</c:v>
                      </c:pt>
                      <c:pt idx="3868">
                        <c:v>0.50071430613462575</c:v>
                      </c:pt>
                      <c:pt idx="3869">
                        <c:v>0.50148737028580015</c:v>
                      </c:pt>
                      <c:pt idx="3870">
                        <c:v>0.50225006311998843</c:v>
                      </c:pt>
                      <c:pt idx="3871">
                        <c:v>0.5030254983611353</c:v>
                      </c:pt>
                      <c:pt idx="3872">
                        <c:v>0.50380213081430325</c:v>
                      </c:pt>
                      <c:pt idx="3873">
                        <c:v>0.50456834407866102</c:v>
                      </c:pt>
                      <c:pt idx="3874">
                        <c:v>0.50534735856625546</c:v>
                      </c:pt>
                      <c:pt idx="3875">
                        <c:v>0.5061159219080098</c:v>
                      </c:pt>
                      <c:pt idx="3876">
                        <c:v>0.50688565412816089</c:v>
                      </c:pt>
                      <c:pt idx="3877">
                        <c:v>0.50765655700441092</c:v>
                      </c:pt>
                      <c:pt idx="3878">
                        <c:v>0.50842863231716573</c:v>
                      </c:pt>
                      <c:pt idx="3879">
                        <c:v>0.50921360679115113</c:v>
                      </c:pt>
                      <c:pt idx="3880">
                        <c:v>0.50997630738735533</c:v>
                      </c:pt>
                      <c:pt idx="3881">
                        <c:v>0.51075191071915704</c:v>
                      </c:pt>
                      <c:pt idx="3882">
                        <c:v>0.51152869363620523</c:v>
                      </c:pt>
                      <c:pt idx="3883">
                        <c:v>0.51230665793248586</c:v>
                      </c:pt>
                      <c:pt idx="3884">
                        <c:v>0.51307399130345888</c:v>
                      </c:pt>
                      <c:pt idx="3885">
                        <c:v>0.51385430578346769</c:v>
                      </c:pt>
                      <c:pt idx="3886">
                        <c:v>0.51462395722277776</c:v>
                      </c:pt>
                      <c:pt idx="3887">
                        <c:v>0.51540662898627942</c:v>
                      </c:pt>
                      <c:pt idx="3888">
                        <c:v>0.51617860549667272</c:v>
                      </c:pt>
                      <c:pt idx="3889">
                        <c:v>0.51695173827417429</c:v>
                      </c:pt>
                      <c:pt idx="3890">
                        <c:v>0.51773795027025749</c:v>
                      </c:pt>
                      <c:pt idx="3891">
                        <c:v>0.51851341863575728</c:v>
                      </c:pt>
                      <c:pt idx="3892">
                        <c:v>0.51929004849846927</c:v>
                      </c:pt>
                      <c:pt idx="3893">
                        <c:v>0.52006784159808495</c:v>
                      </c:pt>
                      <c:pt idx="3894">
                        <c:v>0.52083480687420791</c:v>
                      </c:pt>
                      <c:pt idx="3895">
                        <c:v>0.52161491371430202</c:v>
                      </c:pt>
                      <c:pt idx="3896">
                        <c:v>0.52239618899911977</c:v>
                      </c:pt>
                      <c:pt idx="3897">
                        <c:v>0.52316658798420235</c:v>
                      </c:pt>
                      <c:pt idx="3898">
                        <c:v>0.52395018736813093</c:v>
                      </c:pt>
                      <c:pt idx="3899">
                        <c:v>0.5247228780980453</c:v>
                      </c:pt>
                      <c:pt idx="3900">
                        <c:v>0.52550880849469994</c:v>
                      </c:pt>
                      <c:pt idx="3901">
                        <c:v>0.52628379778681544</c:v>
                      </c:pt>
                      <c:pt idx="3902">
                        <c:v>0.52705992998727647</c:v>
                      </c:pt>
                      <c:pt idx="3903">
                        <c:v>0.52783720678157675</c:v>
                      </c:pt>
                      <c:pt idx="3904">
                        <c:v>0.52861562985769539</c:v>
                      </c:pt>
                      <c:pt idx="3905">
                        <c:v>0.52939520090610104</c:v>
                      </c:pt>
                      <c:pt idx="3906">
                        <c:v>0.53017592161975524</c:v>
                      </c:pt>
                      <c:pt idx="3907">
                        <c:v>0.53095779369411633</c:v>
                      </c:pt>
                      <c:pt idx="3908">
                        <c:v>0.53174081882714308</c:v>
                      </c:pt>
                      <c:pt idx="3909">
                        <c:v>0.53251273701922941</c:v>
                      </c:pt>
                      <c:pt idx="3910">
                        <c:v>0.53329805529065322</c:v>
                      </c:pt>
                      <c:pt idx="3911">
                        <c:v>0.53408453170298997</c:v>
                      </c:pt>
                      <c:pt idx="3912">
                        <c:v>0.53485985221918209</c:v>
                      </c:pt>
                      <c:pt idx="3913">
                        <c:v>0.535636298253653</c:v>
                      </c:pt>
                      <c:pt idx="3914">
                        <c:v>0.5364138714402964</c:v>
                      </c:pt>
                      <c:pt idx="3915">
                        <c:v>0.53720494287390241</c:v>
                      </c:pt>
                      <c:pt idx="3916">
                        <c:v>0.53798479323257475</c:v>
                      </c:pt>
                      <c:pt idx="3917">
                        <c:v>0.53876577568541351</c:v>
                      </c:pt>
                      <c:pt idx="3918">
                        <c:v>0.53954789187585839</c:v>
                      </c:pt>
                      <c:pt idx="3919">
                        <c:v>0.54031870200861121</c:v>
                      </c:pt>
                      <c:pt idx="3920">
                        <c:v>0.54110307255312728</c:v>
                      </c:pt>
                      <c:pt idx="3921">
                        <c:v>0.54188858175367904</c:v>
                      </c:pt>
                      <c:pt idx="3922">
                        <c:v>0.54266273584811275</c:v>
                      </c:pt>
                      <c:pt idx="3923">
                        <c:v>0.54345050918267157</c:v>
                      </c:pt>
                      <c:pt idx="3924">
                        <c:v>0.54422689468141072</c:v>
                      </c:pt>
                      <c:pt idx="3925">
                        <c:v>0.5450169386760656</c:v>
                      </c:pt>
                      <c:pt idx="3926">
                        <c:v>0.54579556201085955</c:v>
                      </c:pt>
                      <c:pt idx="3927">
                        <c:v>0.54657529770428748</c:v>
                      </c:pt>
                      <c:pt idx="3928">
                        <c:v>0.54735614734548999</c:v>
                      </c:pt>
                      <c:pt idx="3929">
                        <c:v>0.54813811252587763</c:v>
                      </c:pt>
                      <c:pt idx="3930">
                        <c:v>0.54892119483913426</c:v>
                      </c:pt>
                      <c:pt idx="3931">
                        <c:v>0.54970539588122114</c:v>
                      </c:pt>
                      <c:pt idx="3932">
                        <c:v>0.55049071725037879</c:v>
                      </c:pt>
                      <c:pt idx="3933">
                        <c:v>0.55127716054713161</c:v>
                      </c:pt>
                      <c:pt idx="3934">
                        <c:v>0.55205201576052265</c:v>
                      </c:pt>
                      <c:pt idx="3935">
                        <c:v>0.5528406895630934</c:v>
                      </c:pt>
                      <c:pt idx="3936">
                        <c:v>0.55361774241624906</c:v>
                      </c:pt>
                      <c:pt idx="3937">
                        <c:v>0.5543958874667555</c:v>
                      </c:pt>
                      <c:pt idx="3938">
                        <c:v>0.55518790977663812</c:v>
                      </c:pt>
                      <c:pt idx="3939">
                        <c:v>0.55596826179752568</c:v>
                      </c:pt>
                      <c:pt idx="3940">
                        <c:v>0.55674971065295487</c:v>
                      </c:pt>
                      <c:pt idx="3941">
                        <c:v>0.55753225788459648</c:v>
                      </c:pt>
                      <c:pt idx="3942">
                        <c:v>0.55831590503628836</c:v>
                      </c:pt>
                      <c:pt idx="3943">
                        <c:v>0.55910065365403838</c:v>
                      </c:pt>
                      <c:pt idx="3944">
                        <c:v>0.55988650528602724</c:v>
                      </c:pt>
                      <c:pt idx="3945">
                        <c:v>0.56066055164769801</c:v>
                      </c:pt>
                      <c:pt idx="3946">
                        <c:v>0.56144859581581796</c:v>
                      </c:pt>
                      <c:pt idx="3947">
                        <c:v>0.56222480177676426</c:v>
                      </c:pt>
                      <c:pt idx="3948">
                        <c:v>0.56301504459821927</c:v>
                      </c:pt>
                      <c:pt idx="3949">
                        <c:v>0.56379341618375067</c:v>
                      </c:pt>
                      <c:pt idx="3950">
                        <c:v>0.56457286387254257</c:v>
                      </c:pt>
                      <c:pt idx="3951">
                        <c:v>0.5653664070450487</c:v>
                      </c:pt>
                      <c:pt idx="3952">
                        <c:v>0.566148029402888</c:v>
                      </c:pt>
                      <c:pt idx="3953">
                        <c:v>0.56693073235819946</c:v>
                      </c:pt>
                      <c:pt idx="3954">
                        <c:v>0.5677145174049153</c:v>
                      </c:pt>
                      <c:pt idx="3955">
                        <c:v>0.56849938603903327</c:v>
                      </c:pt>
                      <c:pt idx="3956">
                        <c:v>0.56927223163016283</c:v>
                      </c:pt>
                      <c:pt idx="3957">
                        <c:v>0.57005925381328992</c:v>
                      </c:pt>
                      <c:pt idx="3958">
                        <c:v>0.57084736405917891</c:v>
                      </c:pt>
                      <c:pt idx="3959">
                        <c:v>0.571623401605314</c:v>
                      </c:pt>
                      <c:pt idx="3960">
                        <c:v>0.57240049413446392</c:v>
                      </c:pt>
                      <c:pt idx="3961">
                        <c:v>0.57319184115876298</c:v>
                      </c:pt>
                      <c:pt idx="3962">
                        <c:v>0.57397106590058278</c:v>
                      </c:pt>
                      <c:pt idx="3963">
                        <c:v>0.57475134995824539</c:v>
                      </c:pt>
                      <c:pt idx="3964">
                        <c:v>0.57553269477183588</c:v>
                      </c:pt>
                      <c:pt idx="3965">
                        <c:v>0.57631510178339751</c:v>
                      </c:pt>
                      <c:pt idx="3966">
                        <c:v>0.57709857243693319</c:v>
                      </c:pt>
                      <c:pt idx="3967">
                        <c:v>0.57788310817840971</c:v>
                      </c:pt>
                      <c:pt idx="3968">
                        <c:v>0.57866871045575907</c:v>
                      </c:pt>
                      <c:pt idx="3969">
                        <c:v>0.57944203841927422</c:v>
                      </c:pt>
                      <c:pt idx="3970">
                        <c:v>0.58022975998187365</c:v>
                      </c:pt>
                      <c:pt idx="3971">
                        <c:v>0.5810185524113054</c:v>
                      </c:pt>
                      <c:pt idx="3972">
                        <c:v>0.58179502068370759</c:v>
                      </c:pt>
                      <c:pt idx="3973">
                        <c:v>0.58257252662173253</c:v>
                      </c:pt>
                      <c:pt idx="3974">
                        <c:v>0.58335107161210775</c:v>
                      </c:pt>
                      <c:pt idx="3975">
                        <c:v>0.58414410730369815</c:v>
                      </c:pt>
                      <c:pt idx="3976">
                        <c:v>0.58492475254118603</c:v>
                      </c:pt>
                      <c:pt idx="3977">
                        <c:v>0.58570644102635749</c:v>
                      </c:pt>
                      <c:pt idx="3978">
                        <c:v>0.58648917415339985</c:v>
                      </c:pt>
                      <c:pt idx="3979">
                        <c:v>0.58725943101456735</c:v>
                      </c:pt>
                      <c:pt idx="3980">
                        <c:v>0.58804423954427665</c:v>
                      </c:pt>
                      <c:pt idx="3981">
                        <c:v>0.58883009688545795</c:v>
                      </c:pt>
                      <c:pt idx="3982">
                        <c:v>0.58960342816278732</c:v>
                      </c:pt>
                      <c:pt idx="3983">
                        <c:v>0.59039136919043256</c:v>
                      </c:pt>
                      <c:pt idx="3984">
                        <c:v>0.59116675094159521</c:v>
                      </c:pt>
                      <c:pt idx="3985">
                        <c:v>0.59194315102888428</c:v>
                      </c:pt>
                      <c:pt idx="3986">
                        <c:v>0.59272057078971663</c:v>
                      </c:pt>
                      <c:pt idx="3987">
                        <c:v>0.59351267754036741</c:v>
                      </c:pt>
                      <c:pt idx="3988">
                        <c:v>0.59429215861557261</c:v>
                      </c:pt>
                      <c:pt idx="3989">
                        <c:v>0.59507266341069076</c:v>
                      </c:pt>
                      <c:pt idx="3990">
                        <c:v>0.5958404733783359</c:v>
                      </c:pt>
                      <c:pt idx="3991">
                        <c:v>0.59662301162969145</c:v>
                      </c:pt>
                      <c:pt idx="3992">
                        <c:v>0.59740657761605676</c:v>
                      </c:pt>
                      <c:pt idx="3993">
                        <c:v>0.598177398984999</c:v>
                      </c:pt>
                      <c:pt idx="3994">
                        <c:v>0.59896300640295108</c:v>
                      </c:pt>
                      <c:pt idx="3995">
                        <c:v>0.59973583599981239</c:v>
                      </c:pt>
                      <c:pt idx="3996">
                        <c:v>0.60052349016791129</c:v>
                      </c:pt>
                      <c:pt idx="3997">
                        <c:v>0.60129833322474602</c:v>
                      </c:pt>
                      <c:pt idx="3998">
                        <c:v>0.60207417604557423</c:v>
                      </c:pt>
                      <c:pt idx="3999">
                        <c:v>0.60285101992037082</c:v>
                      </c:pt>
                      <c:pt idx="4000">
                        <c:v>0.60362886614077504</c:v>
                      </c:pt>
                      <c:pt idx="4001">
                        <c:v>0.60440771600009258</c:v>
                      </c:pt>
                      <c:pt idx="4002">
                        <c:v>0.60518757079329821</c:v>
                      </c:pt>
                      <c:pt idx="4003">
                        <c:v>0.60595447903889588</c:v>
                      </c:pt>
                      <c:pt idx="4004">
                        <c:v>0.60673632958850532</c:v>
                      </c:pt>
                      <c:pt idx="4005">
                        <c:v>0.60750520045849887</c:v>
                      </c:pt>
                      <c:pt idx="4006">
                        <c:v>0.60828905187192917</c:v>
                      </c:pt>
                      <c:pt idx="4007">
                        <c:v>0.60905989038894615</c:v>
                      </c:pt>
                      <c:pt idx="4008">
                        <c:v>0.60983170573107193</c:v>
                      </c:pt>
                      <c:pt idx="4009">
                        <c:v>0.61061855898620643</c:v>
                      </c:pt>
                      <c:pt idx="4010">
                        <c:v>0.61139234951066757</c:v>
                      </c:pt>
                      <c:pt idx="4011">
                        <c:v>0.61216712060109246</c:v>
                      </c:pt>
                      <c:pt idx="4012">
                        <c:v>0.61294287350007781</c:v>
                      </c:pt>
                      <c:pt idx="4013">
                        <c:v>0.61371960945179493</c:v>
                      </c:pt>
                      <c:pt idx="4014">
                        <c:v>0.61448318054098028</c:v>
                      </c:pt>
                      <c:pt idx="4015">
                        <c:v>0.61526186840682706</c:v>
                      </c:pt>
                      <c:pt idx="4016">
                        <c:v>0.6160415430446663</c:v>
                      </c:pt>
                      <c:pt idx="4017">
                        <c:v>0.61680800301231542</c:v>
                      </c:pt>
                      <c:pt idx="4018">
                        <c:v>0.61758963694911406</c:v>
                      </c:pt>
                      <c:pt idx="4019">
                        <c:v>0.6183580230076533</c:v>
                      </c:pt>
                      <c:pt idx="4020">
                        <c:v>0.61912736506852739</c:v>
                      </c:pt>
                      <c:pt idx="4021">
                        <c:v>0.61991193815670864</c:v>
                      </c:pt>
                      <c:pt idx="4022">
                        <c:v>0.62068321355108658</c:v>
                      </c:pt>
                      <c:pt idx="4023">
                        <c:v>0.62145544854262225</c:v>
                      </c:pt>
                      <c:pt idx="4024">
                        <c:v>0.62222864432521718</c:v>
                      </c:pt>
                      <c:pt idx="4025">
                        <c:v>0.62300280209425796</c:v>
                      </c:pt>
                      <c:pt idx="4026">
                        <c:v>0.62377792304661872</c:v>
                      </c:pt>
                      <c:pt idx="4027">
                        <c:v>0.6245396276587325</c:v>
                      </c:pt>
                      <c:pt idx="4028">
                        <c:v>0.62531666068226066</c:v>
                      </c:pt>
                      <c:pt idx="4029">
                        <c:v>0.62609466046641205</c:v>
                      </c:pt>
                      <c:pt idx="4030">
                        <c:v>0.62685919408146507</c:v>
                      </c:pt>
                      <c:pt idx="4031">
                        <c:v>0.62763911303829667</c:v>
                      </c:pt>
                      <c:pt idx="4032">
                        <c:v>0.6284055326076351</c:v>
                      </c:pt>
                      <c:pt idx="4033">
                        <c:v>0.6291728880634474</c:v>
                      </c:pt>
                      <c:pt idx="4034">
                        <c:v>0.62995568564727189</c:v>
                      </c:pt>
                      <c:pt idx="4035">
                        <c:v>0.63072493401829666</c:v>
                      </c:pt>
                      <c:pt idx="4036">
                        <c:v>0.63149512173008759</c:v>
                      </c:pt>
                      <c:pt idx="4037">
                        <c:v>0.63226624992968761</c:v>
                      </c:pt>
                      <c:pt idx="4038">
                        <c:v>0.63303831976554059</c:v>
                      </c:pt>
                      <c:pt idx="4039">
                        <c:v>0.63381133238749288</c:v>
                      </c:pt>
                      <c:pt idx="4040">
                        <c:v>0.63458528894679456</c:v>
                      </c:pt>
                      <c:pt idx="4041">
                        <c:v>0.63536019059610194</c:v>
                      </c:pt>
                      <c:pt idx="4042">
                        <c:v>0.63612139108452026</c:v>
                      </c:pt>
                      <c:pt idx="4043">
                        <c:v>0.63689816849127234</c:v>
                      </c:pt>
                      <c:pt idx="4044">
                        <c:v>0.6376758944326093</c:v>
                      </c:pt>
                      <c:pt idx="4045">
                        <c:v>0.63843986927629481</c:v>
                      </c:pt>
                      <c:pt idx="4046">
                        <c:v>0.63921947781166899</c:v>
                      </c:pt>
                      <c:pt idx="4047">
                        <c:v>0.63998530196294334</c:v>
                      </c:pt>
                      <c:pt idx="4048">
                        <c:v>0.64075204361853511</c:v>
                      </c:pt>
                      <c:pt idx="4049">
                        <c:v>0.64151970387767077</c:v>
                      </c:pt>
                      <c:pt idx="4050">
                        <c:v>0.64230307324544011</c:v>
                      </c:pt>
                      <c:pt idx="4051">
                        <c:v>0.64307259173322617</c:v>
                      </c:pt>
                      <c:pt idx="4052">
                        <c:v>0.64384303215137151</c:v>
                      </c:pt>
                      <c:pt idx="4053">
                        <c:v>0.64461439560440514</c:v>
                      </c:pt>
                      <c:pt idx="4054">
                        <c:v>0.64538668319817971</c:v>
                      </c:pt>
                      <c:pt idx="4055">
                        <c:v>0.64615989603987223</c:v>
                      </c:pt>
                      <c:pt idx="4056">
                        <c:v>0.64693403523798665</c:v>
                      </c:pt>
                      <c:pt idx="4057">
                        <c:v>0.64769418802083145</c:v>
                      </c:pt>
                      <c:pt idx="4058">
                        <c:v>0.64847016539486968</c:v>
                      </c:pt>
                      <c:pt idx="4059">
                        <c:v>0.64924707243740898</c:v>
                      </c:pt>
                      <c:pt idx="4060">
                        <c:v>0.65000994305788207</c:v>
                      </c:pt>
                      <c:pt idx="4061">
                        <c:v>0.65078869484852886</c:v>
                      </c:pt>
                      <c:pt idx="4062">
                        <c:v>0.65155337688794435</c:v>
                      </c:pt>
                      <c:pt idx="4063">
                        <c:v>0.65233397780701108</c:v>
                      </c:pt>
                      <c:pt idx="4064">
                        <c:v>0.65310047556654194</c:v>
                      </c:pt>
                      <c:pt idx="4065">
                        <c:v>0.65388293000474185</c:v>
                      </c:pt>
                      <c:pt idx="4066">
                        <c:v>0.65465124779577444</c:v>
                      </c:pt>
                      <c:pt idx="4067">
                        <c:v>0.65542046836649559</c:v>
                      </c:pt>
                      <c:pt idx="4068">
                        <c:v>0.65619059277767922</c:v>
                      </c:pt>
                      <c:pt idx="4069">
                        <c:v>0.65696162209134479</c:v>
                      </c:pt>
                      <c:pt idx="4070">
                        <c:v>0.65773355737076056</c:v>
                      </c:pt>
                      <c:pt idx="4071">
                        <c:v>0.65850639968044344</c:v>
                      </c:pt>
                      <c:pt idx="4072">
                        <c:v>0.65928015008616137</c:v>
                      </c:pt>
                      <c:pt idx="4073">
                        <c:v>0.6600548096549349</c:v>
                      </c:pt>
                      <c:pt idx="4074">
                        <c:v>0.66083037945503775</c:v>
                      </c:pt>
                      <c:pt idx="4075">
                        <c:v>0.66160686055599938</c:v>
                      </c:pt>
                      <c:pt idx="4076">
                        <c:v>0.66238425402860568</c:v>
                      </c:pt>
                      <c:pt idx="4077">
                        <c:v>0.66314729123842975</c:v>
                      </c:pt>
                      <c:pt idx="4078">
                        <c:v>0.66392649472968734</c:v>
                      </c:pt>
                      <c:pt idx="4079">
                        <c:v>0.66470661379142071</c:v>
                      </c:pt>
                      <c:pt idx="4080">
                        <c:v>0.66547232625643515</c:v>
                      </c:pt>
                      <c:pt idx="4081">
                        <c:v>0.66625426168285617</c:v>
                      </c:pt>
                      <c:pt idx="4082">
                        <c:v>0.66702175696943034</c:v>
                      </c:pt>
                      <c:pt idx="4083">
                        <c:v>0.66779013637645035</c:v>
                      </c:pt>
                      <c:pt idx="4084">
                        <c:v>0.66857479524872021</c:v>
                      </c:pt>
                      <c:pt idx="4085">
                        <c:v>0.66934496368678709</c:v>
                      </c:pt>
                      <c:pt idx="4086">
                        <c:v>0.67011601932465159</c:v>
                      </c:pt>
                      <c:pt idx="4087">
                        <c:v>0.67090341112840968</c:v>
                      </c:pt>
                      <c:pt idx="4088">
                        <c:v>0.67167626202843544</c:v>
                      </c:pt>
                      <c:pt idx="4089">
                        <c:v>0.67245000321833559</c:v>
                      </c:pt>
                      <c:pt idx="4090">
                        <c:v>0.67322463572368463</c:v>
                      </c:pt>
                      <c:pt idx="4091">
                        <c:v>0.67400016057123835</c:v>
                      </c:pt>
                      <c:pt idx="4092">
                        <c:v>0.67477657878893504</c:v>
                      </c:pt>
                      <c:pt idx="4093">
                        <c:v>0.67555389140589761</c:v>
                      </c:pt>
                      <c:pt idx="4094">
                        <c:v>0.67633209945243411</c:v>
                      </c:pt>
                      <c:pt idx="4095">
                        <c:v>0.67711120396003976</c:v>
                      </c:pt>
                      <c:pt idx="4096">
                        <c:v>0.67787559711924672</c:v>
                      </c:pt>
                      <c:pt idx="4097">
                        <c:v>0.67865647966753773</c:v>
                      </c:pt>
                      <c:pt idx="4098">
                        <c:v>0.67943826175780497</c:v>
                      </c:pt>
                      <c:pt idx="4099">
                        <c:v>0.68022094442628067</c:v>
                      </c:pt>
                      <c:pt idx="4100">
                        <c:v>0.68098884818215966</c:v>
                      </c:pt>
                      <c:pt idx="4101">
                        <c:v>0.68177331705725441</c:v>
                      </c:pt>
                      <c:pt idx="4102">
                        <c:v>0.68255868960561428</c:v>
                      </c:pt>
                      <c:pt idx="4103">
                        <c:v>0.68332923245003985</c:v>
                      </c:pt>
                      <c:pt idx="4104">
                        <c:v>0.6841163973437534</c:v>
                      </c:pt>
                      <c:pt idx="4105">
                        <c:v>0.68488869868978408</c:v>
                      </c:pt>
                      <c:pt idx="4106">
                        <c:v>0.68566187188945171</c:v>
                      </c:pt>
                      <c:pt idx="4107">
                        <c:v>0.68645172388008591</c:v>
                      </c:pt>
                      <c:pt idx="4108">
                        <c:v>0.68722666158424883</c:v>
                      </c:pt>
                      <c:pt idx="4109">
                        <c:v>0.68801831614303821</c:v>
                      </c:pt>
                      <c:pt idx="4110">
                        <c:v>0.6887950223785767</c:v>
                      </c:pt>
                      <c:pt idx="4111">
                        <c:v>0.68957260544044696</c:v>
                      </c:pt>
                      <c:pt idx="4112">
                        <c:v>0.69035106631850129</c:v>
                      </c:pt>
                      <c:pt idx="4113">
                        <c:v>0.69113040600370945</c:v>
                      </c:pt>
                      <c:pt idx="4114">
                        <c:v>0.6919265575025022</c:v>
                      </c:pt>
                      <c:pt idx="4115">
                        <c:v>0.6927076757651085</c:v>
                      </c:pt>
                      <c:pt idx="4116">
                        <c:v>0.69348967583479904</c:v>
                      </c:pt>
                      <c:pt idx="4117">
                        <c:v>0.69427255870704874</c:v>
                      </c:pt>
                      <c:pt idx="4118">
                        <c:v>0.69505632537845663</c:v>
                      </c:pt>
                      <c:pt idx="4119">
                        <c:v>0.69584097684674662</c:v>
                      </c:pt>
                      <c:pt idx="4120">
                        <c:v>0.6966265141107687</c:v>
                      </c:pt>
                      <c:pt idx="4121">
                        <c:v>0.69741293817050087</c:v>
                      </c:pt>
                      <c:pt idx="4122">
                        <c:v>0.69818417355726148</c:v>
                      </c:pt>
                      <c:pt idx="4123">
                        <c:v>0.69897235606408226</c:v>
                      </c:pt>
                      <c:pt idx="4124">
                        <c:v>0.69976142835283694</c:v>
                      </c:pt>
                      <c:pt idx="4125">
                        <c:v>0.70055139142800305</c:v>
                      </c:pt>
                      <c:pt idx="4126">
                        <c:v>0.70134224629519271</c:v>
                      </c:pt>
                      <c:pt idx="4127">
                        <c:v>0.70211782691460578</c:v>
                      </c:pt>
                      <c:pt idx="4128">
                        <c:v>0.70291045013618592</c:v>
                      </c:pt>
                      <c:pt idx="4129">
                        <c:v>0.70370396815283776</c:v>
                      </c:pt>
                      <c:pt idx="4130">
                        <c:v>0.70448216048673251</c:v>
                      </c:pt>
                      <c:pt idx="4131">
                        <c:v>0.7052774528125868</c:v>
                      </c:pt>
                      <c:pt idx="4132">
                        <c:v>0.70607364294667385</c:v>
                      </c:pt>
                      <c:pt idx="4133">
                        <c:v>0.70685445578981942</c:v>
                      </c:pt>
                      <c:pt idx="4134">
                        <c:v>0.70765242620797331</c:v>
                      </c:pt>
                      <c:pt idx="4135">
                        <c:v>0.70843498495150659</c:v>
                      </c:pt>
                      <c:pt idx="4136">
                        <c:v>0.70923473963444894</c:v>
                      </c:pt>
                      <c:pt idx="4137">
                        <c:v>0.71001904818220951</c:v>
                      </c:pt>
                      <c:pt idx="4138">
                        <c:v>0.71080422405902755</c:v>
                      </c:pt>
                      <c:pt idx="4139">
                        <c:v>0.71160665338411977</c:v>
                      </c:pt>
                      <c:pt idx="4140">
                        <c:v>0.71239358491708471</c:v>
                      </c:pt>
                      <c:pt idx="4141">
                        <c:v>0.71319780847709779</c:v>
                      </c:pt>
                      <c:pt idx="4142">
                        <c:v>0.71398649959186333</c:v>
                      </c:pt>
                      <c:pt idx="4143">
                        <c:v>0.714776062882156</c:v>
                      </c:pt>
                      <c:pt idx="4144">
                        <c:v>0.71556649931247263</c:v>
                      </c:pt>
                      <c:pt idx="4145">
                        <c:v>0.71637430478642306</c:v>
                      </c:pt>
                      <c:pt idx="4146">
                        <c:v>0.71716650863550357</c:v>
                      </c:pt>
                      <c:pt idx="4147">
                        <c:v>0.71795958854467512</c:v>
                      </c:pt>
                      <c:pt idx="4148">
                        <c:v>0.71875354548272996</c:v>
                      </c:pt>
                      <c:pt idx="4149">
                        <c:v>0.71956494882402666</c:v>
                      </c:pt>
                      <c:pt idx="4150">
                        <c:v>0.72036068105271378</c:v>
                      </c:pt>
                      <c:pt idx="4151">
                        <c:v>0.72115729324335687</c:v>
                      </c:pt>
                      <c:pt idx="4152">
                        <c:v>0.72195478636906329</c:v>
                      </c:pt>
                      <c:pt idx="4153">
                        <c:v>0.72275316140401691</c:v>
                      </c:pt>
                      <c:pt idx="4154">
                        <c:v>0.7235524193234788</c:v>
                      </c:pt>
                      <c:pt idx="4155">
                        <c:v>0.72435256110378798</c:v>
                      </c:pt>
                      <c:pt idx="4156">
                        <c:v>0.72515358772236393</c:v>
                      </c:pt>
                      <c:pt idx="4157">
                        <c:v>0.72595550015770682</c:v>
                      </c:pt>
                      <c:pt idx="4158">
                        <c:v>0.72675829938939829</c:v>
                      </c:pt>
                      <c:pt idx="4159">
                        <c:v>0.72756198639810432</c:v>
                      </c:pt>
                      <c:pt idx="4160">
                        <c:v>0.72836656216557416</c:v>
                      </c:pt>
                      <c:pt idx="4161">
                        <c:v>0.72917202767464384</c:v>
                      </c:pt>
                      <c:pt idx="4162">
                        <c:v>0.72997838390923553</c:v>
                      </c:pt>
                      <c:pt idx="4163">
                        <c:v>0.73078563185435963</c:v>
                      </c:pt>
                      <c:pt idx="4164">
                        <c:v>0.73159377249611579</c:v>
                      </c:pt>
                      <c:pt idx="4165">
                        <c:v>0.73240280682169456</c:v>
                      </c:pt>
                      <c:pt idx="4166">
                        <c:v>0.73321273581937774</c:v>
                      </c:pt>
                      <c:pt idx="4167">
                        <c:v>0.73400665915604157</c:v>
                      </c:pt>
                      <c:pt idx="4168">
                        <c:v>0.73481836177679316</c:v>
                      </c:pt>
                      <c:pt idx="4169">
                        <c:v>0.73563096202038825</c:v>
                      </c:pt>
                      <c:pt idx="4170">
                        <c:v>0.73644446087946458</c:v>
                      </c:pt>
                      <c:pt idx="4171">
                        <c:v>0.73725885934775803</c:v>
                      </c:pt>
                      <c:pt idx="4172">
                        <c:v>0.73805716383021402</c:v>
                      </c:pt>
                      <c:pt idx="4173">
                        <c:v>0.73887334570904639</c:v>
                      </c:pt>
                      <c:pt idx="4174">
                        <c:v>0.73969043016411806</c:v>
                      </c:pt>
                      <c:pt idx="4175">
                        <c:v>0.74050841819354474</c:v>
                      </c:pt>
                      <c:pt idx="4176">
                        <c:v>0.74132731079654557</c:v>
                      </c:pt>
                      <c:pt idx="4177">
                        <c:v>0.7421300206014837</c:v>
                      </c:pt>
                      <c:pt idx="4178">
                        <c:v>0.74295070645650474</c:v>
                      </c:pt>
                      <c:pt idx="4179">
                        <c:v>0.74377229986849558</c:v>
                      </c:pt>
                      <c:pt idx="4180">
                        <c:v>0.74457765710955592</c:v>
                      </c:pt>
                      <c:pt idx="4181">
                        <c:v>0.74540104968793375</c:v>
                      </c:pt>
                      <c:pt idx="4182">
                        <c:v>0.74622535281651603</c:v>
                      </c:pt>
                      <c:pt idx="4183">
                        <c:v>0.74703336622527017</c:v>
                      </c:pt>
                      <c:pt idx="4184">
                        <c:v>0.7478594744541126</c:v>
                      </c:pt>
                      <c:pt idx="4185">
                        <c:v>0.74868649623626682</c:v>
                      </c:pt>
                      <c:pt idx="4186">
                        <c:v>0.74949717457308385</c:v>
                      </c:pt>
                      <c:pt idx="4187">
                        <c:v>0.75032600740894173</c:v>
                      </c:pt>
                      <c:pt idx="4188">
                        <c:v>0.75115575681112312</c:v>
                      </c:pt>
                      <c:pt idx="4189">
                        <c:v>0.75196910886526525</c:v>
                      </c:pt>
                      <c:pt idx="4190">
                        <c:v>0.75280067529422923</c:v>
                      </c:pt>
                      <c:pt idx="4191">
                        <c:v>0.75361580846742016</c:v>
                      </c:pt>
                      <c:pt idx="4192">
                        <c:v>0.75444919590218296</c:v>
                      </c:pt>
                      <c:pt idx="4193">
                        <c:v>0.75528350493998075</c:v>
                      </c:pt>
                      <c:pt idx="4194">
                        <c:v>0.75610132652309758</c:v>
                      </c:pt>
                      <c:pt idx="4195">
                        <c:v>0.75693746257259631</c:v>
                      </c:pt>
                      <c:pt idx="4196">
                        <c:v>0.75775707506236045</c:v>
                      </c:pt>
                      <c:pt idx="4197">
                        <c:v>0.75859504212444173</c:v>
                      </c:pt>
                      <c:pt idx="4198">
                        <c:v>0.75943393585394758</c:v>
                      </c:pt>
                      <c:pt idx="4199">
                        <c:v>0.76025625152697696</c:v>
                      </c:pt>
                      <c:pt idx="4200">
                        <c:v>0.76109698230797118</c:v>
                      </c:pt>
                      <c:pt idx="4201">
                        <c:v>0.76192109872903091</c:v>
                      </c:pt>
                      <c:pt idx="4202">
                        <c:v>0.76276367058438066</c:v>
                      </c:pt>
                      <c:pt idx="4203">
                        <c:v>0.76358959169683882</c:v>
                      </c:pt>
                      <c:pt idx="4204">
                        <c:v>0.7644340086582212</c:v>
                      </c:pt>
                      <c:pt idx="4205">
                        <c:v>0.76527935941966108</c:v>
                      </c:pt>
                      <c:pt idx="4206">
                        <c:v>0.76610800452200167</c:v>
                      </c:pt>
                      <c:pt idx="4207">
                        <c:v>0.76695520647486182</c:v>
                      </c:pt>
                      <c:pt idx="4208">
                        <c:v>0.76778566618573396</c:v>
                      </c:pt>
                      <c:pt idx="4209">
                        <c:v>0.76863472338384575</c:v>
                      </c:pt>
                      <c:pt idx="4210">
                        <c:v>0.76946700167697002</c:v>
                      </c:pt>
                      <c:pt idx="4211">
                        <c:v>0.77031791818304252</c:v>
                      </c:pt>
                      <c:pt idx="4212">
                        <c:v>0.77116977567670608</c:v>
                      </c:pt>
                      <c:pt idx="4213">
                        <c:v>0.77200479892648033</c:v>
                      </c:pt>
                      <c:pt idx="4214">
                        <c:v>0.77285852186033188</c:v>
                      </c:pt>
                      <c:pt idx="4215">
                        <c:v>0.77369537368582419</c:v>
                      </c:pt>
                      <c:pt idx="4216">
                        <c:v>0.77455096614489827</c:v>
                      </c:pt>
                      <c:pt idx="4217">
                        <c:v>0.77538965055041509</c:v>
                      </c:pt>
                      <c:pt idx="4218">
                        <c:v>0.77624711662869172</c:v>
                      </c:pt>
                      <c:pt idx="4219">
                        <c:v>0.77710553093741574</c:v>
                      </c:pt>
                      <c:pt idx="4220">
                        <c:v>0.77794698142773289</c:v>
                      </c:pt>
                      <c:pt idx="4221">
                        <c:v>0.778807275535087</c:v>
                      </c:pt>
                      <c:pt idx="4222">
                        <c:v>0.77965056867581506</c:v>
                      </c:pt>
                      <c:pt idx="4223">
                        <c:v>0.78051274669827653</c:v>
                      </c:pt>
                      <c:pt idx="4224">
                        <c:v>0.78137587816189757</c:v>
                      </c:pt>
                      <c:pt idx="4225">
                        <c:v>0.78222195258760396</c:v>
                      </c:pt>
                      <c:pt idx="4226">
                        <c:v>0.78308697417971707</c:v>
                      </c:pt>
                      <c:pt idx="4227">
                        <c:v>0.78393490138155997</c:v>
                      </c:pt>
                      <c:pt idx="4228">
                        <c:v>0.78480181724126297</c:v>
                      </c:pt>
                      <c:pt idx="4229">
                        <c:v>0.78566969178147195</c:v>
                      </c:pt>
                      <c:pt idx="4230">
                        <c:v>0.78652041555199925</c:v>
                      </c:pt>
                      <c:pt idx="4231">
                        <c:v>0.78739019060732662</c:v>
                      </c:pt>
                      <c:pt idx="4232">
                        <c:v>0.78826092750500665</c:v>
                      </c:pt>
                      <c:pt idx="4233">
                        <c:v>0.78911445706764771</c:v>
                      </c:pt>
                      <c:pt idx="4234">
                        <c:v>0.78998710074857981</c:v>
                      </c:pt>
                      <c:pt idx="4235">
                        <c:v>0.79086070944413966</c:v>
                      </c:pt>
                      <c:pt idx="4236">
                        <c:v>0.79171705405274317</c:v>
                      </c:pt>
                      <c:pt idx="4237">
                        <c:v>0.79259257582036202</c:v>
                      </c:pt>
                      <c:pt idx="4238">
                        <c:v>0.79346906578534593</c:v>
                      </c:pt>
                      <c:pt idx="4239">
                        <c:v>0.79434652501837766</c:v>
                      </c:pt>
                      <c:pt idx="4240">
                        <c:v>0.79520664407087249</c:v>
                      </c:pt>
                      <c:pt idx="4241">
                        <c:v>0.7960860248080629</c:v>
                      </c:pt>
                      <c:pt idx="4242">
                        <c:v>0.79696637801006709</c:v>
                      </c:pt>
                      <c:pt idx="4243">
                        <c:v>0.79784770475228683</c:v>
                      </c:pt>
                      <c:pt idx="4244">
                        <c:v>0.7987116148849972</c:v>
                      </c:pt>
                      <c:pt idx="4245">
                        <c:v>0.79959487160064113</c:v>
                      </c:pt>
                      <c:pt idx="4246">
                        <c:v>0.80047910506735653</c:v>
                      </c:pt>
                      <c:pt idx="4247">
                        <c:v>0.80136431636528549</c:v>
                      </c:pt>
                      <c:pt idx="4248">
                        <c:v>0.80225050657576447</c:v>
                      </c:pt>
                      <c:pt idx="4249">
                        <c:v>0.80311918406581007</c:v>
                      </c:pt>
                      <c:pt idx="4250">
                        <c:v>0.80400731489997923</c:v>
                      </c:pt>
                      <c:pt idx="4251">
                        <c:v>0.80489642787527316</c:v>
                      </c:pt>
                      <c:pt idx="4252">
                        <c:v>0.80578652407779416</c:v>
                      </c:pt>
                      <c:pt idx="4253">
                        <c:v>0.80667760459484583</c:v>
                      </c:pt>
                      <c:pt idx="4254">
                        <c:v>0.80756967051493456</c:v>
                      </c:pt>
                      <c:pt idx="4255">
                        <c:v>0.80846272292776977</c:v>
                      </c:pt>
                      <c:pt idx="4256">
                        <c:v>0.80935676292426639</c:v>
                      </c:pt>
                      <c:pt idx="4257">
                        <c:v>0.81025179159654581</c:v>
                      </c:pt>
                      <c:pt idx="4258">
                        <c:v>0.81114781003793668</c:v>
                      </c:pt>
                      <c:pt idx="4259">
                        <c:v>0.81204481934297712</c:v>
                      </c:pt>
                      <c:pt idx="4260">
                        <c:v>0.81294282060741574</c:v>
                      </c:pt>
                      <c:pt idx="4261">
                        <c:v>0.81384181492821239</c:v>
                      </c:pt>
                      <c:pt idx="4262">
                        <c:v>0.8147418034035403</c:v>
                      </c:pt>
                      <c:pt idx="4263">
                        <c:v>0.81564278713278737</c:v>
                      </c:pt>
                      <c:pt idx="4264">
                        <c:v>0.81654476721655656</c:v>
                      </c:pt>
                      <c:pt idx="4265">
                        <c:v>0.8174477447566687</c:v>
                      </c:pt>
                      <c:pt idx="4266">
                        <c:v>0.81835172085616259</c:v>
                      </c:pt>
                      <c:pt idx="4267">
                        <c:v>0.81925669661929701</c:v>
                      </c:pt>
                      <c:pt idx="4268">
                        <c:v>0.82018155831242467</c:v>
                      </c:pt>
                      <c:pt idx="4269">
                        <c:v>0.82108855760469235</c:v>
                      </c:pt>
                      <c:pt idx="4270">
                        <c:v>0.82199655990380394</c:v>
                      </c:pt>
                      <c:pt idx="4271">
                        <c:v>0.82290556631893619</c:v>
                      </c:pt>
                      <c:pt idx="4272">
                        <c:v>0.82381557796049298</c:v>
                      </c:pt>
                      <c:pt idx="4273">
                        <c:v>0.82474558619039406</c:v>
                      </c:pt>
                      <c:pt idx="4274">
                        <c:v>0.82565763262132652</c:v>
                      </c:pt>
                      <c:pt idx="4275">
                        <c:v>0.82657068764049058</c:v>
                      </c:pt>
                      <c:pt idx="4276">
                        <c:v>0.82750380612315366</c:v>
                      </c:pt>
                      <c:pt idx="4277">
                        <c:v>0.82841890273669716</c:v>
                      </c:pt>
                      <c:pt idx="4278">
                        <c:v>0.8293350113115221</c:v>
                      </c:pt>
                      <c:pt idx="4279">
                        <c:v>0.83027125044865313</c:v>
                      </c:pt>
                      <c:pt idx="4280">
                        <c:v>0.83118940744561931</c:v>
                      </c:pt>
                      <c:pt idx="4281">
                        <c:v>0.83212774001690271</c:v>
                      </c:pt>
                      <c:pt idx="4282">
                        <c:v>0.8330479500162894</c:v>
                      </c:pt>
                      <c:pt idx="4283">
                        <c:v>0.8339883807026518</c:v>
                      </c:pt>
                      <c:pt idx="4284">
                        <c:v>0.83491064829497985</c:v>
                      </c:pt>
                      <c:pt idx="4285">
                        <c:v>0.8358531817878142</c:v>
                      </c:pt>
                      <c:pt idx="4286">
                        <c:v>0.83677751157386926</c:v>
                      </c:pt>
                      <c:pt idx="4287">
                        <c:v>0.83772215257505844</c:v>
                      </c:pt>
                      <c:pt idx="4288">
                        <c:v>0.83864854916591325</c:v>
                      </c:pt>
                      <c:pt idx="4289">
                        <c:v>0.83959530238785374</c:v>
                      </c:pt>
                      <c:pt idx="4290">
                        <c:v>0.84054312440275192</c:v>
                      </c:pt>
                      <c:pt idx="4291">
                        <c:v>0.84147264057051652</c:v>
                      </c:pt>
                      <c:pt idx="4292">
                        <c:v>0.84242258191892438</c:v>
                      </c:pt>
                      <c:pt idx="4293">
                        <c:v>0.84337359565937675</c:v>
                      </c:pt>
                      <c:pt idx="4294">
                        <c:v>0.84432568300250066</c:v>
                      </c:pt>
                      <c:pt idx="4295">
                        <c:v>0.84525938211968443</c:v>
                      </c:pt>
                      <c:pt idx="4296">
                        <c:v>0.84621359833360765</c:v>
                      </c:pt>
                      <c:pt idx="4297">
                        <c:v>0.8471688917654856</c:v>
                      </c:pt>
                      <c:pt idx="4298">
                        <c:v>0.84812526363139362</c:v>
                      </c:pt>
                      <c:pt idx="4299">
                        <c:v>0.8490827151487792</c:v>
                      </c:pt>
                      <c:pt idx="4300">
                        <c:v>0.85004124753646504</c:v>
                      </c:pt>
                      <c:pt idx="4301">
                        <c:v>0.85100086201464897</c:v>
                      </c:pt>
                      <c:pt idx="4302">
                        <c:v>0.85196155980490673</c:v>
                      </c:pt>
                      <c:pt idx="4303">
                        <c:v>0.85292334213019294</c:v>
                      </c:pt>
                      <c:pt idx="4304">
                        <c:v>0.85388621021484312</c:v>
                      </c:pt>
                      <c:pt idx="4305">
                        <c:v>0.8548501652845748</c:v>
                      </c:pt>
                      <c:pt idx="4306">
                        <c:v>0.85581520856648885</c:v>
                      </c:pt>
                      <c:pt idx="4307">
                        <c:v>0.85678134128907202</c:v>
                      </c:pt>
                      <c:pt idx="4308">
                        <c:v>0.8577485646821974</c:v>
                      </c:pt>
                      <c:pt idx="4309">
                        <c:v>0.85873665289163947</c:v>
                      </c:pt>
                      <c:pt idx="4310">
                        <c:v>0.85970608364273571</c:v>
                      </c:pt>
                      <c:pt idx="4311">
                        <c:v>0.86067660878752983</c:v>
                      </c:pt>
                      <c:pt idx="4312">
                        <c:v>0.86166806997359502</c:v>
                      </c:pt>
                      <c:pt idx="4313">
                        <c:v>0.86264081001148363</c:v>
                      </c:pt>
                      <c:pt idx="4314">
                        <c:v>0.86361464817893541</c:v>
                      </c:pt>
                      <c:pt idx="4315">
                        <c:v>0.8646094938557487</c:v>
                      </c:pt>
                      <c:pt idx="4316">
                        <c:v>0.8655855544771407</c:v>
                      </c:pt>
                      <c:pt idx="4317">
                        <c:v>0.86658267055037963</c:v>
                      </c:pt>
                      <c:pt idx="4318">
                        <c:v>0.867560958697706</c:v>
                      </c:pt>
                      <c:pt idx="4319">
                        <c:v>0.86856035034877688</c:v>
                      </c:pt>
                      <c:pt idx="4320">
                        <c:v>0.86954087110560685</c:v>
                      </c:pt>
                      <c:pt idx="4321">
                        <c:v>0.87054254352774108</c:v>
                      </c:pt>
                      <c:pt idx="4322">
                        <c:v>0.87154536983196951</c:v>
                      </c:pt>
                      <c:pt idx="4323">
                        <c:v>0.87252926038752643</c:v>
                      </c:pt>
                      <c:pt idx="4324">
                        <c:v>0.87353437530124411</c:v>
                      </c:pt>
                      <c:pt idx="4325">
                        <c:v>0.87454064806265341</c:v>
                      </c:pt>
                      <c:pt idx="4326">
                        <c:v>0.87554808000554296</c:v>
                      </c:pt>
                      <c:pt idx="4327">
                        <c:v>0.87653648923433547</c:v>
                      </c:pt>
                      <c:pt idx="4328">
                        <c:v>0.87754622029751617</c:v>
                      </c:pt>
                      <c:pt idx="4329">
                        <c:v>0.87855711452598706</c:v>
                      </c:pt>
                      <c:pt idx="4330">
                        <c:v>0.879569173259663</c:v>
                      </c:pt>
                      <c:pt idx="4331">
                        <c:v>0.88058239784000203</c:v>
                      </c:pt>
                      <c:pt idx="4332">
                        <c:v>0.88159678961000776</c:v>
                      </c:pt>
                      <c:pt idx="4333">
                        <c:v>0.88261234991423099</c:v>
                      </c:pt>
                      <c:pt idx="4334">
                        <c:v>0.88362908009877095</c:v>
                      </c:pt>
                      <c:pt idx="4335">
                        <c:v>0.88464698151127774</c:v>
                      </c:pt>
                      <c:pt idx="4336">
                        <c:v>0.88568644895030901</c:v>
                      </c:pt>
                      <c:pt idx="4337">
                        <c:v>0.88670672036025855</c:v>
                      </c:pt>
                      <c:pt idx="4338">
                        <c:v>0.88772816707750912</c:v>
                      </c:pt>
                      <c:pt idx="4339">
                        <c:v>0.88875079045596261</c:v>
                      </c:pt>
                      <c:pt idx="4340">
                        <c:v>0.88979507990407003</c:v>
                      </c:pt>
                      <c:pt idx="4341">
                        <c:v>0.8908200842742009</c:v>
                      </c:pt>
                      <c:pt idx="4342">
                        <c:v>0.89184626940379264</c:v>
                      </c:pt>
                      <c:pt idx="4343">
                        <c:v>0.89289419606498255</c:v>
                      </c:pt>
                      <c:pt idx="4344">
                        <c:v>0.89392277047913848</c:v>
                      </c:pt>
                      <c:pt idx="4345">
                        <c:v>0.89497313704607595</c:v>
                      </c:pt>
                      <c:pt idx="4346">
                        <c:v>0.89602473780232106</c:v>
                      </c:pt>
                      <c:pt idx="4347">
                        <c:v>0.8970569184613687</c:v>
                      </c:pt>
                      <c:pt idx="4348">
                        <c:v>0.8981109676778205</c:v>
                      </c:pt>
                      <c:pt idx="4349">
                        <c:v>0.89916625541072293</c:v>
                      </c:pt>
                      <c:pt idx="4350">
                        <c:v>0.90020205495837791</c:v>
                      </c:pt>
                      <c:pt idx="4351">
                        <c:v>0.90125979973593839</c:v>
                      </c:pt>
                      <c:pt idx="4352">
                        <c:v>0.90231878737226423</c:v>
                      </c:pt>
                      <c:pt idx="4353">
                        <c:v>0.90337901932772469</c:v>
                      </c:pt>
                      <c:pt idx="4354">
                        <c:v>0.90444049706440444</c:v>
                      </c:pt>
                      <c:pt idx="4355">
                        <c:v>0.905503222046107</c:v>
                      </c:pt>
                      <c:pt idx="4356">
                        <c:v>0.90656719573835531</c:v>
                      </c:pt>
                      <c:pt idx="4357">
                        <c:v>0.90763241960839458</c:v>
                      </c:pt>
                      <c:pt idx="4358">
                        <c:v>0.90869889512519375</c:v>
                      </c:pt>
                      <c:pt idx="4359">
                        <c:v>0.90976662375944828</c:v>
                      </c:pt>
                      <c:pt idx="4360">
                        <c:v>0.91083560698358113</c:v>
                      </c:pt>
                      <c:pt idx="4361">
                        <c:v>0.91190584627174598</c:v>
                      </c:pt>
                      <c:pt idx="4362">
                        <c:v>0.91297734309982814</c:v>
                      </c:pt>
                      <c:pt idx="4363">
                        <c:v>0.91407114596908001</c:v>
                      </c:pt>
                      <c:pt idx="4364">
                        <c:v>0.91514518704201708</c:v>
                      </c:pt>
                      <c:pt idx="4365">
                        <c:v>0.91622049012199969</c:v>
                      </c:pt>
                      <c:pt idx="4366">
                        <c:v>0.91731817848035502</c:v>
                      </c:pt>
                      <c:pt idx="4367">
                        <c:v>0.91839603484305121</c:v>
                      </c:pt>
                      <c:pt idx="4368">
                        <c:v>0.91949632963745442</c:v>
                      </c:pt>
                      <c:pt idx="4369">
                        <c:v>0.92057674534557588</c:v>
                      </c:pt>
                      <c:pt idx="4370">
                        <c:v>0.92167965276495023</c:v>
                      </c:pt>
                      <c:pt idx="4371">
                        <c:v>0.92278388153507773</c:v>
                      </c:pt>
                      <c:pt idx="4372">
                        <c:v>0.92386816014356854</c:v>
                      </c:pt>
                      <c:pt idx="4373">
                        <c:v>0.92497501087980316</c:v>
                      </c:pt>
                      <c:pt idx="4374">
                        <c:v>0.9260831876911263</c:v>
                      </c:pt>
                      <c:pt idx="4375">
                        <c:v>0.92719269216625733</c:v>
                      </c:pt>
                      <c:pt idx="4376">
                        <c:v>0.92830352589581899</c:v>
                      </c:pt>
                      <c:pt idx="4377">
                        <c:v>0.92941569047233952</c:v>
                      </c:pt>
                      <c:pt idx="4378">
                        <c:v>0.93052918749025537</c:v>
                      </c:pt>
                      <c:pt idx="4379">
                        <c:v>0.93164401854591306</c:v>
                      </c:pt>
                      <c:pt idx="4380">
                        <c:v>0.93276018523757165</c:v>
                      </c:pt>
                      <c:pt idx="4381">
                        <c:v>0.9338776891654047</c:v>
                      </c:pt>
                      <c:pt idx="4382">
                        <c:v>0.93499653193150378</c:v>
                      </c:pt>
                      <c:pt idx="4383">
                        <c:v>0.93611671513987871</c:v>
                      </c:pt>
                      <c:pt idx="4384">
                        <c:v>0.93723824039646186</c:v>
                      </c:pt>
                      <c:pt idx="4385">
                        <c:v>0.93838271612088742</c:v>
                      </c:pt>
                      <c:pt idx="4386">
                        <c:v>0.93950695618566749</c:v>
                      </c:pt>
                      <c:pt idx="4387">
                        <c:v>0.94063254315901879</c:v>
                      </c:pt>
                      <c:pt idx="4388">
                        <c:v>0.9417811637176452</c:v>
                      </c:pt>
                      <c:pt idx="4389">
                        <c:v>0.942909475331145</c:v>
                      </c:pt>
                      <c:pt idx="4390">
                        <c:v>0.94406087628592339</c:v>
                      </c:pt>
                      <c:pt idx="4391">
                        <c:v>0.94519191913494294</c:v>
                      </c:pt>
                      <c:pt idx="4392">
                        <c:v>0.94634610721620982</c:v>
                      </c:pt>
                      <c:pt idx="4393">
                        <c:v>0.9475017046939177</c:v>
                      </c:pt>
                      <c:pt idx="4394">
                        <c:v>0.9486587132891019</c:v>
                      </c:pt>
                      <c:pt idx="4395">
                        <c:v>0.94979526462893393</c:v>
                      </c:pt>
                      <c:pt idx="4396">
                        <c:v>0.9509550739246817</c:v>
                      </c:pt>
                      <c:pt idx="4397">
                        <c:v>0.95211629948102028</c:v>
                      </c:pt>
                      <c:pt idx="4398">
                        <c:v>0.9532789430273666</c:v>
                      </c:pt>
                      <c:pt idx="4399">
                        <c:v>0.95444300629524936</c:v>
                      </c:pt>
                      <c:pt idx="4400">
                        <c:v>0.95560849101831258</c:v>
                      </c:pt>
                      <c:pt idx="4401">
                        <c:v>0.95677539893231622</c:v>
                      </c:pt>
                      <c:pt idx="4402">
                        <c:v>0.95794373177513981</c:v>
                      </c:pt>
                      <c:pt idx="4403">
                        <c:v>0.95911349128678602</c:v>
                      </c:pt>
                      <c:pt idx="4404">
                        <c:v>0.9602846792093811</c:v>
                      </c:pt>
                      <c:pt idx="4405">
                        <c:v>0.96147943591446183</c:v>
                      </c:pt>
                      <c:pt idx="4406">
                        <c:v>0.96265351292765855</c:v>
                      </c:pt>
                      <c:pt idx="4407">
                        <c:v>0.96382902362397049</c:v>
                      </c:pt>
                      <c:pt idx="4408">
                        <c:v>0.96502819009351593</c:v>
                      </c:pt>
                      <c:pt idx="4409">
                        <c:v>0.9662066005438632</c:v>
                      </c:pt>
                      <c:pt idx="4410">
                        <c:v>0.96740872512159104</c:v>
                      </c:pt>
                      <c:pt idx="4411">
                        <c:v>0.96859004247909741</c:v>
                      </c:pt>
                      <c:pt idx="4412">
                        <c:v>0.96979513246207927</c:v>
                      </c:pt>
                      <c:pt idx="4413">
                        <c:v>0.97097936389751394</c:v>
                      </c:pt>
                      <c:pt idx="4414">
                        <c:v>0.97218742660082247</c:v>
                      </c:pt>
                      <c:pt idx="4415">
                        <c:v>0.97339699233864385</c:v>
                      </c:pt>
                      <c:pt idx="4416">
                        <c:v>0.97460806298100722</c:v>
                      </c:pt>
                      <c:pt idx="4417">
                        <c:v>0.97579817155835169</c:v>
                      </c:pt>
                      <c:pt idx="4418">
                        <c:v>0.97701222967415402</c:v>
                      </c:pt>
                      <c:pt idx="4419">
                        <c:v>0.97822779828377726</c:v>
                      </c:pt>
                      <c:pt idx="4420">
                        <c:v>0.97944487926653145</c:v>
                      </c:pt>
                      <c:pt idx="4421">
                        <c:v>0.98066347450406466</c:v>
                      </c:pt>
                      <c:pt idx="4422">
                        <c:v>0.98188358588036606</c:v>
                      </c:pt>
                      <c:pt idx="4423">
                        <c:v>0.98310521528176931</c:v>
                      </c:pt>
                      <c:pt idx="4424">
                        <c:v>0.98432836459695428</c:v>
                      </c:pt>
                      <c:pt idx="4425">
                        <c:v>0.98555303571695119</c:v>
                      </c:pt>
                      <c:pt idx="4426">
                        <c:v>0.98680195222819811</c:v>
                      </c:pt>
                      <c:pt idx="4427">
                        <c:v>0.98802970090995557</c:v>
                      </c:pt>
                      <c:pt idx="4428">
                        <c:v>0.98925897711891575</c:v>
                      </c:pt>
                      <c:pt idx="4429">
                        <c:v>0.99051258988824209</c:v>
                      </c:pt>
                      <c:pt idx="4430">
                        <c:v>0.99174495523141315</c:v>
                      </c:pt>
                      <c:pt idx="4431">
                        <c:v>0.99297885384569495</c:v>
                      </c:pt>
                      <c:pt idx="4432">
                        <c:v>0.99423718053227961</c:v>
                      </c:pt>
                      <c:pt idx="4433">
                        <c:v>0.99549710180070616</c:v>
                      </c:pt>
                      <c:pt idx="4434">
                        <c:v>0.99673566872051167</c:v>
                      </c:pt>
                      <c:pt idx="4435">
                        <c:v>0.99799875613326394</c:v>
                      </c:pt>
                      <c:pt idx="4436">
                        <c:v>0.99924043553455766</c:v>
                      </c:pt>
                      <c:pt idx="4437">
                        <c:v>1.0005066970480609</c:v>
                      </c:pt>
                      <c:pt idx="4438">
                        <c:v>1.0017745631986101</c:v>
                      </c:pt>
                      <c:pt idx="4439">
                        <c:v>1.0030440360196398</c:v>
                      </c:pt>
                      <c:pt idx="4440">
                        <c:v>1.0042919926032148</c:v>
                      </c:pt>
                      <c:pt idx="4441">
                        <c:v>1.0055646555713347</c:v>
                      </c:pt>
                      <c:pt idx="4442">
                        <c:v>1.0068389312885779</c:v>
                      </c:pt>
                      <c:pt idx="4443">
                        <c:v>1.0081148217986586</c:v>
                      </c:pt>
                      <c:pt idx="4444">
                        <c:v>1.0093923291478812</c:v>
                      </c:pt>
                      <c:pt idx="4445">
                        <c:v>1.0106714553851432</c:v>
                      </c:pt>
                      <c:pt idx="4446">
                        <c:v>1.0119522025619385</c:v>
                      </c:pt>
                      <c:pt idx="4447">
                        <c:v>1.0132345727323604</c:v>
                      </c:pt>
                      <c:pt idx="4448">
                        <c:v>1.0145185679531059</c:v>
                      </c:pt>
                      <c:pt idx="4449">
                        <c:v>1.0158275803086234</c:v>
                      </c:pt>
                      <c:pt idx="4450">
                        <c:v>1.0171148614509362</c:v>
                      </c:pt>
                      <c:pt idx="4451">
                        <c:v>1.0184037738668739</c:v>
                      </c:pt>
                      <c:pt idx="4452">
                        <c:v>1.0196943196236257</c:v>
                      </c:pt>
                      <c:pt idx="4453">
                        <c:v>1.0210100101446298</c:v>
                      </c:pt>
                      <c:pt idx="4454">
                        <c:v>1.0223038585866777</c:v>
                      </c:pt>
                      <c:pt idx="4455">
                        <c:v>1.0236229161419113</c:v>
                      </c:pt>
                      <c:pt idx="4456">
                        <c:v>1.0249200757212842</c:v>
                      </c:pt>
                      <c:pt idx="4457">
                        <c:v>1.0262188790924753</c:v>
                      </c:pt>
                      <c:pt idx="4458">
                        <c:v>1.0275429881178111</c:v>
                      </c:pt>
                      <c:pt idx="4459">
                        <c:v>1.0288451153066771</c:v>
                      </c:pt>
                      <c:pt idx="4460">
                        <c:v>1.0301726129103608</c:v>
                      </c:pt>
                      <c:pt idx="4461">
                        <c:v>1.0315018233567859</c:v>
                      </c:pt>
                      <c:pt idx="4462">
                        <c:v>1.0328089672768839</c:v>
                      </c:pt>
                      <c:pt idx="4463">
                        <c:v>1.0341415793569</c:v>
                      </c:pt>
                      <c:pt idx="4464">
                        <c:v>1.0354759108787606</c:v>
                      </c:pt>
                      <c:pt idx="4465">
                        <c:v>1.0367880908581506</c:v>
                      </c:pt>
                      <c:pt idx="4466">
                        <c:v>1.0381258371191433</c:v>
                      </c:pt>
                      <c:pt idx="4467">
                        <c:v>1.0394653094465081</c:v>
                      </c:pt>
                      <c:pt idx="4468">
                        <c:v>1.0408065100673531</c:v>
                      </c:pt>
                      <c:pt idx="4469">
                        <c:v>1.0421254451102457</c:v>
                      </c:pt>
                      <c:pt idx="4470">
                        <c:v>1.0434700780491983</c:v>
                      </c:pt>
                      <c:pt idx="4471">
                        <c:v>1.0448164459402614</c:v>
                      </c:pt>
                      <c:pt idx="4472">
                        <c:v>1.0461645510220079</c:v>
                      </c:pt>
                      <c:pt idx="4473">
                        <c:v>1.0475143955358992</c:v>
                      </c:pt>
                      <c:pt idx="4474">
                        <c:v>1.0488659817262886</c:v>
                      </c:pt>
                      <c:pt idx="4475">
                        <c:v>1.0502193118404253</c:v>
                      </c:pt>
                      <c:pt idx="4476">
                        <c:v>1.0515743881284583</c:v>
                      </c:pt>
                      <c:pt idx="4477">
                        <c:v>1.0529312128434394</c:v>
                      </c:pt>
                      <c:pt idx="4478">
                        <c:v>1.054289788241328</c:v>
                      </c:pt>
                      <c:pt idx="4479">
                        <c:v>1.0556501165809939</c:v>
                      </c:pt>
                      <c:pt idx="4480">
                        <c:v>1.0570122001242219</c:v>
                      </c:pt>
                      <c:pt idx="4481">
                        <c:v>1.0583760411357148</c:v>
                      </c:pt>
                      <c:pt idx="4482">
                        <c:v>1.0597416418830976</c:v>
                      </c:pt>
                      <c:pt idx="4483">
                        <c:v>1.0611090046369211</c:v>
                      </c:pt>
                      <c:pt idx="4484">
                        <c:v>1.062478131670666</c:v>
                      </c:pt>
                      <c:pt idx="4485">
                        <c:v>1.0638490252607462</c:v>
                      </c:pt>
                      <c:pt idx="4486">
                        <c:v>1.0652216876865128</c:v>
                      </c:pt>
                      <c:pt idx="4487">
                        <c:v>1.0665961212302579</c:v>
                      </c:pt>
                      <c:pt idx="4488">
                        <c:v>1.0679723281772184</c:v>
                      </c:pt>
                      <c:pt idx="4489">
                        <c:v>1.0693503108155802</c:v>
                      </c:pt>
                      <c:pt idx="4490">
                        <c:v>1.0707300714364807</c:v>
                      </c:pt>
                      <c:pt idx="4491">
                        <c:v>1.072136298900394</c:v>
                      </c:pt>
                      <c:pt idx="4492">
                        <c:v>1.0735196542241818</c:v>
                      </c:pt>
                      <c:pt idx="4493">
                        <c:v>1.0749047944627736</c:v>
                      </c:pt>
                      <c:pt idx="4494">
                        <c:v>1.0762917219192083</c:v>
                      </c:pt>
                      <c:pt idx="4495">
                        <c:v>1.0776804388994958</c:v>
                      </c:pt>
                      <c:pt idx="4496">
                        <c:v>1.0790709477126224</c:v>
                      </c:pt>
                      <c:pt idx="4497">
                        <c:v>1.0804632506705523</c:v>
                      </c:pt>
                      <c:pt idx="4498">
                        <c:v>1.0818573500882336</c:v>
                      </c:pt>
                      <c:pt idx="4499">
                        <c:v>1.0832532482836017</c:v>
                      </c:pt>
                      <c:pt idx="4500">
                        <c:v>1.0846509475775818</c:v>
                      </c:pt>
                      <c:pt idx="4501">
                        <c:v>1.0860504502940946</c:v>
                      </c:pt>
                      <c:pt idx="4502">
                        <c:v>1.0874517587600587</c:v>
                      </c:pt>
                      <c:pt idx="4503">
                        <c:v>1.0888799474040907</c:v>
                      </c:pt>
                      <c:pt idx="4504">
                        <c:v>1.0902849067117384</c:v>
                      </c:pt>
                      <c:pt idx="4505">
                        <c:v>1.0916916788093647</c:v>
                      </c:pt>
                      <c:pt idx="4506">
                        <c:v>1.0931002660359745</c:v>
                      </c:pt>
                      <c:pt idx="4507">
                        <c:v>1.0944854689841927</c:v>
                      </c:pt>
                      <c:pt idx="4508">
                        <c:v>1.0958976609805655</c:v>
                      </c:pt>
                      <c:pt idx="4509">
                        <c:v>1.0973116750991052</c:v>
                      </c:pt>
                      <c:pt idx="4510">
                        <c:v>1.0987275136908587</c:v>
                      </c:pt>
                      <c:pt idx="4511">
                        <c:v>1.1001451791099059</c:v>
                      </c:pt>
                      <c:pt idx="4512">
                        <c:v>1.1015646737133646</c:v>
                      </c:pt>
                      <c:pt idx="4513">
                        <c:v>1.1029859998613936</c:v>
                      </c:pt>
                      <c:pt idx="4514">
                        <c:v>1.1044091599171968</c:v>
                      </c:pt>
                      <c:pt idx="4515">
                        <c:v>1.1058341562470275</c:v>
                      </c:pt>
                      <c:pt idx="4516">
                        <c:v>1.1072609912201925</c:v>
                      </c:pt>
                      <c:pt idx="4517">
                        <c:v>1.1086641389799563</c:v>
                      </c:pt>
                      <c:pt idx="4518">
                        <c:v>1.1100946254213944</c:v>
                      </c:pt>
                      <c:pt idx="4519">
                        <c:v>1.1115269575899442</c:v>
                      </c:pt>
                      <c:pt idx="4520">
                        <c:v>1.1129611378671094</c:v>
                      </c:pt>
                      <c:pt idx="4521">
                        <c:v>1.1143971686374661</c:v>
                      </c:pt>
                      <c:pt idx="4522">
                        <c:v>1.1158093595328913</c:v>
                      </c:pt>
                      <c:pt idx="4523">
                        <c:v>1.1172490653048395</c:v>
                      </c:pt>
                      <c:pt idx="4524">
                        <c:v>1.1186906286994114</c:v>
                      </c:pt>
                      <c:pt idx="4525">
                        <c:v>1.1201340521134586</c:v>
                      </c:pt>
                      <c:pt idx="4526">
                        <c:v>1.1215535129256073</c:v>
                      </c:pt>
                      <c:pt idx="4527">
                        <c:v>1.123000630260045</c:v>
                      </c:pt>
                      <c:pt idx="4528">
                        <c:v>1.1244496147800922</c:v>
                      </c:pt>
                      <c:pt idx="4529">
                        <c:v>1.1258745443770495</c:v>
                      </c:pt>
                      <c:pt idx="4530">
                        <c:v>1.1273272370491272</c:v>
                      </c:pt>
                      <c:pt idx="4531">
                        <c:v>1.1287818041005575</c:v>
                      </c:pt>
                      <c:pt idx="4532">
                        <c:v>1.1302122235520189</c:v>
                      </c:pt>
                      <c:pt idx="4533">
                        <c:v>1.1316705130419507</c:v>
                      </c:pt>
                      <c:pt idx="4534">
                        <c:v>1.1331306841326934</c:v>
                      </c:pt>
                      <c:pt idx="4535">
                        <c:v>1.1345666145895301</c:v>
                      </c:pt>
                      <c:pt idx="4536">
                        <c:v>1.1360305224602869</c:v>
                      </c:pt>
                      <c:pt idx="4537">
                        <c:v>1.1374701276619987</c:v>
                      </c:pt>
                      <c:pt idx="4538">
                        <c:v>1.1389377818757072</c:v>
                      </c:pt>
                      <c:pt idx="4539">
                        <c:v>1.1404073297733364</c:v>
                      </c:pt>
                      <c:pt idx="4540">
                        <c:v>1.1418524813705457</c:v>
                      </c:pt>
                      <c:pt idx="4541">
                        <c:v>1.143325790044736</c:v>
                      </c:pt>
                      <c:pt idx="4542">
                        <c:v>1.1447746399849958</c:v>
                      </c:pt>
                      <c:pt idx="4543">
                        <c:v>1.1462517190600954</c:v>
                      </c:pt>
                      <c:pt idx="4544">
                        <c:v>1.1477042768079775</c:v>
                      </c:pt>
                      <c:pt idx="4545">
                        <c:v>1.1491851359329643</c:v>
                      </c:pt>
                      <c:pt idx="4546">
                        <c:v>1.1506414109772618</c:v>
                      </c:pt>
                      <c:pt idx="4547">
                        <c:v>1.1521260598258072</c:v>
                      </c:pt>
                      <c:pt idx="4548">
                        <c:v>1.1535860616795963</c:v>
                      </c:pt>
                      <c:pt idx="4549">
                        <c:v>1.1550479136828504</c:v>
                      </c:pt>
                      <c:pt idx="4550">
                        <c:v>1.15653824815083</c:v>
                      </c:pt>
                      <c:pt idx="4551">
                        <c:v>1.158003841235786</c:v>
                      </c:pt>
                      <c:pt idx="4552">
                        <c:v>1.1594979896760387</c:v>
                      </c:pt>
                      <c:pt idx="4553">
                        <c:v>1.1609673334166426</c:v>
                      </c:pt>
                      <c:pt idx="4554">
                        <c:v>1.1624385391449752</c:v>
                      </c:pt>
                      <c:pt idx="4555">
                        <c:v>1.163938409584351</c:v>
                      </c:pt>
                      <c:pt idx="4556">
                        <c:v>1.1654133803318631</c:v>
                      </c:pt>
                      <c:pt idx="4557">
                        <c:v>1.1668902201977824</c:v>
                      </c:pt>
                      <c:pt idx="4558">
                        <c:v>1.1683958345492806</c:v>
                      </c:pt>
                      <c:pt idx="4559">
                        <c:v>1.1698764538529178</c:v>
                      </c:pt>
                      <c:pt idx="4560">
                        <c:v>1.1713589494329482</c:v>
                      </c:pt>
                      <c:pt idx="4561">
                        <c:v>1.1728433236670341</c:v>
                      </c:pt>
                      <c:pt idx="4562">
                        <c:v>1.1743566191849901</c:v>
                      </c:pt>
                      <c:pt idx="4563">
                        <c:v>1.1758447921382857</c:v>
                      </c:pt>
                      <c:pt idx="4564">
                        <c:v>1.1773348509401409</c:v>
                      </c:pt>
                      <c:pt idx="4565">
                        <c:v>1.1788267979803486</c:v>
                      </c:pt>
                      <c:pt idx="4566">
                        <c:v>1.180347813851635</c:v>
                      </c:pt>
                      <c:pt idx="4567">
                        <c:v>1.1818435789909116</c:v>
                      </c:pt>
                      <c:pt idx="4568">
                        <c:v>1.1833412395997485</c:v>
                      </c:pt>
                      <c:pt idx="4569">
                        <c:v>1.1848407980801303</c:v>
                      </c:pt>
                      <c:pt idx="4570">
                        <c:v>1.1863422568370858</c:v>
                      </c:pt>
                      <c:pt idx="4571">
                        <c:v>1.187845618278691</c:v>
                      </c:pt>
                      <c:pt idx="4572">
                        <c:v>1.1893508848160737</c:v>
                      </c:pt>
                      <c:pt idx="4573">
                        <c:v>1.1908854796992516</c:v>
                      </c:pt>
                      <c:pt idx="4574">
                        <c:v>1.1923945984221407</c:v>
                      </c:pt>
                      <c:pt idx="4575">
                        <c:v>1.1939056295365724</c:v>
                      </c:pt>
                      <c:pt idx="4576">
                        <c:v>1.1954185754659756</c:v>
                      </c:pt>
                      <c:pt idx="4577">
                        <c:v>1.1969334386368498</c:v>
                      </c:pt>
                      <c:pt idx="4578">
                        <c:v>1.1984502214787691</c:v>
                      </c:pt>
                      <c:pt idx="4579">
                        <c:v>1.1999689264243873</c:v>
                      </c:pt>
                      <c:pt idx="4580">
                        <c:v>1.2014895559094403</c:v>
                      </c:pt>
                      <c:pt idx="4581">
                        <c:v>1.2030121123727506</c:v>
                      </c:pt>
                      <c:pt idx="4582">
                        <c:v>1.2045365982562317</c:v>
                      </c:pt>
                      <c:pt idx="4583">
                        <c:v>1.2060630160048911</c:v>
                      </c:pt>
                      <c:pt idx="4584">
                        <c:v>1.2075913680668346</c:v>
                      </c:pt>
                      <c:pt idx="4585">
                        <c:v>1.2091216568932708</c:v>
                      </c:pt>
                      <c:pt idx="4586">
                        <c:v>1.210653884938514</c:v>
                      </c:pt>
                      <c:pt idx="4587">
                        <c:v>1.2121880546599892</c:v>
                      </c:pt>
                      <c:pt idx="4588">
                        <c:v>1.2137241685182352</c:v>
                      </c:pt>
                      <c:pt idx="4589">
                        <c:v>1.2152622289769086</c:v>
                      </c:pt>
                      <c:pt idx="4590">
                        <c:v>1.2168022385027886</c:v>
                      </c:pt>
                      <c:pt idx="4591">
                        <c:v>1.2183161464768337</c:v>
                      </c:pt>
                      <c:pt idx="4592">
                        <c:v>1.2198600260004218</c:v>
                      </c:pt>
                      <c:pt idx="4593">
                        <c:v>1.2214058619652757</c:v>
                      </c:pt>
                      <c:pt idx="4594">
                        <c:v>1.2229536568506441</c:v>
                      </c:pt>
                      <c:pt idx="4595">
                        <c:v>1.2245034131389188</c:v>
                      </c:pt>
                      <c:pt idx="4596">
                        <c:v>1.2260551333156366</c:v>
                      </c:pt>
                      <c:pt idx="4597">
                        <c:v>1.2275805534572277</c:v>
                      </c:pt>
                      <c:pt idx="4598">
                        <c:v>1.2291361730601678</c:v>
                      </c:pt>
                      <c:pt idx="4599">
                        <c:v>1.2306937639816842</c:v>
                      </c:pt>
                      <c:pt idx="4600">
                        <c:v>1.2322533287198794</c:v>
                      </c:pt>
                      <c:pt idx="4601">
                        <c:v>1.2338148697760212</c:v>
                      </c:pt>
                      <c:pt idx="4602">
                        <c:v>1.2353499443433951</c:v>
                      </c:pt>
                      <c:pt idx="4603">
                        <c:v>1.2369154095053343</c:v>
                      </c:pt>
                      <c:pt idx="4604">
                        <c:v>1.2384828584623793</c:v>
                      </c:pt>
                      <c:pt idx="4605">
                        <c:v>1.2400237407979109</c:v>
                      </c:pt>
                      <c:pt idx="4606">
                        <c:v>1.2415951287071307</c:v>
                      </c:pt>
                      <c:pt idx="4607">
                        <c:v>1.2431685079169041</c:v>
                      </c:pt>
                      <c:pt idx="4608">
                        <c:v>1.2447152199935789</c:v>
                      </c:pt>
                      <c:pt idx="4609">
                        <c:v>1.2462925530580744</c:v>
                      </c:pt>
                      <c:pt idx="4610">
                        <c:v>1.247871884956967</c:v>
                      </c:pt>
                      <c:pt idx="4611">
                        <c:v>1.2494244488309023</c:v>
                      </c:pt>
                      <c:pt idx="4612">
                        <c:v>1.2510077495434462</c:v>
                      </c:pt>
                      <c:pt idx="4613">
                        <c:v>1.2525930566527343</c:v>
                      </c:pt>
                      <c:pt idx="4614">
                        <c:v>1.2541514944634944</c:v>
                      </c:pt>
                      <c:pt idx="4615">
                        <c:v>1.255740785401958</c:v>
                      </c:pt>
                      <c:pt idx="4616">
                        <c:v>1.257303139520153</c:v>
                      </c:pt>
                      <c:pt idx="4617">
                        <c:v>1.2588964242990355</c:v>
                      </c:pt>
                      <c:pt idx="4618">
                        <c:v>1.2604627045662284</c:v>
                      </c:pt>
                      <c:pt idx="4619">
                        <c:v>1.2620599932219307</c:v>
                      </c:pt>
                      <c:pt idx="4620">
                        <c:v>1.2636302095044163</c:v>
                      </c:pt>
                      <c:pt idx="4621">
                        <c:v>1.2652315120985607</c:v>
                      </c:pt>
                      <c:pt idx="4622">
                        <c:v>1.266805674287427</c:v>
                      </c:pt>
                      <c:pt idx="4623">
                        <c:v>1.2684110009069203</c:v>
                      </c:pt>
                      <c:pt idx="4624">
                        <c:v>1.2699891189181118</c:v>
                      </c:pt>
                      <c:pt idx="4625">
                        <c:v>1.2715984796752089</c:v>
                      </c:pt>
                      <c:pt idx="4626">
                        <c:v>1.2731805634495883</c:v>
                      </c:pt>
                      <c:pt idx="4627">
                        <c:v>1.2747939684819558</c:v>
                      </c:pt>
                      <c:pt idx="4628">
                        <c:v>1.276380027985367</c:v>
                      </c:pt>
                      <c:pt idx="4629">
                        <c:v>1.2779680608153003</c:v>
                      </c:pt>
                      <c:pt idx="4630">
                        <c:v>1.2795875326794781</c:v>
                      </c:pt>
                      <c:pt idx="4631">
                        <c:v>1.2811795561882411</c:v>
                      </c:pt>
                      <c:pt idx="4632">
                        <c:v>1.2828030977365978</c:v>
                      </c:pt>
                      <c:pt idx="4633">
                        <c:v>1.2843991219526467</c:v>
                      </c:pt>
                      <c:pt idx="4634">
                        <c:v>1.2859971318930075</c:v>
                      </c:pt>
                      <c:pt idx="4635">
                        <c:v>1.2876267783891688</c:v>
                      </c:pt>
                      <c:pt idx="4636">
                        <c:v>1.2892288040805382</c:v>
                      </c:pt>
                      <c:pt idx="4637">
                        <c:v>1.2908328229630706</c:v>
                      </c:pt>
                      <c:pt idx="4638">
                        <c:v>1.2924388375166329</c:v>
                      </c:pt>
                      <c:pt idx="4639">
                        <c:v>1.2940766470970957</c:v>
                      </c:pt>
                      <c:pt idx="4640">
                        <c:v>1.2956866975170196</c:v>
                      </c:pt>
                      <c:pt idx="4641">
                        <c:v>1.2972987511122271</c:v>
                      </c:pt>
                      <c:pt idx="4642">
                        <c:v>1.2989128103750076</c:v>
                      </c:pt>
                      <c:pt idx="4643">
                        <c:v>1.3005588239295875</c:v>
                      </c:pt>
                      <c:pt idx="4644">
                        <c:v>1.3021769392748421</c:v>
                      </c:pt>
                      <c:pt idx="4645">
                        <c:v>1.303797067829513</c:v>
                      </c:pt>
                      <c:pt idx="4646">
                        <c:v>1.3054192120983732</c:v>
                      </c:pt>
                      <c:pt idx="4647">
                        <c:v>1.3070433745893126</c:v>
                      </c:pt>
                      <c:pt idx="4648">
                        <c:v>1.3086996913904201</c:v>
                      </c:pt>
                      <c:pt idx="4649">
                        <c:v>1.3103279353529427</c:v>
                      </c:pt>
                      <c:pt idx="4650">
                        <c:v>1.3119582051265959</c:v>
                      </c:pt>
                      <c:pt idx="4651">
                        <c:v>1.313590503231832</c:v>
                      </c:pt>
                      <c:pt idx="4652">
                        <c:v>1.3152248321922384</c:v>
                      </c:pt>
                      <c:pt idx="4653">
                        <c:v>1.316861194534543</c:v>
                      </c:pt>
                      <c:pt idx="4654">
                        <c:v>1.3184995927886169</c:v>
                      </c:pt>
                      <c:pt idx="4655">
                        <c:v>1.3201400294874792</c:v>
                      </c:pt>
                      <c:pt idx="4656">
                        <c:v>1.3217825071673004</c:v>
                      </c:pt>
                      <c:pt idx="4657">
                        <c:v>1.3234270283674059</c:v>
                      </c:pt>
                      <c:pt idx="4658">
                        <c:v>1.3251041069286384</c:v>
                      </c:pt>
                      <c:pt idx="4659">
                        <c:v>1.3267527607611522</c:v>
                      </c:pt>
                      <c:pt idx="4660">
                        <c:v>1.3284034657981301</c:v>
                      </c:pt>
                      <c:pt idx="4661">
                        <c:v>1.3300562245916177</c:v>
                      </c:pt>
                      <c:pt idx="4662">
                        <c:v>1.3317110396968357</c:v>
                      </c:pt>
                      <c:pt idx="4663">
                        <c:v>1.3333679136721841</c:v>
                      </c:pt>
                      <c:pt idx="4664">
                        <c:v>1.3349961093039373</c:v>
                      </c:pt>
                      <c:pt idx="4665">
                        <c:v>1.336657070461998</c:v>
                      </c:pt>
                      <c:pt idx="4666">
                        <c:v>1.338320098136919</c:v>
                      </c:pt>
                      <c:pt idx="4667">
                        <c:v>1.3399851948997974</c:v>
                      </c:pt>
                      <c:pt idx="4668">
                        <c:v>1.3416523633249289</c:v>
                      </c:pt>
                      <c:pt idx="4669">
                        <c:v>1.3433216059898117</c:v>
                      </c:pt>
                      <c:pt idx="4670">
                        <c:v>1.3449929254751518</c:v>
                      </c:pt>
                      <c:pt idx="4671">
                        <c:v>1.3466663243648649</c:v>
                      </c:pt>
                      <c:pt idx="4672">
                        <c:v>1.348341805246082</c:v>
                      </c:pt>
                      <c:pt idx="4673">
                        <c:v>1.3500193707091537</c:v>
                      </c:pt>
                      <c:pt idx="4674">
                        <c:v>1.3516678996857638</c:v>
                      </c:pt>
                      <c:pt idx="4675">
                        <c:v>1.3533496033733843</c:v>
                      </c:pt>
                      <c:pt idx="4676">
                        <c:v>1.3550333993850836</c:v>
                      </c:pt>
                      <c:pt idx="4677">
                        <c:v>1.3567192903240668</c:v>
                      </c:pt>
                      <c:pt idx="4678">
                        <c:v>1.3584072787967783</c:v>
                      </c:pt>
                      <c:pt idx="4679">
                        <c:v>1.360066050374225</c:v>
                      </c:pt>
                      <c:pt idx="4680">
                        <c:v>1.3617582027830035</c:v>
                      </c:pt>
                      <c:pt idx="4681">
                        <c:v>1.3634524605158387</c:v>
                      </c:pt>
                      <c:pt idx="4682">
                        <c:v>1.3651488261921099</c:v>
                      </c:pt>
                      <c:pt idx="4683">
                        <c:v>1.3668158299745674</c:v>
                      </c:pt>
                      <c:pt idx="4684">
                        <c:v>1.3685163802518217</c:v>
                      </c:pt>
                      <c:pt idx="4685">
                        <c:v>1.3702190463015027</c:v>
                      </c:pt>
                      <c:pt idx="4686">
                        <c:v>1.3718922414060624</c:v>
                      </c:pt>
                      <c:pt idx="4687">
                        <c:v>1.3735991075985101</c:v>
                      </c:pt>
                      <c:pt idx="4688">
                        <c:v>1.3753080974214522</c:v>
                      </c:pt>
                      <c:pt idx="4689">
                        <c:v>1.3769875068429445</c:v>
                      </c:pt>
                      <c:pt idx="4690">
                        <c:v>1.3787007124081603</c:v>
                      </c:pt>
                      <c:pt idx="4691">
                        <c:v>1.3804160494911233</c:v>
                      </c:pt>
                      <c:pt idx="4692">
                        <c:v>1.3821016963097825</c:v>
                      </c:pt>
                      <c:pt idx="4693">
                        <c:v>1.383821264792463</c:v>
                      </c:pt>
                      <c:pt idx="4694">
                        <c:v>1.3855110697707882</c:v>
                      </c:pt>
                      <c:pt idx="4695">
                        <c:v>1.3872348800912184</c:v>
                      </c:pt>
                      <c:pt idx="4696">
                        <c:v>1.3889608351235068</c:v>
                      </c:pt>
                      <c:pt idx="4697">
                        <c:v>1.3906569161085336</c:v>
                      </c:pt>
                      <c:pt idx="4698">
                        <c:v>1.3923871287329352</c:v>
                      </c:pt>
                      <c:pt idx="4699">
                        <c:v>1.3940873936166678</c:v>
                      </c:pt>
                      <c:pt idx="4700">
                        <c:v>1.3958218743358262</c:v>
                      </c:pt>
                      <c:pt idx="4701">
                        <c:v>1.3975263334391206</c:v>
                      </c:pt>
                      <c:pt idx="4702">
                        <c:v>1.3992650927815875</c:v>
                      </c:pt>
                      <c:pt idx="4703">
                        <c:v>1.4009737564507601</c:v>
                      </c:pt>
                      <c:pt idx="4704">
                        <c:v>1.4027168049710588</c:v>
                      </c:pt>
                      <c:pt idx="4705">
                        <c:v>1.4044296835779475</c:v>
                      </c:pt>
                      <c:pt idx="4706">
                        <c:v>1.4061770318566378</c:v>
                      </c:pt>
                      <c:pt idx="4707">
                        <c:v>1.4078941357986663</c:v>
                      </c:pt>
                      <c:pt idx="4708">
                        <c:v>1.4096133365221675</c:v>
                      </c:pt>
                      <c:pt idx="4709">
                        <c:v>1.4113671341426477</c:v>
                      </c:pt>
                      <c:pt idx="4710">
                        <c:v>1.4130905757967087</c:v>
                      </c:pt>
                      <c:pt idx="4711">
                        <c:v>1.4148486996914995</c:v>
                      </c:pt>
                      <c:pt idx="4712">
                        <c:v>1.4165763927376633</c:v>
                      </c:pt>
                      <c:pt idx="4713">
                        <c:v>1.4183061954958145</c:v>
                      </c:pt>
                      <c:pt idx="4714">
                        <c:v>1.4200708085044498</c:v>
                      </c:pt>
                      <c:pt idx="4715">
                        <c:v>1.4218048783462984</c:v>
                      </c:pt>
                      <c:pt idx="4716">
                        <c:v>1.4235410656869352</c:v>
                      </c:pt>
                      <c:pt idx="4717">
                        <c:v>1.425312191760286</c:v>
                      </c:pt>
                      <c:pt idx="4718">
                        <c:v>1.4270526619341313</c:v>
                      </c:pt>
                      <c:pt idx="4719">
                        <c:v>1.4287952574223068</c:v>
                      </c:pt>
                      <c:pt idx="4720">
                        <c:v>1.4305399808200658</c:v>
                      </c:pt>
                      <c:pt idx="4721">
                        <c:v>1.4323198147286709</c:v>
                      </c:pt>
                      <c:pt idx="4722">
                        <c:v>1.4340688420164147</c:v>
                      </c:pt>
                      <c:pt idx="4723">
                        <c:v>1.4358200050677095</c:v>
                      </c:pt>
                      <c:pt idx="4724">
                        <c:v>1.437573306490568</c:v>
                      </c:pt>
                      <c:pt idx="4725">
                        <c:v>1.4393618910469608</c:v>
                      </c:pt>
                      <c:pt idx="4726">
                        <c:v>1.4411195175201079</c:v>
                      </c:pt>
                      <c:pt idx="4727">
                        <c:v>1.4428792902574001</c:v>
                      </c:pt>
                      <c:pt idx="4728">
                        <c:v>1.4446412118796734</c:v>
                      </c:pt>
                      <c:pt idx="4729">
                        <c:v>1.4464052850109634</c:v>
                      </c:pt>
                      <c:pt idx="4730">
                        <c:v>1.4481715122785102</c:v>
                      </c:pt>
                      <c:pt idx="4731">
                        <c:v>1.4499732827970466</c:v>
                      </c:pt>
                      <c:pt idx="4732">
                        <c:v>1.4517438670004021</c:v>
                      </c:pt>
                      <c:pt idx="4733">
                        <c:v>1.4535166132907826</c:v>
                      </c:pt>
                      <c:pt idx="4734">
                        <c:v>1.4552915243083451</c:v>
                      </c:pt>
                      <c:pt idx="4735">
                        <c:v>1.4570686026964703</c:v>
                      </c:pt>
                      <c:pt idx="4736">
                        <c:v>1.4588478511017673</c:v>
                      </c:pt>
                      <c:pt idx="4737">
                        <c:v>1.4606292721740766</c:v>
                      </c:pt>
                      <c:pt idx="4738">
                        <c:v>1.4624128685664743</c:v>
                      </c:pt>
                      <c:pt idx="4739">
                        <c:v>1.4641986429352771</c:v>
                      </c:pt>
                      <c:pt idx="4740">
                        <c:v>1.4659865979400446</c:v>
                      </c:pt>
                      <c:pt idx="4741">
                        <c:v>1.4677767362435838</c:v>
                      </c:pt>
                      <c:pt idx="4742">
                        <c:v>1.4695690605119542</c:v>
                      </c:pt>
                      <c:pt idx="4743">
                        <c:v>1.4713635734144701</c:v>
                      </c:pt>
                      <c:pt idx="4744">
                        <c:v>1.4731602776237056</c:v>
                      </c:pt>
                      <c:pt idx="4745">
                        <c:v>1.4749591758154985</c:v>
                      </c:pt>
                      <c:pt idx="4746">
                        <c:v>1.4767602706689535</c:v>
                      </c:pt>
                      <c:pt idx="4747">
                        <c:v>1.4785635648664479</c:v>
                      </c:pt>
                      <c:pt idx="4748">
                        <c:v>1.4803690610936333</c:v>
                      </c:pt>
                      <c:pt idx="4749">
                        <c:v>1.4821767620394413</c:v>
                      </c:pt>
                      <c:pt idx="4750">
                        <c:v>1.4839866703960873</c:v>
                      </c:pt>
                      <c:pt idx="4751">
                        <c:v>1.4857987888590738</c:v>
                      </c:pt>
                      <c:pt idx="4752">
                        <c:v>1.4876131201271949</c:v>
                      </c:pt>
                      <c:pt idx="4753">
                        <c:v>1.4893953719118966</c:v>
                      </c:pt>
                      <c:pt idx="4754">
                        <c:v>1.4912140950217259</c:v>
                      </c:pt>
                      <c:pt idx="4755">
                        <c:v>1.4930350390017237</c:v>
                      </c:pt>
                      <c:pt idx="4756">
                        <c:v>1.4948582065638276</c:v>
                      </c:pt>
                      <c:pt idx="4757">
                        <c:v>1.4966836004232873</c:v>
                      </c:pt>
                      <c:pt idx="4758">
                        <c:v>1.4985112232986681</c:v>
                      </c:pt>
                      <c:pt idx="4759">
                        <c:v>1.5003065316795805</c:v>
                      </c:pt>
                      <c:pt idx="4760">
                        <c:v>1.5021385785708574</c:v>
                      </c:pt>
                      <c:pt idx="4761">
                        <c:v>1.5039728626021729</c:v>
                      </c:pt>
                      <c:pt idx="4762">
                        <c:v>1.5058093865053321</c:v>
                      </c:pt>
                      <c:pt idx="4763">
                        <c:v>1.5076481530154762</c:v>
                      </c:pt>
                      <c:pt idx="4764">
                        <c:v>1.5094544079987506</c:v>
                      </c:pt>
                      <c:pt idx="4765">
                        <c:v>1.5112976254995121</c:v>
                      </c:pt>
                      <c:pt idx="4766">
                        <c:v>1.5131430937809114</c:v>
                      </c:pt>
                      <c:pt idx="4767">
                        <c:v>1.5149559320403436</c:v>
                      </c:pt>
                      <c:pt idx="4768">
                        <c:v>1.5168058675349316</c:v>
                      </c:pt>
                      <c:pt idx="4769">
                        <c:v>1.5186580620136008</c:v>
                      </c:pt>
                      <c:pt idx="4770">
                        <c:v>1.5204775075433257</c:v>
                      </c:pt>
                      <c:pt idx="4771">
                        <c:v>1.5223341855168813</c:v>
                      </c:pt>
                      <c:pt idx="4772">
                        <c:v>1.5241931307078609</c:v>
                      </c:pt>
                      <c:pt idx="4773">
                        <c:v>1.5260192075894643</c:v>
                      </c:pt>
                      <c:pt idx="4774">
                        <c:v>1.5278826526163707</c:v>
                      </c:pt>
                      <c:pt idx="4775">
                        <c:v>1.5297483731240513</c:v>
                      </c:pt>
                      <c:pt idx="4776">
                        <c:v>1.53158110552689</c:v>
                      </c:pt>
                      <c:pt idx="4777">
                        <c:v>1.5334513422710958</c:v>
                      </c:pt>
                      <c:pt idx="4778">
                        <c:v>1.535288511058154</c:v>
                      </c:pt>
                      <c:pt idx="4779">
                        <c:v>1.5371632749710649</c:v>
                      </c:pt>
                      <c:pt idx="4780">
                        <c:v>1.539004890881229</c:v>
                      </c:pt>
                      <c:pt idx="4781">
                        <c:v>1.5408841929214878</c:v>
                      </c:pt>
                      <c:pt idx="4782">
                        <c:v>1.5427302667196394</c:v>
                      </c:pt>
                      <c:pt idx="4783">
                        <c:v>1.5446141178724158</c:v>
                      </c:pt>
                      <c:pt idx="4784">
                        <c:v>1.5464646603494936</c:v>
                      </c:pt>
                      <c:pt idx="4785">
                        <c:v>1.5483530716265488</c:v>
                      </c:pt>
                      <c:pt idx="4786">
                        <c:v>1.550208093599613</c:v>
                      </c:pt>
                      <c:pt idx="4787">
                        <c:v>1.552101076039363</c:v>
                      </c:pt>
                      <c:pt idx="4788">
                        <c:v>1.5539605883516583</c:v>
                      </c:pt>
                      <c:pt idx="4789">
                        <c:v>1.5558581530192397</c:v>
                      </c:pt>
                      <c:pt idx="4790">
                        <c:v>1.5577221665402581</c:v>
                      </c:pt>
                      <c:pt idx="4791">
                        <c:v>1.5596243245275918</c:v>
                      </c:pt>
                      <c:pt idx="4792">
                        <c:v>1.561492850153136</c:v>
                      </c:pt>
                      <c:pt idx="4793">
                        <c:v>1.563363614387016</c:v>
                      </c:pt>
                      <c:pt idx="4794">
                        <c:v>1.5652726612312411</c:v>
                      </c:pt>
                      <c:pt idx="4795">
                        <c:v>1.5671479539106883</c:v>
                      </c:pt>
                      <c:pt idx="4796">
                        <c:v>1.569025493305817</c:v>
                      </c:pt>
                      <c:pt idx="4797">
                        <c:v>1.5709414539556232</c:v>
                      </c:pt>
                      <c:pt idx="4798">
                        <c:v>1.5728235381965412</c:v>
                      </c:pt>
                      <c:pt idx="4799">
                        <c:v>1.574707877289848</c:v>
                      </c:pt>
                      <c:pt idx="4800">
                        <c:v>1.5766307767842791</c:v>
                      </c:pt>
                      <c:pt idx="4801">
                        <c:v>1.5785196771829926</c:v>
                      </c:pt>
                      <c:pt idx="4802">
                        <c:v>1.5804108406002697</c:v>
                      </c:pt>
                      <c:pt idx="4803">
                        <c:v>1.5823407040690509</c:v>
                      </c:pt>
                      <c:pt idx="4804">
                        <c:v>1.5842364453109619</c:v>
                      </c:pt>
                      <c:pt idx="4805">
                        <c:v>1.586134457767187</c:v>
                      </c:pt>
                      <c:pt idx="4806">
                        <c:v>1.5880347441587797</c:v>
                      </c:pt>
                      <c:pt idx="4807">
                        <c:v>1.5899739172909655</c:v>
                      </c:pt>
                      <c:pt idx="4808">
                        <c:v>1.5918788035906228</c:v>
                      </c:pt>
                      <c:pt idx="4809">
                        <c:v>1.5937859720609344</c:v>
                      </c:pt>
                      <c:pt idx="4810">
                        <c:v>1.5956954254360802</c:v>
                      </c:pt>
                      <c:pt idx="4811">
                        <c:v>1.5976071664535167</c:v>
                      </c:pt>
                      <c:pt idx="4812">
                        <c:v>1.5995211978539796</c:v>
                      </c:pt>
                      <c:pt idx="4813">
                        <c:v>1.6014743972676886</c:v>
                      </c:pt>
                      <c:pt idx="4814">
                        <c:v>1.603393061847926</c:v>
                      </c:pt>
                      <c:pt idx="4815">
                        <c:v>1.6053140251060427</c:v>
                      </c:pt>
                      <c:pt idx="4816">
                        <c:v>1.6072372897959961</c:v>
                      </c:pt>
                      <c:pt idx="4817">
                        <c:v>1.6091628586750424</c:v>
                      </c:pt>
                      <c:pt idx="4818">
                        <c:v>1.6110907345037417</c:v>
                      </c:pt>
                      <c:pt idx="4819">
                        <c:v>1.6130209200459613</c:v>
                      </c:pt>
                      <c:pt idx="4820">
                        <c:v>1.6149534180688798</c:v>
                      </c:pt>
                      <c:pt idx="4821">
                        <c:v>1.6168882313429904</c:v>
                      </c:pt>
                      <c:pt idx="4822">
                        <c:v>1.6188253626421067</c:v>
                      </c:pt>
                      <c:pt idx="4823">
                        <c:v>1.6207648147433644</c:v>
                      </c:pt>
                      <c:pt idx="4824">
                        <c:v>1.6227065904272271</c:v>
                      </c:pt>
                      <c:pt idx="4825">
                        <c:v>1.6246506924774893</c:v>
                      </c:pt>
                      <c:pt idx="4826">
                        <c:v>1.6265971236812806</c:v>
                      </c:pt>
                      <c:pt idx="4827">
                        <c:v>1.6285458868290699</c:v>
                      </c:pt>
                      <c:pt idx="4828">
                        <c:v>1.6304969847146691</c:v>
                      </c:pt>
                      <c:pt idx="4829">
                        <c:v>1.6324504201352372</c:v>
                      </c:pt>
                      <c:pt idx="4830">
                        <c:v>1.6344061958912848</c:v>
                      </c:pt>
                      <c:pt idx="4831">
                        <c:v>1.6363643147866771</c:v>
                      </c:pt>
                      <c:pt idx="4832">
                        <c:v>1.6383247796286393</c:v>
                      </c:pt>
                      <c:pt idx="4833">
                        <c:v>1.6402875932277587</c:v>
                      </c:pt>
                      <c:pt idx="4834">
                        <c:v>1.6422527583979909</c:v>
                      </c:pt>
                      <c:pt idx="4835">
                        <c:v>1.6442202779566621</c:v>
                      </c:pt>
                      <c:pt idx="4836">
                        <c:v>1.6461901547244742</c:v>
                      </c:pt>
                      <c:pt idx="4837">
                        <c:v>1.6481623915255084</c:v>
                      </c:pt>
                      <c:pt idx="4838">
                        <c:v>1.650136991187229</c:v>
                      </c:pt>
                      <c:pt idx="4839">
                        <c:v>1.6520759156487697</c:v>
                      </c:pt>
                      <c:pt idx="4840">
                        <c:v>1.6540552039524894</c:v>
                      </c:pt>
                      <c:pt idx="4841">
                        <c:v>1.6560368635650284</c:v>
                      </c:pt>
                      <c:pt idx="4842">
                        <c:v>1.6580208973273607</c:v>
                      </c:pt>
                      <c:pt idx="4843">
                        <c:v>1.6600073080838629</c:v>
                      </c:pt>
                      <c:pt idx="4844">
                        <c:v>1.661957830248489</c:v>
                      </c:pt>
                      <c:pt idx="4845">
                        <c:v>1.663948957692166</c:v>
                      </c:pt>
                      <c:pt idx="4846">
                        <c:v>1.6659424706286785</c:v>
                      </c:pt>
                      <c:pt idx="4847">
                        <c:v>1.6679383719159933</c:v>
                      </c:pt>
                      <c:pt idx="4848">
                        <c:v>1.6698982131454922</c:v>
                      </c:pt>
                      <c:pt idx="4849">
                        <c:v>1.6718988536550319</c:v>
                      </c:pt>
                      <c:pt idx="4850">
                        <c:v>1.6739018910546433</c:v>
                      </c:pt>
                      <c:pt idx="4851">
                        <c:v>1.6759073282159482</c:v>
                      </c:pt>
                      <c:pt idx="4852">
                        <c:v>1.6778765330342795</c:v>
                      </c:pt>
                      <c:pt idx="4853">
                        <c:v>1.6798867320605251</c:v>
                      </c:pt>
                      <c:pt idx="4854">
                        <c:v>1.6818993394285318</c:v>
                      </c:pt>
                      <c:pt idx="4855">
                        <c:v>1.6838755849090485</c:v>
                      </c:pt>
                      <c:pt idx="4856">
                        <c:v>1.6858929711674884</c:v>
                      </c:pt>
                      <c:pt idx="4857">
                        <c:v>1.6879127743784352</c:v>
                      </c:pt>
                      <c:pt idx="4858">
                        <c:v>1.6898960856942034</c:v>
                      </c:pt>
                      <c:pt idx="4859">
                        <c:v>1.6919206848819486</c:v>
                      </c:pt>
                      <c:pt idx="4860">
                        <c:v>1.6939087055253401</c:v>
                      </c:pt>
                      <c:pt idx="4861">
                        <c:v>1.6959381120778221</c:v>
                      </c:pt>
                      <c:pt idx="4862">
                        <c:v>1.6979699499838605</c:v>
                      </c:pt>
                      <c:pt idx="4863">
                        <c:v>1.6999650785632252</c:v>
                      </c:pt>
                      <c:pt idx="4864">
                        <c:v>1.7020017410221719</c:v>
                      </c:pt>
                      <c:pt idx="4865">
                        <c:v>1.7040016069889838</c:v>
                      </c:pt>
                      <c:pt idx="4866">
                        <c:v>1.7060431054566305</c:v>
                      </c:pt>
                      <c:pt idx="4867">
                        <c:v>1.7080477200597082</c:v>
                      </c:pt>
                      <c:pt idx="4868">
                        <c:v>1.7100940660190471</c:v>
                      </c:pt>
                      <c:pt idx="4869">
                        <c:v>1.7121034405339195</c:v>
                      </c:pt>
                      <c:pt idx="4870">
                        <c:v>1.7141546454952099</c:v>
                      </c:pt>
                      <c:pt idx="4871">
                        <c:v>1.7161687912241792</c:v>
                      </c:pt>
                      <c:pt idx="4872">
                        <c:v>1.7182248667250106</c:v>
                      </c:pt>
                      <c:pt idx="4873">
                        <c:v>1.7202437949972162</c:v>
                      </c:pt>
                      <c:pt idx="4874">
                        <c:v>1.7223047526025737</c:v>
                      </c:pt>
                      <c:pt idx="4875">
                        <c:v>1.7243284747740562</c:v>
                      </c:pt>
                      <c:pt idx="4876">
                        <c:v>1.7263545748356426</c:v>
                      </c:pt>
                      <c:pt idx="4877">
                        <c:v>1.72842285353015</c:v>
                      </c:pt>
                      <c:pt idx="4878">
                        <c:v>1.7304537645202638</c:v>
                      </c:pt>
                      <c:pt idx="4879">
                        <c:v>1.7325269542955035</c:v>
                      </c:pt>
                      <c:pt idx="4880">
                        <c:v>1.734562687637585</c:v>
                      </c:pt>
                      <c:pt idx="4881">
                        <c:v>1.7366008129829942</c:v>
                      </c:pt>
                      <c:pt idx="4882">
                        <c:v>1.7386813672994208</c:v>
                      </c:pt>
                      <c:pt idx="4883">
                        <c:v>1.7407243321271206</c:v>
                      </c:pt>
                      <c:pt idx="4884">
                        <c:v>1.7427696974552027</c:v>
                      </c:pt>
                      <c:pt idx="4885">
                        <c:v>1.744857642473695</c:v>
                      </c:pt>
                      <c:pt idx="4886">
                        <c:v>1.7469078644752418</c:v>
                      </c:pt>
                      <c:pt idx="4887">
                        <c:v>1.7489604955044096</c:v>
                      </c:pt>
                      <c:pt idx="4888">
                        <c:v>1.7510155383918258</c:v>
                      </c:pt>
                      <c:pt idx="4889">
                        <c:v>1.7531133624336523</c:v>
                      </c:pt>
                      <c:pt idx="4890">
                        <c:v>1.7551732849736779</c:v>
                      </c:pt>
                      <c:pt idx="4891">
                        <c:v>1.7572356279395362</c:v>
                      </c:pt>
                      <c:pt idx="4892">
                        <c:v>1.7593003941752481</c:v>
                      </c:pt>
                      <c:pt idx="4893">
                        <c:v>1.7614081439825886</c:v>
                      </c:pt>
                      <c:pt idx="4894">
                        <c:v>1.7634778129587794</c:v>
                      </c:pt>
                      <c:pt idx="4895">
                        <c:v>1.7655499138129451</c:v>
                      </c:pt>
                      <c:pt idx="4896">
                        <c:v>1.767624449402563</c:v>
                      </c:pt>
                      <c:pt idx="4897">
                        <c:v>1.7697014225884669</c:v>
                      </c:pt>
                      <c:pt idx="4898">
                        <c:v>1.7718216334659616</c:v>
                      </c:pt>
                      <c:pt idx="4899">
                        <c:v>1.7739035383774697</c:v>
                      </c:pt>
                      <c:pt idx="4900">
                        <c:v>1.7759878895442771</c:v>
                      </c:pt>
                      <c:pt idx="4901">
                        <c:v>1.7780746898407542</c:v>
                      </c:pt>
                      <c:pt idx="4902">
                        <c:v>1.780163942144648</c:v>
                      </c:pt>
                      <c:pt idx="4903">
                        <c:v>1.7822556493370876</c:v>
                      </c:pt>
                      <c:pt idx="4904">
                        <c:v>1.7843498143025867</c:v>
                      </c:pt>
                      <c:pt idx="4905">
                        <c:v>1.7864464399290492</c:v>
                      </c:pt>
                      <c:pt idx="4906">
                        <c:v>1.7885455291077714</c:v>
                      </c:pt>
                      <c:pt idx="4907">
                        <c:v>1.7906470847334479</c:v>
                      </c:pt>
                      <c:pt idx="4908">
                        <c:v>1.7927511097041735</c:v>
                      </c:pt>
                      <c:pt idx="4909">
                        <c:v>1.7948989355209577</c:v>
                      </c:pt>
                      <c:pt idx="4910">
                        <c:v>1.7970079564511356</c:v>
                      </c:pt>
                      <c:pt idx="4911">
                        <c:v>1.7991194554981569</c:v>
                      </c:pt>
                      <c:pt idx="4912">
                        <c:v>1.8012334355738289</c:v>
                      </c:pt>
                      <c:pt idx="4913">
                        <c:v>1.8033498995933801</c:v>
                      </c:pt>
                      <c:pt idx="4914">
                        <c:v>1.8054688504754659</c:v>
                      </c:pt>
                      <c:pt idx="4915">
                        <c:v>1.8075486703167625</c:v>
                      </c:pt>
                      <c:pt idx="4916">
                        <c:v>1.8096725547887911</c:v>
                      </c:pt>
                      <c:pt idx="4917">
                        <c:v>1.8117989348424459</c:v>
                      </c:pt>
                      <c:pt idx="4918">
                        <c:v>1.8139278134100563</c:v>
                      </c:pt>
                      <c:pt idx="4919">
                        <c:v>1.816059193427396</c:v>
                      </c:pt>
                      <c:pt idx="4920">
                        <c:v>1.818193077833689</c:v>
                      </c:pt>
                      <c:pt idx="4921">
                        <c:v>1.8203294695716132</c:v>
                      </c:pt>
                      <c:pt idx="4922">
                        <c:v>1.8224683715873038</c:v>
                      </c:pt>
                      <c:pt idx="4923">
                        <c:v>1.8246097868303572</c:v>
                      </c:pt>
                      <c:pt idx="4924">
                        <c:v>1.8267537182538365</c:v>
                      </c:pt>
                      <c:pt idx="4925">
                        <c:v>1.8288580573164495</c:v>
                      </c:pt>
                      <c:pt idx="4926">
                        <c:v>1.8310069804924973</c:v>
                      </c:pt>
                      <c:pt idx="4927">
                        <c:v>1.8331584286708538</c:v>
                      </c:pt>
                      <c:pt idx="4928">
                        <c:v>1.8353124048184171</c:v>
                      </c:pt>
                      <c:pt idx="4929">
                        <c:v>1.8374689119055718</c:v>
                      </c:pt>
                      <c:pt idx="4930">
                        <c:v>1.8396279529061925</c:v>
                      </c:pt>
                      <c:pt idx="4931">
                        <c:v>1.8417471225147133</c:v>
                      </c:pt>
                      <c:pt idx="4932">
                        <c:v>1.8439111904477921</c:v>
                      </c:pt>
                      <c:pt idx="4933">
                        <c:v>1.8460778011783929</c:v>
                      </c:pt>
                      <c:pt idx="4934">
                        <c:v>1.8482469576943235</c:v>
                      </c:pt>
                      <c:pt idx="4935">
                        <c:v>1.8503760560131433</c:v>
                      </c:pt>
                      <c:pt idx="4936">
                        <c:v>1.8525502630136612</c:v>
                      </c:pt>
                      <c:pt idx="4937">
                        <c:v>1.8547270247251884</c:v>
                      </c:pt>
                      <c:pt idx="4938">
                        <c:v>1.8568635877931119</c:v>
                      </c:pt>
                      <c:pt idx="4939">
                        <c:v>1.8590454176965343</c:v>
                      </c:pt>
                      <c:pt idx="4940">
                        <c:v>1.8612298112679393</c:v>
                      </c:pt>
                      <c:pt idx="4941">
                        <c:v>1.8634167715196572</c:v>
                      </c:pt>
                      <c:pt idx="4942">
                        <c:v>1.8655633447895261</c:v>
                      </c:pt>
                      <c:pt idx="4943">
                        <c:v>1.8677553969785772</c:v>
                      </c:pt>
                      <c:pt idx="4944">
                        <c:v>1.8699069681520712</c:v>
                      </c:pt>
                      <c:pt idx="4945">
                        <c:v>1.8721041241341008</c:v>
                      </c:pt>
                      <c:pt idx="4946">
                        <c:v>1.8743038617923804</c:v>
                      </c:pt>
                      <c:pt idx="4947">
                        <c:v>1.8764629765061835</c:v>
                      </c:pt>
                      <c:pt idx="4948">
                        <c:v>1.8786678358516522</c:v>
                      </c:pt>
                      <c:pt idx="4949">
                        <c:v>1.8808319776695412</c:v>
                      </c:pt>
                      <c:pt idx="4950">
                        <c:v>1.8830419706271124</c:v>
                      </c:pt>
                      <c:pt idx="4951">
                        <c:v>1.8852545603444848</c:v>
                      </c:pt>
                      <c:pt idx="4952">
                        <c:v>1.8874262897761318</c:v>
                      </c:pt>
                      <c:pt idx="4953">
                        <c:v>1.8896440311043645</c:v>
                      </c:pt>
                      <c:pt idx="4954">
                        <c:v>1.891820817011163</c:v>
                      </c:pt>
                      <c:pt idx="4955">
                        <c:v>1.8940437219448412</c:v>
                      </c:pt>
                      <c:pt idx="4956">
                        <c:v>1.8962255760998692</c:v>
                      </c:pt>
                      <c:pt idx="4957">
                        <c:v>1.898453656661504</c:v>
                      </c:pt>
                      <c:pt idx="4958">
                        <c:v>1.9006405908652522</c:v>
                      </c:pt>
                      <c:pt idx="4959">
                        <c:v>1.902873859105348</c:v>
                      </c:pt>
                      <c:pt idx="4960">
                        <c:v>1.9050658851857811</c:v>
                      </c:pt>
                      <c:pt idx="4961">
                        <c:v>1.9073043531828993</c:v>
                      </c:pt>
                      <c:pt idx="4962">
                        <c:v>1.9095014829955219</c:v>
                      </c:pt>
                      <c:pt idx="4963">
                        <c:v>1.9117011438040004</c:v>
                      </c:pt>
                      <c:pt idx="4964">
                        <c:v>1.9139474082842662</c:v>
                      </c:pt>
                      <c:pt idx="4965">
                        <c:v>1.9161521906010033</c:v>
                      </c:pt>
                      <c:pt idx="4966">
                        <c:v>1.918403685097662</c:v>
                      </c:pt>
                      <c:pt idx="4967">
                        <c:v>1.9206136008471537</c:v>
                      </c:pt>
                      <c:pt idx="4968">
                        <c:v>1.922826062321332</c:v>
                      </c:pt>
                      <c:pt idx="4969">
                        <c:v>1.9250853986718492</c:v>
                      </c:pt>
                      <c:pt idx="4970">
                        <c:v>1.9273030114582972</c:v>
                      </c:pt>
                      <c:pt idx="4971">
                        <c:v>1.9295231788360763</c:v>
                      </c:pt>
                      <c:pt idx="4972">
                        <c:v>1.931790384353276</c:v>
                      </c:pt>
                      <c:pt idx="4973">
                        <c:v>1.934015720985113</c:v>
                      </c:pt>
                      <c:pt idx="4974">
                        <c:v>1.9362436211058076</c:v>
                      </c:pt>
                      <c:pt idx="4975">
                        <c:v>1.9385187231976424</c:v>
                      </c:pt>
                      <c:pt idx="4976">
                        <c:v>1.9407518105766737</c:v>
                      </c:pt>
                      <c:pt idx="4977">
                        <c:v>1.942987470373079</c:v>
                      </c:pt>
                      <c:pt idx="4978">
                        <c:v>1.9452257055501678</c:v>
                      </c:pt>
                      <c:pt idx="4979">
                        <c:v>1.9475113616646915</c:v>
                      </c:pt>
                      <c:pt idx="4980">
                        <c:v>1.9497548081634082</c:v>
                      </c:pt>
                      <c:pt idx="4981">
                        <c:v>1.9520008390127435</c:v>
                      </c:pt>
                      <c:pt idx="4982">
                        <c:v>1.9542494571897544</c:v>
                      </c:pt>
                      <c:pt idx="4983">
                        <c:v>1.9565006656749278</c:v>
                      </c:pt>
                      <c:pt idx="4984">
                        <c:v>1.9587995699598189</c:v>
                      </c:pt>
                      <c:pt idx="4985">
                        <c:v>1.9610560199725966</c:v>
                      </c:pt>
                      <c:pt idx="4986">
                        <c:v>1.9633150693154633</c:v>
                      </c:pt>
                      <c:pt idx="4987">
                        <c:v>1.9655767209827317</c:v>
                      </c:pt>
                      <c:pt idx="4988">
                        <c:v>1.9678409779721637</c:v>
                      </c:pt>
                      <c:pt idx="4989">
                        <c:v>1.9701078432849743</c:v>
                      </c:pt>
                      <c:pt idx="4990">
                        <c:v>1.9723773199258363</c:v>
                      </c:pt>
                      <c:pt idx="4991">
                        <c:v>1.9746948794093315</c:v>
                      </c:pt>
                      <c:pt idx="4992">
                        <c:v>1.9769696401118608</c:v>
                      </c:pt>
                      <c:pt idx="4993">
                        <c:v>1.9792470212375795</c:v>
                      </c:pt>
                      <c:pt idx="4994">
                        <c:v>1.9815270258050983</c:v>
                      </c:pt>
                      <c:pt idx="4995">
                        <c:v>1.9838096568365058</c:v>
                      </c:pt>
                      <c:pt idx="4996">
                        <c:v>1.9860949173573716</c:v>
                      </c:pt>
                      <c:pt idx="4997">
                        <c:v>1.9883828103967505</c:v>
                      </c:pt>
                      <c:pt idx="4998">
                        <c:v>1.9906733389871867</c:v>
                      </c:pt>
                      <c:pt idx="4999">
                        <c:v>1.9929665061647182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List1!$T$2:$T$5001</c15:sqref>
                        </c15:formulaRef>
                      </c:ext>
                    </c:extLst>
                    <c:numCache>
                      <c:formatCode>General</c:formatCode>
                      <c:ptCount val="5000"/>
                      <c:pt idx="0">
                        <c:v>0</c:v>
                      </c:pt>
                      <c:pt idx="1">
                        <c:v>7.9030000000000003E-2</c:v>
                      </c:pt>
                      <c:pt idx="2">
                        <c:v>0.15429999999999999</c:v>
                      </c:pt>
                      <c:pt idx="3">
                        <c:v>0.22609000000000001</c:v>
                      </c:pt>
                      <c:pt idx="4">
                        <c:v>0.29465000000000002</c:v>
                      </c:pt>
                      <c:pt idx="5">
                        <c:v>0.36019000000000001</c:v>
                      </c:pt>
                      <c:pt idx="6">
                        <c:v>0.42292999999999997</c:v>
                      </c:pt>
                      <c:pt idx="7">
                        <c:v>0.48304000000000002</c:v>
                      </c:pt>
                      <c:pt idx="8">
                        <c:v>0.54069999999999996</c:v>
                      </c:pt>
                      <c:pt idx="9">
                        <c:v>0.59606000000000003</c:v>
                      </c:pt>
                      <c:pt idx="10">
                        <c:v>0.64927000000000001</c:v>
                      </c:pt>
                      <c:pt idx="11">
                        <c:v>0.70045000000000002</c:v>
                      </c:pt>
                      <c:pt idx="12">
                        <c:v>0.74972000000000005</c:v>
                      </c:pt>
                      <c:pt idx="13">
                        <c:v>0.79720999999999997</c:v>
                      </c:pt>
                      <c:pt idx="14">
                        <c:v>0.84299999999999997</c:v>
                      </c:pt>
                      <c:pt idx="15">
                        <c:v>0.88719999999999999</c:v>
                      </c:pt>
                      <c:pt idx="16">
                        <c:v>0.92988999999999999</c:v>
                      </c:pt>
                      <c:pt idx="17">
                        <c:v>0.97114999999999996</c:v>
                      </c:pt>
                      <c:pt idx="18">
                        <c:v>1.0110699999999999</c:v>
                      </c:pt>
                      <c:pt idx="19">
                        <c:v>1.0497099999999999</c:v>
                      </c:pt>
                      <c:pt idx="20">
                        <c:v>1.08714</c:v>
                      </c:pt>
                      <c:pt idx="21">
                        <c:v>1.1234200000000001</c:v>
                      </c:pt>
                      <c:pt idx="22">
                        <c:v>1.1586000000000001</c:v>
                      </c:pt>
                      <c:pt idx="23">
                        <c:v>1.19275</c:v>
                      </c:pt>
                      <c:pt idx="24">
                        <c:v>1.2259100000000001</c:v>
                      </c:pt>
                      <c:pt idx="25">
                        <c:v>1.25813</c:v>
                      </c:pt>
                      <c:pt idx="26">
                        <c:v>1.2894399999999999</c:v>
                      </c:pt>
                      <c:pt idx="27">
                        <c:v>1.3199099999999999</c:v>
                      </c:pt>
                      <c:pt idx="28">
                        <c:v>1.3495600000000001</c:v>
                      </c:pt>
                      <c:pt idx="29">
                        <c:v>1.37842</c:v>
                      </c:pt>
                      <c:pt idx="30">
                        <c:v>1.40655</c:v>
                      </c:pt>
                      <c:pt idx="31">
                        <c:v>1.4339500000000001</c:v>
                      </c:pt>
                      <c:pt idx="32">
                        <c:v>1.46068</c:v>
                      </c:pt>
                      <c:pt idx="33">
                        <c:v>1.4867600000000001</c:v>
                      </c:pt>
                      <c:pt idx="34">
                        <c:v>1.5122100000000001</c:v>
                      </c:pt>
                      <c:pt idx="35">
                        <c:v>1.5370600000000001</c:v>
                      </c:pt>
                      <c:pt idx="36">
                        <c:v>1.56134</c:v>
                      </c:pt>
                      <c:pt idx="37">
                        <c:v>1.5850599999999999</c:v>
                      </c:pt>
                      <c:pt idx="38">
                        <c:v>1.60826</c:v>
                      </c:pt>
                      <c:pt idx="39">
                        <c:v>1.6309400000000001</c:v>
                      </c:pt>
                      <c:pt idx="40">
                        <c:v>1.6531400000000001</c:v>
                      </c:pt>
                      <c:pt idx="41">
                        <c:v>1.6748700000000001</c:v>
                      </c:pt>
                      <c:pt idx="42">
                        <c:v>1.69615</c:v>
                      </c:pt>
                      <c:pt idx="43">
                        <c:v>1.7170000000000001</c:v>
                      </c:pt>
                      <c:pt idx="44">
                        <c:v>1.73742</c:v>
                      </c:pt>
                      <c:pt idx="45">
                        <c:v>1.7574399999999999</c:v>
                      </c:pt>
                      <c:pt idx="46">
                        <c:v>1.77708</c:v>
                      </c:pt>
                      <c:pt idx="47">
                        <c:v>1.79634</c:v>
                      </c:pt>
                      <c:pt idx="48">
                        <c:v>1.81524</c:v>
                      </c:pt>
                      <c:pt idx="49">
                        <c:v>1.83379</c:v>
                      </c:pt>
                      <c:pt idx="50">
                        <c:v>1.8520099999999999</c:v>
                      </c:pt>
                      <c:pt idx="51">
                        <c:v>1.8698999999999999</c:v>
                      </c:pt>
                      <c:pt idx="52">
                        <c:v>1.88748</c:v>
                      </c:pt>
                      <c:pt idx="53">
                        <c:v>1.90476</c:v>
                      </c:pt>
                      <c:pt idx="54">
                        <c:v>1.92174</c:v>
                      </c:pt>
                      <c:pt idx="55">
                        <c:v>1.93845</c:v>
                      </c:pt>
                      <c:pt idx="56">
                        <c:v>1.95488</c:v>
                      </c:pt>
                      <c:pt idx="57">
                        <c:v>1.97105</c:v>
                      </c:pt>
                      <c:pt idx="58">
                        <c:v>1.9869600000000001</c:v>
                      </c:pt>
                      <c:pt idx="59">
                        <c:v>2.0026299999999999</c:v>
                      </c:pt>
                      <c:pt idx="60">
                        <c:v>2.0180500000000001</c:v>
                      </c:pt>
                      <c:pt idx="61">
                        <c:v>2.0332499999999998</c:v>
                      </c:pt>
                      <c:pt idx="62">
                        <c:v>2.0482200000000002</c:v>
                      </c:pt>
                      <c:pt idx="63">
                        <c:v>2.06298</c:v>
                      </c:pt>
                      <c:pt idx="64">
                        <c:v>2.0775199999999998</c:v>
                      </c:pt>
                      <c:pt idx="65">
                        <c:v>2.0918600000000001</c:v>
                      </c:pt>
                      <c:pt idx="66">
                        <c:v>2.1060099999999999</c:v>
                      </c:pt>
                      <c:pt idx="67">
                        <c:v>2.1199599999999998</c:v>
                      </c:pt>
                      <c:pt idx="68">
                        <c:v>2.1337299999999999</c:v>
                      </c:pt>
                      <c:pt idx="69">
                        <c:v>2.1473100000000001</c:v>
                      </c:pt>
                      <c:pt idx="70">
                        <c:v>2.16073</c:v>
                      </c:pt>
                      <c:pt idx="71">
                        <c:v>2.1739700000000002</c:v>
                      </c:pt>
                      <c:pt idx="72">
                        <c:v>2.1870500000000002</c:v>
                      </c:pt>
                      <c:pt idx="73">
                        <c:v>2.1999599999999999</c:v>
                      </c:pt>
                      <c:pt idx="74">
                        <c:v>2.2127300000000001</c:v>
                      </c:pt>
                      <c:pt idx="75">
                        <c:v>2.2253400000000001</c:v>
                      </c:pt>
                      <c:pt idx="76">
                        <c:v>2.2378100000000001</c:v>
                      </c:pt>
                      <c:pt idx="77">
                        <c:v>2.25013</c:v>
                      </c:pt>
                      <c:pt idx="78">
                        <c:v>2.2623199999999999</c:v>
                      </c:pt>
                      <c:pt idx="79">
                        <c:v>2.2743699999999998</c:v>
                      </c:pt>
                      <c:pt idx="80">
                        <c:v>2.2863000000000002</c:v>
                      </c:pt>
                      <c:pt idx="81">
                        <c:v>2.2980900000000002</c:v>
                      </c:pt>
                      <c:pt idx="82">
                        <c:v>2.3097699999999999</c:v>
                      </c:pt>
                      <c:pt idx="83">
                        <c:v>2.3213200000000001</c:v>
                      </c:pt>
                      <c:pt idx="84">
                        <c:v>2.3327599999999999</c:v>
                      </c:pt>
                      <c:pt idx="85">
                        <c:v>2.3440799999999999</c:v>
                      </c:pt>
                      <c:pt idx="86">
                        <c:v>2.3552900000000001</c:v>
                      </c:pt>
                      <c:pt idx="87">
                        <c:v>2.3664000000000001</c:v>
                      </c:pt>
                      <c:pt idx="88">
                        <c:v>2.3774000000000002</c:v>
                      </c:pt>
                      <c:pt idx="89">
                        <c:v>2.3883000000000001</c:v>
                      </c:pt>
                      <c:pt idx="90">
                        <c:v>2.3991099999999999</c:v>
                      </c:pt>
                      <c:pt idx="91">
                        <c:v>2.4098099999999998</c:v>
                      </c:pt>
                      <c:pt idx="92">
                        <c:v>2.4204300000000001</c:v>
                      </c:pt>
                      <c:pt idx="93">
                        <c:v>2.4309500000000002</c:v>
                      </c:pt>
                      <c:pt idx="94">
                        <c:v>2.4413800000000001</c:v>
                      </c:pt>
                      <c:pt idx="95">
                        <c:v>2.45173</c:v>
                      </c:pt>
                      <c:pt idx="96">
                        <c:v>2.4620000000000002</c:v>
                      </c:pt>
                      <c:pt idx="97">
                        <c:v>2.4721799999999998</c:v>
                      </c:pt>
                      <c:pt idx="98">
                        <c:v>2.4822799999999998</c:v>
                      </c:pt>
                      <c:pt idx="99">
                        <c:v>2.4923099999999998</c:v>
                      </c:pt>
                      <c:pt idx="100">
                        <c:v>2.5022600000000002</c:v>
                      </c:pt>
                      <c:pt idx="101">
                        <c:v>2.51214</c:v>
                      </c:pt>
                      <c:pt idx="102">
                        <c:v>2.5219399999999998</c:v>
                      </c:pt>
                      <c:pt idx="103">
                        <c:v>2.5316800000000002</c:v>
                      </c:pt>
                      <c:pt idx="104">
                        <c:v>2.54135</c:v>
                      </c:pt>
                      <c:pt idx="105">
                        <c:v>2.5509499999999998</c:v>
                      </c:pt>
                      <c:pt idx="106">
                        <c:v>2.5604900000000002</c:v>
                      </c:pt>
                      <c:pt idx="107">
                        <c:v>2.56996</c:v>
                      </c:pt>
                      <c:pt idx="108">
                        <c:v>2.57938</c:v>
                      </c:pt>
                      <c:pt idx="109">
                        <c:v>2.58874</c:v>
                      </c:pt>
                      <c:pt idx="110">
                        <c:v>2.5980300000000001</c:v>
                      </c:pt>
                      <c:pt idx="111">
                        <c:v>2.6072799999999998</c:v>
                      </c:pt>
                      <c:pt idx="112">
                        <c:v>2.61646</c:v>
                      </c:pt>
                      <c:pt idx="113">
                        <c:v>2.6255999999999999</c:v>
                      </c:pt>
                      <c:pt idx="114">
                        <c:v>2.6346799999999999</c:v>
                      </c:pt>
                      <c:pt idx="115">
                        <c:v>2.64371</c:v>
                      </c:pt>
                      <c:pt idx="116">
                        <c:v>2.6526900000000002</c:v>
                      </c:pt>
                      <c:pt idx="117">
                        <c:v>2.6616300000000002</c:v>
                      </c:pt>
                      <c:pt idx="118">
                        <c:v>2.6705199999999998</c:v>
                      </c:pt>
                      <c:pt idx="119">
                        <c:v>2.67936</c:v>
                      </c:pt>
                      <c:pt idx="120">
                        <c:v>2.6881599999999999</c:v>
                      </c:pt>
                      <c:pt idx="121">
                        <c:v>2.6969099999999999</c:v>
                      </c:pt>
                      <c:pt idx="122">
                        <c:v>2.7056300000000002</c:v>
                      </c:pt>
                      <c:pt idx="123">
                        <c:v>2.7143000000000002</c:v>
                      </c:pt>
                      <c:pt idx="124">
                        <c:v>2.7229299999999999</c:v>
                      </c:pt>
                      <c:pt idx="125">
                        <c:v>2.7315299999999998</c:v>
                      </c:pt>
                      <c:pt idx="126">
                        <c:v>2.7400799999999998</c:v>
                      </c:pt>
                      <c:pt idx="127">
                        <c:v>2.7486000000000002</c:v>
                      </c:pt>
                      <c:pt idx="128">
                        <c:v>2.7570899999999998</c:v>
                      </c:pt>
                      <c:pt idx="129">
                        <c:v>2.7655400000000001</c:v>
                      </c:pt>
                      <c:pt idx="130">
                        <c:v>2.7739500000000001</c:v>
                      </c:pt>
                      <c:pt idx="131">
                        <c:v>2.78234</c:v>
                      </c:pt>
                      <c:pt idx="132">
                        <c:v>2.7906900000000001</c:v>
                      </c:pt>
                      <c:pt idx="133">
                        <c:v>2.79901</c:v>
                      </c:pt>
                      <c:pt idx="134">
                        <c:v>2.8073000000000001</c:v>
                      </c:pt>
                      <c:pt idx="135">
                        <c:v>2.8155600000000001</c:v>
                      </c:pt>
                      <c:pt idx="136">
                        <c:v>2.8237999999999999</c:v>
                      </c:pt>
                      <c:pt idx="137">
                        <c:v>2.8319999999999999</c:v>
                      </c:pt>
                      <c:pt idx="138">
                        <c:v>2.8401800000000001</c:v>
                      </c:pt>
                      <c:pt idx="139">
                        <c:v>2.8483399999999999</c:v>
                      </c:pt>
                      <c:pt idx="140">
                        <c:v>2.8564699999999998</c:v>
                      </c:pt>
                      <c:pt idx="141">
                        <c:v>2.8645700000000001</c:v>
                      </c:pt>
                      <c:pt idx="142">
                        <c:v>2.8726500000000001</c:v>
                      </c:pt>
                      <c:pt idx="143">
                        <c:v>2.8807100000000001</c:v>
                      </c:pt>
                      <c:pt idx="144">
                        <c:v>2.8887499999999999</c:v>
                      </c:pt>
                      <c:pt idx="145">
                        <c:v>2.89676</c:v>
                      </c:pt>
                      <c:pt idx="146">
                        <c:v>2.9047499999999999</c:v>
                      </c:pt>
                      <c:pt idx="147">
                        <c:v>2.9127299999999998</c:v>
                      </c:pt>
                      <c:pt idx="148">
                        <c:v>2.9206799999999999</c:v>
                      </c:pt>
                      <c:pt idx="149">
                        <c:v>2.92862</c:v>
                      </c:pt>
                      <c:pt idx="150">
                        <c:v>2.9365399999999999</c:v>
                      </c:pt>
                      <c:pt idx="151">
                        <c:v>2.9444300000000001</c:v>
                      </c:pt>
                      <c:pt idx="152">
                        <c:v>2.9523199999999998</c:v>
                      </c:pt>
                      <c:pt idx="153">
                        <c:v>2.9601799999999998</c:v>
                      </c:pt>
                      <c:pt idx="154">
                        <c:v>2.9680300000000002</c:v>
                      </c:pt>
                      <c:pt idx="155">
                        <c:v>2.97587</c:v>
                      </c:pt>
                      <c:pt idx="156">
                        <c:v>2.9836900000000002</c:v>
                      </c:pt>
                      <c:pt idx="157">
                        <c:v>2.9914999999999998</c:v>
                      </c:pt>
                      <c:pt idx="158">
                        <c:v>2.9992899999999998</c:v>
                      </c:pt>
                      <c:pt idx="159">
                        <c:v>3.0070700000000001</c:v>
                      </c:pt>
                      <c:pt idx="160">
                        <c:v>3.01484</c:v>
                      </c:pt>
                      <c:pt idx="161">
                        <c:v>3.0225900000000001</c:v>
                      </c:pt>
                      <c:pt idx="162">
                        <c:v>3.0303399999999998</c:v>
                      </c:pt>
                      <c:pt idx="163">
                        <c:v>3.0380699999999998</c:v>
                      </c:pt>
                      <c:pt idx="164">
                        <c:v>3.0457999999999998</c:v>
                      </c:pt>
                      <c:pt idx="165">
                        <c:v>3.0535100000000002</c:v>
                      </c:pt>
                      <c:pt idx="166">
                        <c:v>3.06121</c:v>
                      </c:pt>
                      <c:pt idx="167">
                        <c:v>3.0689099999999998</c:v>
                      </c:pt>
                      <c:pt idx="168">
                        <c:v>3.0765899999999999</c:v>
                      </c:pt>
                      <c:pt idx="169">
                        <c:v>3.0842700000000001</c:v>
                      </c:pt>
                      <c:pt idx="170">
                        <c:v>3.0919400000000001</c:v>
                      </c:pt>
                      <c:pt idx="171">
                        <c:v>3.0996000000000001</c:v>
                      </c:pt>
                      <c:pt idx="172">
                        <c:v>3.1072600000000001</c:v>
                      </c:pt>
                      <c:pt idx="173">
                        <c:v>3.1149100000000001</c:v>
                      </c:pt>
                      <c:pt idx="174">
                        <c:v>3.1225499999999999</c:v>
                      </c:pt>
                      <c:pt idx="175">
                        <c:v>3.1301899999999998</c:v>
                      </c:pt>
                      <c:pt idx="176">
                        <c:v>3.1378300000000001</c:v>
                      </c:pt>
                      <c:pt idx="177">
                        <c:v>3.1454499999999999</c:v>
                      </c:pt>
                      <c:pt idx="178">
                        <c:v>3.1530800000000001</c:v>
                      </c:pt>
                      <c:pt idx="179">
                        <c:v>3.1606999999999998</c:v>
                      </c:pt>
                      <c:pt idx="180">
                        <c:v>3.16832</c:v>
                      </c:pt>
                      <c:pt idx="181">
                        <c:v>3.1759300000000001</c:v>
                      </c:pt>
                      <c:pt idx="182">
                        <c:v>3.1835399999999998</c:v>
                      </c:pt>
                      <c:pt idx="183">
                        <c:v>3.1911499999999999</c:v>
                      </c:pt>
                      <c:pt idx="184">
                        <c:v>3.19875</c:v>
                      </c:pt>
                      <c:pt idx="185">
                        <c:v>3.2063600000000001</c:v>
                      </c:pt>
                      <c:pt idx="186">
                        <c:v>3.2139600000000002</c:v>
                      </c:pt>
                      <c:pt idx="187">
                        <c:v>3.2215600000000002</c:v>
                      </c:pt>
                      <c:pt idx="188">
                        <c:v>3.2291599999999998</c:v>
                      </c:pt>
                      <c:pt idx="189">
                        <c:v>3.2367699999999999</c:v>
                      </c:pt>
                      <c:pt idx="190">
                        <c:v>3.24437</c:v>
                      </c:pt>
                      <c:pt idx="191">
                        <c:v>3.25197</c:v>
                      </c:pt>
                      <c:pt idx="192">
                        <c:v>3.2595700000000001</c:v>
                      </c:pt>
                      <c:pt idx="193">
                        <c:v>3.2671700000000001</c:v>
                      </c:pt>
                      <c:pt idx="194">
                        <c:v>3.2747700000000002</c:v>
                      </c:pt>
                      <c:pt idx="195">
                        <c:v>3.2823799999999999</c:v>
                      </c:pt>
                      <c:pt idx="196">
                        <c:v>3.28999</c:v>
                      </c:pt>
                      <c:pt idx="197">
                        <c:v>3.2976000000000001</c:v>
                      </c:pt>
                      <c:pt idx="198">
                        <c:v>3.3052100000000002</c:v>
                      </c:pt>
                      <c:pt idx="199">
                        <c:v>3.3128199999999999</c:v>
                      </c:pt>
                      <c:pt idx="200">
                        <c:v>3.3204400000000001</c:v>
                      </c:pt>
                      <c:pt idx="201">
                        <c:v>3.3280599999999998</c:v>
                      </c:pt>
                      <c:pt idx="202">
                        <c:v>3.33568</c:v>
                      </c:pt>
                      <c:pt idx="203">
                        <c:v>3.3433099999999998</c:v>
                      </c:pt>
                      <c:pt idx="204">
                        <c:v>3.35094</c:v>
                      </c:pt>
                      <c:pt idx="205">
                        <c:v>3.3585799999999999</c:v>
                      </c:pt>
                      <c:pt idx="206">
                        <c:v>3.3662200000000002</c:v>
                      </c:pt>
                      <c:pt idx="207">
                        <c:v>3.3738700000000001</c:v>
                      </c:pt>
                      <c:pt idx="208">
                        <c:v>3.3815200000000001</c:v>
                      </c:pt>
                      <c:pt idx="209">
                        <c:v>3.38917</c:v>
                      </c:pt>
                      <c:pt idx="210">
                        <c:v>3.3968400000000001</c:v>
                      </c:pt>
                      <c:pt idx="211">
                        <c:v>3.4045100000000001</c:v>
                      </c:pt>
                      <c:pt idx="212">
                        <c:v>3.4121800000000002</c:v>
                      </c:pt>
                      <c:pt idx="213">
                        <c:v>3.4198599999999999</c:v>
                      </c:pt>
                      <c:pt idx="214">
                        <c:v>3.4275500000000001</c:v>
                      </c:pt>
                      <c:pt idx="215">
                        <c:v>3.4352399999999998</c:v>
                      </c:pt>
                      <c:pt idx="216">
                        <c:v>3.4429500000000002</c:v>
                      </c:pt>
                      <c:pt idx="217">
                        <c:v>3.45065</c:v>
                      </c:pt>
                      <c:pt idx="218">
                        <c:v>3.4583699999999999</c:v>
                      </c:pt>
                      <c:pt idx="219">
                        <c:v>3.4661</c:v>
                      </c:pt>
                      <c:pt idx="220">
                        <c:v>3.47383</c:v>
                      </c:pt>
                      <c:pt idx="221">
                        <c:v>3.4815700000000001</c:v>
                      </c:pt>
                      <c:pt idx="222">
                        <c:v>3.4893200000000002</c:v>
                      </c:pt>
                      <c:pt idx="223">
                        <c:v>3.49708</c:v>
                      </c:pt>
                      <c:pt idx="224">
                        <c:v>3.5048499999999998</c:v>
                      </c:pt>
                      <c:pt idx="225">
                        <c:v>3.5126200000000001</c:v>
                      </c:pt>
                      <c:pt idx="226">
                        <c:v>3.52041</c:v>
                      </c:pt>
                      <c:pt idx="227">
                        <c:v>3.5282100000000001</c:v>
                      </c:pt>
                      <c:pt idx="228">
                        <c:v>3.5360100000000001</c:v>
                      </c:pt>
                      <c:pt idx="229">
                        <c:v>3.5438299999999998</c:v>
                      </c:pt>
                      <c:pt idx="230">
                        <c:v>3.55165</c:v>
                      </c:pt>
                      <c:pt idx="231">
                        <c:v>3.5594899999999998</c:v>
                      </c:pt>
                      <c:pt idx="232">
                        <c:v>3.5673400000000002</c:v>
                      </c:pt>
                      <c:pt idx="233">
                        <c:v>3.5752000000000002</c:v>
                      </c:pt>
                      <c:pt idx="234">
                        <c:v>3.5830700000000002</c:v>
                      </c:pt>
                      <c:pt idx="235">
                        <c:v>3.5909499999999999</c:v>
                      </c:pt>
                      <c:pt idx="236">
                        <c:v>3.59884</c:v>
                      </c:pt>
                      <c:pt idx="237">
                        <c:v>3.6067399999999998</c:v>
                      </c:pt>
                      <c:pt idx="238">
                        <c:v>3.6146600000000002</c:v>
                      </c:pt>
                      <c:pt idx="239">
                        <c:v>3.6225900000000002</c:v>
                      </c:pt>
                      <c:pt idx="240">
                        <c:v>3.6305299999999998</c:v>
                      </c:pt>
                      <c:pt idx="241">
                        <c:v>3.6384799999999999</c:v>
                      </c:pt>
                      <c:pt idx="242">
                        <c:v>3.6464500000000002</c:v>
                      </c:pt>
                      <c:pt idx="243">
                        <c:v>3.6544300000000001</c:v>
                      </c:pt>
                      <c:pt idx="244">
                        <c:v>3.66242</c:v>
                      </c:pt>
                      <c:pt idx="245">
                        <c:v>3.67042</c:v>
                      </c:pt>
                      <c:pt idx="246">
                        <c:v>3.6784400000000002</c:v>
                      </c:pt>
                      <c:pt idx="247">
                        <c:v>3.6864699999999999</c:v>
                      </c:pt>
                      <c:pt idx="248">
                        <c:v>3.6945199999999998</c:v>
                      </c:pt>
                      <c:pt idx="249">
                        <c:v>3.7025800000000002</c:v>
                      </c:pt>
                      <c:pt idx="250">
                        <c:v>3.7106499999999998</c:v>
                      </c:pt>
                      <c:pt idx="251">
                        <c:v>3.7187399999999999</c:v>
                      </c:pt>
                      <c:pt idx="252">
                        <c:v>3.7268400000000002</c:v>
                      </c:pt>
                      <c:pt idx="253">
                        <c:v>3.73495</c:v>
                      </c:pt>
                      <c:pt idx="254">
                        <c:v>3.74308</c:v>
                      </c:pt>
                      <c:pt idx="255">
                        <c:v>3.7512300000000001</c:v>
                      </c:pt>
                      <c:pt idx="256">
                        <c:v>3.7593899999999998</c:v>
                      </c:pt>
                      <c:pt idx="257">
                        <c:v>3.7675700000000001</c:v>
                      </c:pt>
                      <c:pt idx="258">
                        <c:v>3.77576</c:v>
                      </c:pt>
                      <c:pt idx="259">
                        <c:v>3.7839700000000001</c:v>
                      </c:pt>
                      <c:pt idx="260">
                        <c:v>3.7921900000000002</c:v>
                      </c:pt>
                      <c:pt idx="261">
                        <c:v>3.80043</c:v>
                      </c:pt>
                      <c:pt idx="262">
                        <c:v>3.8086899999999999</c:v>
                      </c:pt>
                      <c:pt idx="263">
                        <c:v>3.8169599999999999</c:v>
                      </c:pt>
                      <c:pt idx="264">
                        <c:v>3.82525</c:v>
                      </c:pt>
                      <c:pt idx="265">
                        <c:v>3.8335499999999998</c:v>
                      </c:pt>
                      <c:pt idx="266">
                        <c:v>3.8418700000000001</c:v>
                      </c:pt>
                      <c:pt idx="267">
                        <c:v>3.8502100000000001</c:v>
                      </c:pt>
                      <c:pt idx="268">
                        <c:v>3.8585600000000002</c:v>
                      </c:pt>
                      <c:pt idx="269">
                        <c:v>3.86694</c:v>
                      </c:pt>
                      <c:pt idx="270">
                        <c:v>3.8753199999999999</c:v>
                      </c:pt>
                      <c:pt idx="271">
                        <c:v>3.8837299999999999</c:v>
                      </c:pt>
                      <c:pt idx="272">
                        <c:v>3.8921600000000001</c:v>
                      </c:pt>
                      <c:pt idx="273">
                        <c:v>3.9005999999999998</c:v>
                      </c:pt>
                      <c:pt idx="274">
                        <c:v>3.9090600000000002</c:v>
                      </c:pt>
                      <c:pt idx="275">
                        <c:v>3.9175399999999998</c:v>
                      </c:pt>
                      <c:pt idx="276">
                        <c:v>3.9260299999999999</c:v>
                      </c:pt>
                      <c:pt idx="277">
                        <c:v>3.9345500000000002</c:v>
                      </c:pt>
                      <c:pt idx="278">
                        <c:v>3.9430800000000001</c:v>
                      </c:pt>
                      <c:pt idx="279">
                        <c:v>3.9516300000000002</c:v>
                      </c:pt>
                      <c:pt idx="280">
                        <c:v>3.9601999999999999</c:v>
                      </c:pt>
                      <c:pt idx="281">
                        <c:v>3.9687899999999998</c:v>
                      </c:pt>
                      <c:pt idx="282">
                        <c:v>3.9773999999999998</c:v>
                      </c:pt>
                      <c:pt idx="283">
                        <c:v>3.98603</c:v>
                      </c:pt>
                      <c:pt idx="284">
                        <c:v>3.9946700000000002</c:v>
                      </c:pt>
                      <c:pt idx="285">
                        <c:v>4.0033399999999997</c:v>
                      </c:pt>
                      <c:pt idx="286">
                        <c:v>4.0120300000000002</c:v>
                      </c:pt>
                      <c:pt idx="287">
                        <c:v>4.0207300000000004</c:v>
                      </c:pt>
                      <c:pt idx="288">
                        <c:v>4.0294600000000003</c:v>
                      </c:pt>
                      <c:pt idx="289">
                        <c:v>4.0381999999999998</c:v>
                      </c:pt>
                      <c:pt idx="290">
                        <c:v>4.04697</c:v>
                      </c:pt>
                      <c:pt idx="291">
                        <c:v>4.0557499999999997</c:v>
                      </c:pt>
                      <c:pt idx="292">
                        <c:v>4.0645600000000002</c:v>
                      </c:pt>
                      <c:pt idx="293">
                        <c:v>4.0733800000000002</c:v>
                      </c:pt>
                      <c:pt idx="294">
                        <c:v>4.08223</c:v>
                      </c:pt>
                      <c:pt idx="295">
                        <c:v>4.0911</c:v>
                      </c:pt>
                      <c:pt idx="296">
                        <c:v>4.09999</c:v>
                      </c:pt>
                      <c:pt idx="297">
                        <c:v>4.1089000000000002</c:v>
                      </c:pt>
                      <c:pt idx="298">
                        <c:v>4.1178299999999997</c:v>
                      </c:pt>
                      <c:pt idx="299">
                        <c:v>4.1267800000000001</c:v>
                      </c:pt>
                      <c:pt idx="300">
                        <c:v>4.1357499999999998</c:v>
                      </c:pt>
                      <c:pt idx="301">
                        <c:v>4.1447399999999996</c:v>
                      </c:pt>
                      <c:pt idx="302">
                        <c:v>4.1537600000000001</c:v>
                      </c:pt>
                      <c:pt idx="303">
                        <c:v>4.1627999999999998</c:v>
                      </c:pt>
                      <c:pt idx="304">
                        <c:v>4.1718599999999997</c:v>
                      </c:pt>
                      <c:pt idx="305">
                        <c:v>4.1809399999999997</c:v>
                      </c:pt>
                      <c:pt idx="306">
                        <c:v>4.1900399999999998</c:v>
                      </c:pt>
                      <c:pt idx="307">
                        <c:v>4.1991699999999996</c:v>
                      </c:pt>
                      <c:pt idx="308">
                        <c:v>4.2083199999999996</c:v>
                      </c:pt>
                      <c:pt idx="309">
                        <c:v>4.2174899999999997</c:v>
                      </c:pt>
                      <c:pt idx="310">
                        <c:v>4.22668</c:v>
                      </c:pt>
                      <c:pt idx="311">
                        <c:v>4.2359</c:v>
                      </c:pt>
                      <c:pt idx="312">
                        <c:v>4.2451299999999996</c:v>
                      </c:pt>
                      <c:pt idx="313">
                        <c:v>4.2544000000000004</c:v>
                      </c:pt>
                      <c:pt idx="314">
                        <c:v>4.2636799999999999</c:v>
                      </c:pt>
                      <c:pt idx="315">
                        <c:v>4.2729900000000001</c:v>
                      </c:pt>
                      <c:pt idx="316">
                        <c:v>4.2823200000000003</c:v>
                      </c:pt>
                      <c:pt idx="317">
                        <c:v>4.2916699999999999</c:v>
                      </c:pt>
                      <c:pt idx="318">
                        <c:v>4.30105</c:v>
                      </c:pt>
                      <c:pt idx="319">
                        <c:v>4.3104500000000003</c:v>
                      </c:pt>
                      <c:pt idx="320">
                        <c:v>4.3198699999999999</c:v>
                      </c:pt>
                      <c:pt idx="321">
                        <c:v>4.3293200000000001</c:v>
                      </c:pt>
                      <c:pt idx="322">
                        <c:v>4.3387900000000004</c:v>
                      </c:pt>
                      <c:pt idx="323">
                        <c:v>4.3482900000000004</c:v>
                      </c:pt>
                      <c:pt idx="324">
                        <c:v>4.3578099999999997</c:v>
                      </c:pt>
                      <c:pt idx="325">
                        <c:v>4.3673500000000001</c:v>
                      </c:pt>
                      <c:pt idx="326">
                        <c:v>4.3769200000000001</c:v>
                      </c:pt>
                      <c:pt idx="327">
                        <c:v>4.3865100000000004</c:v>
                      </c:pt>
                      <c:pt idx="328">
                        <c:v>4.3961300000000003</c:v>
                      </c:pt>
                      <c:pt idx="329">
                        <c:v>4.4057700000000004</c:v>
                      </c:pt>
                      <c:pt idx="330">
                        <c:v>4.4154400000000003</c:v>
                      </c:pt>
                      <c:pt idx="331">
                        <c:v>4.4251300000000002</c:v>
                      </c:pt>
                      <c:pt idx="332">
                        <c:v>4.4348400000000003</c:v>
                      </c:pt>
                      <c:pt idx="333">
                        <c:v>4.4445800000000002</c:v>
                      </c:pt>
                      <c:pt idx="334">
                        <c:v>4.4543499999999998</c:v>
                      </c:pt>
                      <c:pt idx="335">
                        <c:v>4.4641400000000004</c:v>
                      </c:pt>
                      <c:pt idx="336">
                        <c:v>4.4739599999999999</c:v>
                      </c:pt>
                      <c:pt idx="337">
                        <c:v>4.4837999999999996</c:v>
                      </c:pt>
                      <c:pt idx="338">
                        <c:v>4.4936699999999998</c:v>
                      </c:pt>
                      <c:pt idx="339">
                        <c:v>4.5035600000000002</c:v>
                      </c:pt>
                      <c:pt idx="340">
                        <c:v>4.5134800000000004</c:v>
                      </c:pt>
                      <c:pt idx="341">
                        <c:v>4.5234199999999998</c:v>
                      </c:pt>
                      <c:pt idx="342">
                        <c:v>4.5333899999999998</c:v>
                      </c:pt>
                      <c:pt idx="343">
                        <c:v>4.54338</c:v>
                      </c:pt>
                      <c:pt idx="344">
                        <c:v>4.5533999999999999</c:v>
                      </c:pt>
                      <c:pt idx="345">
                        <c:v>4.5634499999999996</c:v>
                      </c:pt>
                      <c:pt idx="346">
                        <c:v>4.5735200000000003</c:v>
                      </c:pt>
                      <c:pt idx="347">
                        <c:v>4.5836199999999998</c:v>
                      </c:pt>
                      <c:pt idx="348">
                        <c:v>4.59375</c:v>
                      </c:pt>
                      <c:pt idx="349">
                        <c:v>4.6039000000000003</c:v>
                      </c:pt>
                      <c:pt idx="350">
                        <c:v>4.6140800000000004</c:v>
                      </c:pt>
                      <c:pt idx="351">
                        <c:v>4.6242900000000002</c:v>
                      </c:pt>
                      <c:pt idx="352">
                        <c:v>4.6345200000000002</c:v>
                      </c:pt>
                      <c:pt idx="353">
                        <c:v>4.6447799999999999</c:v>
                      </c:pt>
                      <c:pt idx="354">
                        <c:v>4.6550599999999998</c:v>
                      </c:pt>
                      <c:pt idx="355">
                        <c:v>4.6653700000000002</c:v>
                      </c:pt>
                      <c:pt idx="356">
                        <c:v>4.6757099999999996</c:v>
                      </c:pt>
                      <c:pt idx="357">
                        <c:v>4.6860799999999996</c:v>
                      </c:pt>
                      <c:pt idx="358">
                        <c:v>4.6964699999999997</c:v>
                      </c:pt>
                      <c:pt idx="359">
                        <c:v>4.7068899999999996</c:v>
                      </c:pt>
                      <c:pt idx="360">
                        <c:v>4.7173400000000001</c:v>
                      </c:pt>
                      <c:pt idx="361">
                        <c:v>4.7278200000000004</c:v>
                      </c:pt>
                      <c:pt idx="362">
                        <c:v>4.7383199999999999</c:v>
                      </c:pt>
                      <c:pt idx="363">
                        <c:v>4.74885</c:v>
                      </c:pt>
                      <c:pt idx="364">
                        <c:v>4.7594000000000003</c:v>
                      </c:pt>
                      <c:pt idx="365">
                        <c:v>4.76999</c:v>
                      </c:pt>
                      <c:pt idx="366">
                        <c:v>4.7805999999999997</c:v>
                      </c:pt>
                      <c:pt idx="367">
                        <c:v>4.7912400000000002</c:v>
                      </c:pt>
                      <c:pt idx="368">
                        <c:v>4.8019100000000003</c:v>
                      </c:pt>
                      <c:pt idx="369">
                        <c:v>4.8126100000000003</c:v>
                      </c:pt>
                      <c:pt idx="370">
                        <c:v>4.8233300000000003</c:v>
                      </c:pt>
                      <c:pt idx="371">
                        <c:v>4.8340800000000002</c:v>
                      </c:pt>
                      <c:pt idx="372">
                        <c:v>4.8448599999999997</c:v>
                      </c:pt>
                      <c:pt idx="373">
                        <c:v>4.8556699999999999</c:v>
                      </c:pt>
                      <c:pt idx="374">
                        <c:v>4.8665099999999999</c:v>
                      </c:pt>
                      <c:pt idx="375">
                        <c:v>4.87737</c:v>
                      </c:pt>
                      <c:pt idx="376">
                        <c:v>4.8882700000000003</c:v>
                      </c:pt>
                      <c:pt idx="377">
                        <c:v>4.8991899999999999</c:v>
                      </c:pt>
                      <c:pt idx="378">
                        <c:v>4.9101400000000002</c:v>
                      </c:pt>
                      <c:pt idx="379">
                        <c:v>4.9211200000000002</c:v>
                      </c:pt>
                      <c:pt idx="380">
                        <c:v>4.9321200000000003</c:v>
                      </c:pt>
                      <c:pt idx="381">
                        <c:v>4.9431599999999998</c:v>
                      </c:pt>
                      <c:pt idx="382">
                        <c:v>4.9542200000000003</c:v>
                      </c:pt>
                      <c:pt idx="383">
                        <c:v>4.9653200000000002</c:v>
                      </c:pt>
                      <c:pt idx="384">
                        <c:v>4.9764400000000002</c:v>
                      </c:pt>
                      <c:pt idx="385">
                        <c:v>4.98759</c:v>
                      </c:pt>
                      <c:pt idx="386">
                        <c:v>4.9987700000000004</c:v>
                      </c:pt>
                      <c:pt idx="387">
                        <c:v>5.0099799999999997</c:v>
                      </c:pt>
                      <c:pt idx="388">
                        <c:v>5.0212199999999996</c:v>
                      </c:pt>
                      <c:pt idx="389">
                        <c:v>5.0324799999999996</c:v>
                      </c:pt>
                      <c:pt idx="390">
                        <c:v>5.0437799999999999</c:v>
                      </c:pt>
                      <c:pt idx="391">
                        <c:v>5.0551000000000004</c:v>
                      </c:pt>
                      <c:pt idx="392">
                        <c:v>5.0664600000000002</c:v>
                      </c:pt>
                      <c:pt idx="393">
                        <c:v>5.0778400000000001</c:v>
                      </c:pt>
                      <c:pt idx="394">
                        <c:v>5.0892499999999998</c:v>
                      </c:pt>
                      <c:pt idx="395">
                        <c:v>5.1006999999999998</c:v>
                      </c:pt>
                      <c:pt idx="396">
                        <c:v>5.1121699999999999</c:v>
                      </c:pt>
                      <c:pt idx="397">
                        <c:v>5.1236699999999997</c:v>
                      </c:pt>
                      <c:pt idx="398">
                        <c:v>5.1352000000000002</c:v>
                      </c:pt>
                      <c:pt idx="399">
                        <c:v>5.1467599999999996</c:v>
                      </c:pt>
                      <c:pt idx="400">
                        <c:v>5.1583500000000004</c:v>
                      </c:pt>
                      <c:pt idx="401">
                        <c:v>5.1699700000000002</c:v>
                      </c:pt>
                      <c:pt idx="402">
                        <c:v>5.18161</c:v>
                      </c:pt>
                      <c:pt idx="403">
                        <c:v>5.1932900000000002</c:v>
                      </c:pt>
                      <c:pt idx="404">
                        <c:v>5.2050000000000001</c:v>
                      </c:pt>
                      <c:pt idx="405">
                        <c:v>5.2167399999999997</c:v>
                      </c:pt>
                      <c:pt idx="406">
                        <c:v>5.2285000000000004</c:v>
                      </c:pt>
                      <c:pt idx="407">
                        <c:v>5.2403000000000004</c:v>
                      </c:pt>
                      <c:pt idx="408">
                        <c:v>5.2521300000000002</c:v>
                      </c:pt>
                      <c:pt idx="409">
                        <c:v>5.2639800000000001</c:v>
                      </c:pt>
                      <c:pt idx="410">
                        <c:v>5.2758700000000003</c:v>
                      </c:pt>
                      <c:pt idx="411">
                        <c:v>5.2877799999999997</c:v>
                      </c:pt>
                      <c:pt idx="412">
                        <c:v>5.2997300000000003</c:v>
                      </c:pt>
                      <c:pt idx="413">
                        <c:v>5.3117000000000001</c:v>
                      </c:pt>
                      <c:pt idx="414">
                        <c:v>5.3237100000000002</c:v>
                      </c:pt>
                      <c:pt idx="415">
                        <c:v>5.33575</c:v>
                      </c:pt>
                      <c:pt idx="416">
                        <c:v>5.34781</c:v>
                      </c:pt>
                      <c:pt idx="417">
                        <c:v>5.3599100000000002</c:v>
                      </c:pt>
                      <c:pt idx="418">
                        <c:v>5.3720299999999996</c:v>
                      </c:pt>
                      <c:pt idx="419">
                        <c:v>5.3841900000000003</c:v>
                      </c:pt>
                      <c:pt idx="420">
                        <c:v>5.3963700000000001</c:v>
                      </c:pt>
                      <c:pt idx="421">
                        <c:v>5.4085900000000002</c:v>
                      </c:pt>
                      <c:pt idx="422">
                        <c:v>5.4208299999999996</c:v>
                      </c:pt>
                      <c:pt idx="423">
                        <c:v>5.4331100000000001</c:v>
                      </c:pt>
                      <c:pt idx="424">
                        <c:v>5.4454099999999999</c:v>
                      </c:pt>
                      <c:pt idx="425">
                        <c:v>5.4577499999999999</c:v>
                      </c:pt>
                      <c:pt idx="426">
                        <c:v>5.47011</c:v>
                      </c:pt>
                      <c:pt idx="427">
                        <c:v>5.4825100000000004</c:v>
                      </c:pt>
                      <c:pt idx="428">
                        <c:v>5.4949300000000001</c:v>
                      </c:pt>
                      <c:pt idx="429">
                        <c:v>5.50739</c:v>
                      </c:pt>
                      <c:pt idx="430">
                        <c:v>5.5198700000000001</c:v>
                      </c:pt>
                      <c:pt idx="431">
                        <c:v>5.5323900000000004</c:v>
                      </c:pt>
                      <c:pt idx="432">
                        <c:v>5.5449299999999999</c:v>
                      </c:pt>
                      <c:pt idx="433">
                        <c:v>5.5575099999999997</c:v>
                      </c:pt>
                      <c:pt idx="434">
                        <c:v>5.5701099999999997</c:v>
                      </c:pt>
                      <c:pt idx="435">
                        <c:v>5.5827499999999999</c:v>
                      </c:pt>
                      <c:pt idx="436">
                        <c:v>5.5954100000000002</c:v>
                      </c:pt>
                      <c:pt idx="437">
                        <c:v>5.6081099999999999</c:v>
                      </c:pt>
                      <c:pt idx="438">
                        <c:v>5.6208400000000003</c:v>
                      </c:pt>
                      <c:pt idx="439">
                        <c:v>5.6335899999999999</c:v>
                      </c:pt>
                      <c:pt idx="440">
                        <c:v>5.6463799999999997</c:v>
                      </c:pt>
                      <c:pt idx="441">
                        <c:v>5.6591899999999997</c:v>
                      </c:pt>
                      <c:pt idx="442">
                        <c:v>5.67204</c:v>
                      </c:pt>
                      <c:pt idx="443">
                        <c:v>5.6849100000000004</c:v>
                      </c:pt>
                      <c:pt idx="444">
                        <c:v>5.6978200000000001</c:v>
                      </c:pt>
                      <c:pt idx="445">
                        <c:v>5.71075</c:v>
                      </c:pt>
                      <c:pt idx="446">
                        <c:v>5.7237200000000001</c:v>
                      </c:pt>
                      <c:pt idx="447">
                        <c:v>5.7367100000000004</c:v>
                      </c:pt>
                      <c:pt idx="448">
                        <c:v>5.7497299999999996</c:v>
                      </c:pt>
                      <c:pt idx="449">
                        <c:v>5.7627899999999999</c:v>
                      </c:pt>
                      <c:pt idx="450">
                        <c:v>5.7758700000000003</c:v>
                      </c:pt>
                      <c:pt idx="451">
                        <c:v>5.7889799999999996</c:v>
                      </c:pt>
                      <c:pt idx="452">
                        <c:v>5.80213</c:v>
                      </c:pt>
                      <c:pt idx="453">
                        <c:v>5.8152999999999997</c:v>
                      </c:pt>
                      <c:pt idx="454">
                        <c:v>5.8285</c:v>
                      </c:pt>
                      <c:pt idx="455">
                        <c:v>5.8417300000000001</c:v>
                      </c:pt>
                      <c:pt idx="456">
                        <c:v>5.8549899999999999</c:v>
                      </c:pt>
                      <c:pt idx="457">
                        <c:v>5.8682800000000004</c:v>
                      </c:pt>
                      <c:pt idx="458">
                        <c:v>5.8815999999999997</c:v>
                      </c:pt>
                      <c:pt idx="459">
                        <c:v>5.8949499999999997</c:v>
                      </c:pt>
                      <c:pt idx="460">
                        <c:v>5.9083300000000003</c:v>
                      </c:pt>
                      <c:pt idx="461">
                        <c:v>5.9217399999999998</c:v>
                      </c:pt>
                      <c:pt idx="462">
                        <c:v>5.9351700000000003</c:v>
                      </c:pt>
                      <c:pt idx="463">
                        <c:v>5.9486400000000001</c:v>
                      </c:pt>
                      <c:pt idx="464">
                        <c:v>5.9621300000000002</c:v>
                      </c:pt>
                      <c:pt idx="465">
                        <c:v>5.9756600000000004</c:v>
                      </c:pt>
                      <c:pt idx="466">
                        <c:v>5.9892099999999999</c:v>
                      </c:pt>
                      <c:pt idx="467">
                        <c:v>6.0027900000000001</c:v>
                      </c:pt>
                      <c:pt idx="468">
                        <c:v>6.0164</c:v>
                      </c:pt>
                      <c:pt idx="469">
                        <c:v>6.0300399999999996</c:v>
                      </c:pt>
                      <c:pt idx="470">
                        <c:v>6.0437099999999999</c:v>
                      </c:pt>
                      <c:pt idx="471">
                        <c:v>6.05741</c:v>
                      </c:pt>
                      <c:pt idx="472">
                        <c:v>6.0711300000000001</c:v>
                      </c:pt>
                      <c:pt idx="473">
                        <c:v>6.0848800000000001</c:v>
                      </c:pt>
                      <c:pt idx="474">
                        <c:v>6.0986700000000003</c:v>
                      </c:pt>
                      <c:pt idx="475">
                        <c:v>6.1124799999999997</c:v>
                      </c:pt>
                      <c:pt idx="476">
                        <c:v>6.1263100000000001</c:v>
                      </c:pt>
                      <c:pt idx="477">
                        <c:v>6.14018</c:v>
                      </c:pt>
                      <c:pt idx="478">
                        <c:v>6.1540800000000004</c:v>
                      </c:pt>
                      <c:pt idx="479">
                        <c:v>6.1680000000000001</c:v>
                      </c:pt>
                      <c:pt idx="480">
                        <c:v>6.1819499999999996</c:v>
                      </c:pt>
                      <c:pt idx="481">
                        <c:v>6.1959299999999997</c:v>
                      </c:pt>
                      <c:pt idx="482">
                        <c:v>6.2099299999999999</c:v>
                      </c:pt>
                      <c:pt idx="483">
                        <c:v>6.2239699999999996</c:v>
                      </c:pt>
                      <c:pt idx="484">
                        <c:v>6.2380300000000002</c:v>
                      </c:pt>
                      <c:pt idx="485">
                        <c:v>6.2521199999999997</c:v>
                      </c:pt>
                      <c:pt idx="486">
                        <c:v>6.2662300000000002</c:v>
                      </c:pt>
                      <c:pt idx="487">
                        <c:v>6.2803800000000001</c:v>
                      </c:pt>
                      <c:pt idx="488">
                        <c:v>6.2945500000000001</c:v>
                      </c:pt>
                      <c:pt idx="489">
                        <c:v>6.3087400000000002</c:v>
                      </c:pt>
                      <c:pt idx="490">
                        <c:v>6.3229699999999998</c:v>
                      </c:pt>
                      <c:pt idx="491">
                        <c:v>6.3372200000000003</c:v>
                      </c:pt>
                      <c:pt idx="492">
                        <c:v>6.3514999999999997</c:v>
                      </c:pt>
                      <c:pt idx="493">
                        <c:v>6.3658000000000001</c:v>
                      </c:pt>
                      <c:pt idx="494">
                        <c:v>6.3801300000000003</c:v>
                      </c:pt>
                      <c:pt idx="495">
                        <c:v>6.3944900000000002</c:v>
                      </c:pt>
                      <c:pt idx="496">
                        <c:v>6.4088700000000003</c:v>
                      </c:pt>
                      <c:pt idx="497">
                        <c:v>6.4232800000000001</c:v>
                      </c:pt>
                      <c:pt idx="498">
                        <c:v>6.4377199999999997</c:v>
                      </c:pt>
                      <c:pt idx="499">
                        <c:v>6.4521800000000002</c:v>
                      </c:pt>
                      <c:pt idx="500">
                        <c:v>6.4666699999999997</c:v>
                      </c:pt>
                      <c:pt idx="501">
                        <c:v>6.4811800000000002</c:v>
                      </c:pt>
                      <c:pt idx="502">
                        <c:v>6.4957200000000004</c:v>
                      </c:pt>
                      <c:pt idx="503">
                        <c:v>6.5102799999999998</c:v>
                      </c:pt>
                      <c:pt idx="504">
                        <c:v>6.5248699999999999</c:v>
                      </c:pt>
                      <c:pt idx="505">
                        <c:v>6.5394899999999998</c:v>
                      </c:pt>
                      <c:pt idx="506">
                        <c:v>6.5541299999999998</c:v>
                      </c:pt>
                      <c:pt idx="507">
                        <c:v>6.5687899999999999</c:v>
                      </c:pt>
                      <c:pt idx="508">
                        <c:v>6.5834799999999998</c:v>
                      </c:pt>
                      <c:pt idx="509">
                        <c:v>6.5982000000000003</c:v>
                      </c:pt>
                      <c:pt idx="510">
                        <c:v>6.61294</c:v>
                      </c:pt>
                      <c:pt idx="511">
                        <c:v>6.6276999999999999</c:v>
                      </c:pt>
                      <c:pt idx="512">
                        <c:v>6.6425000000000001</c:v>
                      </c:pt>
                      <c:pt idx="513">
                        <c:v>6.6573099999999998</c:v>
                      </c:pt>
                      <c:pt idx="514">
                        <c:v>6.6721500000000002</c:v>
                      </c:pt>
                      <c:pt idx="515">
                        <c:v>6.6870200000000004</c:v>
                      </c:pt>
                      <c:pt idx="516">
                        <c:v>6.7019099999999998</c:v>
                      </c:pt>
                      <c:pt idx="517">
                        <c:v>6.7168200000000002</c:v>
                      </c:pt>
                      <c:pt idx="518">
                        <c:v>6.7317600000000004</c:v>
                      </c:pt>
                      <c:pt idx="519">
                        <c:v>6.7467300000000003</c:v>
                      </c:pt>
                      <c:pt idx="520">
                        <c:v>6.7617200000000004</c:v>
                      </c:pt>
                      <c:pt idx="521">
                        <c:v>6.7767299999999997</c:v>
                      </c:pt>
                      <c:pt idx="522">
                        <c:v>6.7917699999999996</c:v>
                      </c:pt>
                      <c:pt idx="523">
                        <c:v>6.8068299999999997</c:v>
                      </c:pt>
                      <c:pt idx="524">
                        <c:v>6.8219200000000004</c:v>
                      </c:pt>
                      <c:pt idx="525">
                        <c:v>6.8370300000000004</c:v>
                      </c:pt>
                      <c:pt idx="526">
                        <c:v>6.8521700000000001</c:v>
                      </c:pt>
                      <c:pt idx="527">
                        <c:v>6.8673299999999999</c:v>
                      </c:pt>
                      <c:pt idx="528">
                        <c:v>6.8825099999999999</c:v>
                      </c:pt>
                      <c:pt idx="529">
                        <c:v>6.8977199999999996</c:v>
                      </c:pt>
                      <c:pt idx="530">
                        <c:v>6.91296</c:v>
                      </c:pt>
                      <c:pt idx="531">
                        <c:v>6.92821</c:v>
                      </c:pt>
                      <c:pt idx="532">
                        <c:v>6.9434899999999997</c:v>
                      </c:pt>
                      <c:pt idx="533">
                        <c:v>6.9588000000000001</c:v>
                      </c:pt>
                      <c:pt idx="534">
                        <c:v>6.9741299999999997</c:v>
                      </c:pt>
                      <c:pt idx="535">
                        <c:v>6.9894800000000004</c:v>
                      </c:pt>
                      <c:pt idx="536">
                        <c:v>7.0048599999999999</c:v>
                      </c:pt>
                      <c:pt idx="537">
                        <c:v>7.0202600000000004</c:v>
                      </c:pt>
                      <c:pt idx="538">
                        <c:v>7.0356800000000002</c:v>
                      </c:pt>
                      <c:pt idx="539">
                        <c:v>7.0511299999999997</c:v>
                      </c:pt>
                      <c:pt idx="540">
                        <c:v>7.0666000000000002</c:v>
                      </c:pt>
                      <c:pt idx="541">
                        <c:v>7.0820999999999996</c:v>
                      </c:pt>
                      <c:pt idx="542">
                        <c:v>7.0976100000000004</c:v>
                      </c:pt>
                      <c:pt idx="543">
                        <c:v>7.1131599999999997</c:v>
                      </c:pt>
                      <c:pt idx="544">
                        <c:v>7.1287200000000004</c:v>
                      </c:pt>
                      <c:pt idx="545">
                        <c:v>7.1443099999999999</c:v>
                      </c:pt>
                      <c:pt idx="546">
                        <c:v>7.1599199999999996</c:v>
                      </c:pt>
                      <c:pt idx="547">
                        <c:v>7.1755599999999999</c:v>
                      </c:pt>
                      <c:pt idx="548">
                        <c:v>7.1912099999999999</c:v>
                      </c:pt>
                      <c:pt idx="549">
                        <c:v>7.2069000000000001</c:v>
                      </c:pt>
                      <c:pt idx="550">
                        <c:v>7.2225999999999999</c:v>
                      </c:pt>
                      <c:pt idx="551">
                        <c:v>7.2383300000000004</c:v>
                      </c:pt>
                      <c:pt idx="552">
                        <c:v>7.2540800000000001</c:v>
                      </c:pt>
                      <c:pt idx="553">
                        <c:v>7.2698499999999999</c:v>
                      </c:pt>
                      <c:pt idx="554">
                        <c:v>7.2856500000000004</c:v>
                      </c:pt>
                      <c:pt idx="555">
                        <c:v>7.3014700000000001</c:v>
                      </c:pt>
                      <c:pt idx="556">
                        <c:v>7.31731</c:v>
                      </c:pt>
                      <c:pt idx="557">
                        <c:v>7.33317</c:v>
                      </c:pt>
                      <c:pt idx="558">
                        <c:v>7.3490599999999997</c:v>
                      </c:pt>
                      <c:pt idx="559">
                        <c:v>7.3649699999999996</c:v>
                      </c:pt>
                      <c:pt idx="560">
                        <c:v>7.3808999999999996</c:v>
                      </c:pt>
                      <c:pt idx="561">
                        <c:v>7.3968600000000002</c:v>
                      </c:pt>
                      <c:pt idx="562">
                        <c:v>7.4128400000000001</c:v>
                      </c:pt>
                      <c:pt idx="563">
                        <c:v>7.4288400000000001</c:v>
                      </c:pt>
                      <c:pt idx="564">
                        <c:v>7.4448600000000003</c:v>
                      </c:pt>
                      <c:pt idx="565">
                        <c:v>7.4608999999999996</c:v>
                      </c:pt>
                      <c:pt idx="566">
                        <c:v>7.4769699999999997</c:v>
                      </c:pt>
                      <c:pt idx="567">
                        <c:v>7.4930599999999998</c:v>
                      </c:pt>
                      <c:pt idx="568">
                        <c:v>7.5091700000000001</c:v>
                      </c:pt>
                      <c:pt idx="569">
                        <c:v>7.5252999999999997</c:v>
                      </c:pt>
                      <c:pt idx="570">
                        <c:v>7.5414599999999998</c:v>
                      </c:pt>
                      <c:pt idx="571">
                        <c:v>7.5576400000000001</c:v>
                      </c:pt>
                      <c:pt idx="572">
                        <c:v>7.5738399999999997</c:v>
                      </c:pt>
                      <c:pt idx="573">
                        <c:v>7.5900600000000003</c:v>
                      </c:pt>
                      <c:pt idx="574">
                        <c:v>7.6063000000000001</c:v>
                      </c:pt>
                      <c:pt idx="575">
                        <c:v>7.6225699999999996</c:v>
                      </c:pt>
                      <c:pt idx="576">
                        <c:v>7.6388499999999997</c:v>
                      </c:pt>
                      <c:pt idx="577">
                        <c:v>7.6551600000000004</c:v>
                      </c:pt>
                      <c:pt idx="578">
                        <c:v>7.6714900000000004</c:v>
                      </c:pt>
                      <c:pt idx="579">
                        <c:v>7.6878399999999996</c:v>
                      </c:pt>
                      <c:pt idx="580">
                        <c:v>7.7042200000000003</c:v>
                      </c:pt>
                      <c:pt idx="581">
                        <c:v>7.7206099999999998</c:v>
                      </c:pt>
                      <c:pt idx="582">
                        <c:v>7.7370299999999999</c:v>
                      </c:pt>
                      <c:pt idx="583">
                        <c:v>7.7534700000000001</c:v>
                      </c:pt>
                      <c:pt idx="584">
                        <c:v>7.7699299999999996</c:v>
                      </c:pt>
                      <c:pt idx="585">
                        <c:v>7.7864100000000001</c:v>
                      </c:pt>
                      <c:pt idx="586">
                        <c:v>7.8029099999999998</c:v>
                      </c:pt>
                      <c:pt idx="587">
                        <c:v>7.8194299999999997</c:v>
                      </c:pt>
                      <c:pt idx="588">
                        <c:v>7.8359699999999997</c:v>
                      </c:pt>
                      <c:pt idx="589">
                        <c:v>7.8525400000000003</c:v>
                      </c:pt>
                      <c:pt idx="590">
                        <c:v>7.8691300000000002</c:v>
                      </c:pt>
                      <c:pt idx="591">
                        <c:v>7.8857299999999997</c:v>
                      </c:pt>
                      <c:pt idx="592">
                        <c:v>7.9023599999999998</c:v>
                      </c:pt>
                      <c:pt idx="593">
                        <c:v>7.9190100000000001</c:v>
                      </c:pt>
                      <c:pt idx="594">
                        <c:v>7.9356799999999996</c:v>
                      </c:pt>
                      <c:pt idx="595">
                        <c:v>7.9523700000000002</c:v>
                      </c:pt>
                      <c:pt idx="596">
                        <c:v>7.9690799999999999</c:v>
                      </c:pt>
                      <c:pt idx="597">
                        <c:v>7.9858099999999999</c:v>
                      </c:pt>
                      <c:pt idx="598">
                        <c:v>8.0025700000000004</c:v>
                      </c:pt>
                      <c:pt idx="599">
                        <c:v>8.0193399999999997</c:v>
                      </c:pt>
                      <c:pt idx="600">
                        <c:v>8.03613</c:v>
                      </c:pt>
                      <c:pt idx="601">
                        <c:v>8.0529499999999992</c:v>
                      </c:pt>
                      <c:pt idx="602">
                        <c:v>8.0697799999999997</c:v>
                      </c:pt>
                      <c:pt idx="603">
                        <c:v>8.0866399999999992</c:v>
                      </c:pt>
                      <c:pt idx="604">
                        <c:v>8.10351</c:v>
                      </c:pt>
                      <c:pt idx="605">
                        <c:v>8.1204099999999997</c:v>
                      </c:pt>
                      <c:pt idx="606">
                        <c:v>8.1373200000000008</c:v>
                      </c:pt>
                      <c:pt idx="607">
                        <c:v>8.1542600000000007</c:v>
                      </c:pt>
                      <c:pt idx="608">
                        <c:v>8.1712199999999999</c:v>
                      </c:pt>
                      <c:pt idx="609">
                        <c:v>8.1881900000000005</c:v>
                      </c:pt>
                      <c:pt idx="610">
                        <c:v>8.20519</c:v>
                      </c:pt>
                      <c:pt idx="611">
                        <c:v>8.2222100000000005</c:v>
                      </c:pt>
                      <c:pt idx="612">
                        <c:v>8.2392400000000006</c:v>
                      </c:pt>
                      <c:pt idx="613">
                        <c:v>8.2562999999999995</c:v>
                      </c:pt>
                      <c:pt idx="614">
                        <c:v>8.2733699999999999</c:v>
                      </c:pt>
                      <c:pt idx="615">
                        <c:v>8.2904699999999991</c:v>
                      </c:pt>
                      <c:pt idx="616">
                        <c:v>8.3075799999999997</c:v>
                      </c:pt>
                      <c:pt idx="617">
                        <c:v>8.3247199999999992</c:v>
                      </c:pt>
                      <c:pt idx="618">
                        <c:v>8.3418700000000001</c:v>
                      </c:pt>
                      <c:pt idx="619">
                        <c:v>8.3590499999999999</c:v>
                      </c:pt>
                      <c:pt idx="620">
                        <c:v>8.3762399999999992</c:v>
                      </c:pt>
                      <c:pt idx="621">
                        <c:v>8.3934499999999996</c:v>
                      </c:pt>
                      <c:pt idx="622">
                        <c:v>8.4106900000000007</c:v>
                      </c:pt>
                      <c:pt idx="623">
                        <c:v>8.4279399999999995</c:v>
                      </c:pt>
                      <c:pt idx="624">
                        <c:v>8.4452099999999994</c:v>
                      </c:pt>
                      <c:pt idx="625">
                        <c:v>8.4625000000000004</c:v>
                      </c:pt>
                      <c:pt idx="626">
                        <c:v>8.4798100000000005</c:v>
                      </c:pt>
                      <c:pt idx="627">
                        <c:v>8.4971399999999999</c:v>
                      </c:pt>
                      <c:pt idx="628">
                        <c:v>8.5144900000000003</c:v>
                      </c:pt>
                      <c:pt idx="629">
                        <c:v>8.5318500000000004</c:v>
                      </c:pt>
                      <c:pt idx="630">
                        <c:v>8.5492399999999993</c:v>
                      </c:pt>
                      <c:pt idx="631">
                        <c:v>8.5666399999999996</c:v>
                      </c:pt>
                      <c:pt idx="632">
                        <c:v>8.5840700000000005</c:v>
                      </c:pt>
                      <c:pt idx="633">
                        <c:v>8.6015099999999993</c:v>
                      </c:pt>
                      <c:pt idx="634">
                        <c:v>8.6189699999999991</c:v>
                      </c:pt>
                      <c:pt idx="635">
                        <c:v>8.63645</c:v>
                      </c:pt>
                      <c:pt idx="636">
                        <c:v>8.65395</c:v>
                      </c:pt>
                      <c:pt idx="637">
                        <c:v>8.6714699999999993</c:v>
                      </c:pt>
                      <c:pt idx="638">
                        <c:v>8.6890000000000001</c:v>
                      </c:pt>
                      <c:pt idx="639">
                        <c:v>8.7065599999999996</c:v>
                      </c:pt>
                      <c:pt idx="640">
                        <c:v>8.7241300000000006</c:v>
                      </c:pt>
                      <c:pt idx="641">
                        <c:v>8.7417200000000008</c:v>
                      </c:pt>
                      <c:pt idx="642">
                        <c:v>8.7593300000000003</c:v>
                      </c:pt>
                      <c:pt idx="643">
                        <c:v>8.7769600000000008</c:v>
                      </c:pt>
                      <c:pt idx="644">
                        <c:v>8.7946100000000005</c:v>
                      </c:pt>
                      <c:pt idx="645">
                        <c:v>8.8122699999999998</c:v>
                      </c:pt>
                      <c:pt idx="646">
                        <c:v>8.8299500000000002</c:v>
                      </c:pt>
                      <c:pt idx="647">
                        <c:v>8.8476599999999994</c:v>
                      </c:pt>
                      <c:pt idx="648">
                        <c:v>8.8653700000000004</c:v>
                      </c:pt>
                      <c:pt idx="649">
                        <c:v>8.8831100000000003</c:v>
                      </c:pt>
                      <c:pt idx="650">
                        <c:v>8.9008699999999994</c:v>
                      </c:pt>
                      <c:pt idx="651">
                        <c:v>8.9186399999999999</c:v>
                      </c:pt>
                      <c:pt idx="652">
                        <c:v>8.9364299999999997</c:v>
                      </c:pt>
                      <c:pt idx="653">
                        <c:v>8.9542400000000004</c:v>
                      </c:pt>
                      <c:pt idx="654">
                        <c:v>8.9720700000000004</c:v>
                      </c:pt>
                      <c:pt idx="655">
                        <c:v>8.9899100000000001</c:v>
                      </c:pt>
                      <c:pt idx="656">
                        <c:v>9.0077700000000007</c:v>
                      </c:pt>
                      <c:pt idx="657">
                        <c:v>9.0256500000000006</c:v>
                      </c:pt>
                      <c:pt idx="658">
                        <c:v>9.0435499999999998</c:v>
                      </c:pt>
                      <c:pt idx="659">
                        <c:v>9.0614600000000003</c:v>
                      </c:pt>
                      <c:pt idx="660">
                        <c:v>9.0793900000000001</c:v>
                      </c:pt>
                      <c:pt idx="661">
                        <c:v>9.0973400000000009</c:v>
                      </c:pt>
                      <c:pt idx="662">
                        <c:v>9.1153099999999991</c:v>
                      </c:pt>
                      <c:pt idx="663">
                        <c:v>9.1332900000000006</c:v>
                      </c:pt>
                      <c:pt idx="664">
                        <c:v>9.1513000000000009</c:v>
                      </c:pt>
                      <c:pt idx="665">
                        <c:v>9.1693099999999994</c:v>
                      </c:pt>
                      <c:pt idx="666">
                        <c:v>9.1873500000000003</c:v>
                      </c:pt>
                      <c:pt idx="667">
                        <c:v>9.2053999999999991</c:v>
                      </c:pt>
                      <c:pt idx="668">
                        <c:v>9.2234700000000007</c:v>
                      </c:pt>
                      <c:pt idx="669">
                        <c:v>9.2415599999999998</c:v>
                      </c:pt>
                      <c:pt idx="670">
                        <c:v>9.2596600000000002</c:v>
                      </c:pt>
                      <c:pt idx="671">
                        <c:v>9.2777799999999999</c:v>
                      </c:pt>
                      <c:pt idx="672">
                        <c:v>9.2959200000000006</c:v>
                      </c:pt>
                      <c:pt idx="673">
                        <c:v>9.3140699999999992</c:v>
                      </c:pt>
                      <c:pt idx="674">
                        <c:v>9.3322500000000002</c:v>
                      </c:pt>
                      <c:pt idx="675">
                        <c:v>9.3504299999999994</c:v>
                      </c:pt>
                      <c:pt idx="676">
                        <c:v>9.3686399999999992</c:v>
                      </c:pt>
                      <c:pt idx="677">
                        <c:v>9.3868600000000004</c:v>
                      </c:pt>
                      <c:pt idx="678">
                        <c:v>9.4050999999999991</c:v>
                      </c:pt>
                      <c:pt idx="679">
                        <c:v>9.4233499999999992</c:v>
                      </c:pt>
                      <c:pt idx="680">
                        <c:v>9.4416200000000003</c:v>
                      </c:pt>
                      <c:pt idx="681">
                        <c:v>9.4599100000000007</c:v>
                      </c:pt>
                      <c:pt idx="682">
                        <c:v>9.4782100000000007</c:v>
                      </c:pt>
                      <c:pt idx="683">
                        <c:v>9.4965299999999999</c:v>
                      </c:pt>
                      <c:pt idx="684">
                        <c:v>9.5148700000000002</c:v>
                      </c:pt>
                      <c:pt idx="685">
                        <c:v>9.53322</c:v>
                      </c:pt>
                      <c:pt idx="686">
                        <c:v>9.5515799999999995</c:v>
                      </c:pt>
                      <c:pt idx="687">
                        <c:v>9.5699699999999996</c:v>
                      </c:pt>
                      <c:pt idx="688">
                        <c:v>9.5883699999999994</c:v>
                      </c:pt>
                      <c:pt idx="689">
                        <c:v>9.6067800000000005</c:v>
                      </c:pt>
                      <c:pt idx="690">
                        <c:v>9.6252200000000006</c:v>
                      </c:pt>
                      <c:pt idx="691">
                        <c:v>9.6436600000000006</c:v>
                      </c:pt>
                      <c:pt idx="692">
                        <c:v>9.6621299999999994</c:v>
                      </c:pt>
                      <c:pt idx="693">
                        <c:v>9.6806099999999997</c:v>
                      </c:pt>
                      <c:pt idx="694">
                        <c:v>9.6990999999999996</c:v>
                      </c:pt>
                      <c:pt idx="695">
                        <c:v>9.7176100000000005</c:v>
                      </c:pt>
                      <c:pt idx="696">
                        <c:v>9.7361400000000007</c:v>
                      </c:pt>
                      <c:pt idx="697">
                        <c:v>9.7546800000000005</c:v>
                      </c:pt>
                      <c:pt idx="698">
                        <c:v>9.7732399999999995</c:v>
                      </c:pt>
                      <c:pt idx="699">
                        <c:v>9.7918099999999999</c:v>
                      </c:pt>
                      <c:pt idx="700">
                        <c:v>9.8103999999999996</c:v>
                      </c:pt>
                      <c:pt idx="701">
                        <c:v>9.8290000000000006</c:v>
                      </c:pt>
                      <c:pt idx="702">
                        <c:v>9.8476199999999992</c:v>
                      </c:pt>
                      <c:pt idx="703">
                        <c:v>9.8662600000000005</c:v>
                      </c:pt>
                      <c:pt idx="704">
                        <c:v>9.8849099999999996</c:v>
                      </c:pt>
                      <c:pt idx="705">
                        <c:v>9.9035700000000002</c:v>
                      </c:pt>
                      <c:pt idx="706">
                        <c:v>9.92225</c:v>
                      </c:pt>
                      <c:pt idx="707">
                        <c:v>9.9409500000000008</c:v>
                      </c:pt>
                      <c:pt idx="708">
                        <c:v>9.9596599999999995</c:v>
                      </c:pt>
                      <c:pt idx="709">
                        <c:v>9.9783799999999996</c:v>
                      </c:pt>
                      <c:pt idx="710">
                        <c:v>9.9971200000000007</c:v>
                      </c:pt>
                      <c:pt idx="711">
                        <c:v>10.01587</c:v>
                      </c:pt>
                      <c:pt idx="712">
                        <c:v>10.03464</c:v>
                      </c:pt>
                      <c:pt idx="713">
                        <c:v>10.053430000000001</c:v>
                      </c:pt>
                      <c:pt idx="714">
                        <c:v>10.072229999999999</c:v>
                      </c:pt>
                      <c:pt idx="715">
                        <c:v>10.09104</c:v>
                      </c:pt>
                      <c:pt idx="716">
                        <c:v>10.109870000000001</c:v>
                      </c:pt>
                      <c:pt idx="717">
                        <c:v>10.12871</c:v>
                      </c:pt>
                      <c:pt idx="718">
                        <c:v>10.14757</c:v>
                      </c:pt>
                      <c:pt idx="719">
                        <c:v>10.16644</c:v>
                      </c:pt>
                      <c:pt idx="720">
                        <c:v>10.185320000000001</c:v>
                      </c:pt>
                      <c:pt idx="721">
                        <c:v>10.204219999999999</c:v>
                      </c:pt>
                      <c:pt idx="722">
                        <c:v>10.223140000000001</c:v>
                      </c:pt>
                      <c:pt idx="723">
                        <c:v>10.24207</c:v>
                      </c:pt>
                      <c:pt idx="724">
                        <c:v>10.261010000000001</c:v>
                      </c:pt>
                      <c:pt idx="725">
                        <c:v>10.27997</c:v>
                      </c:pt>
                      <c:pt idx="726">
                        <c:v>10.29894</c:v>
                      </c:pt>
                      <c:pt idx="727">
                        <c:v>10.317920000000001</c:v>
                      </c:pt>
                      <c:pt idx="728">
                        <c:v>10.336919999999999</c:v>
                      </c:pt>
                      <c:pt idx="729">
                        <c:v>10.355930000000001</c:v>
                      </c:pt>
                      <c:pt idx="730">
                        <c:v>10.37496</c:v>
                      </c:pt>
                      <c:pt idx="731">
                        <c:v>10.394</c:v>
                      </c:pt>
                      <c:pt idx="732">
                        <c:v>10.41306</c:v>
                      </c:pt>
                      <c:pt idx="733">
                        <c:v>10.432119999999999</c:v>
                      </c:pt>
                      <c:pt idx="734">
                        <c:v>10.45121</c:v>
                      </c:pt>
                      <c:pt idx="735">
                        <c:v>10.4703</c:v>
                      </c:pt>
                      <c:pt idx="736">
                        <c:v>10.489409999999999</c:v>
                      </c:pt>
                      <c:pt idx="737">
                        <c:v>10.50853</c:v>
                      </c:pt>
                      <c:pt idx="738">
                        <c:v>10.527670000000001</c:v>
                      </c:pt>
                      <c:pt idx="739">
                        <c:v>10.54682</c:v>
                      </c:pt>
                      <c:pt idx="740">
                        <c:v>10.56598</c:v>
                      </c:pt>
                      <c:pt idx="741">
                        <c:v>10.58516</c:v>
                      </c:pt>
                      <c:pt idx="742">
                        <c:v>10.60435</c:v>
                      </c:pt>
                      <c:pt idx="743">
                        <c:v>10.62355</c:v>
                      </c:pt>
                      <c:pt idx="744">
                        <c:v>10.642770000000001</c:v>
                      </c:pt>
                      <c:pt idx="745">
                        <c:v>10.661989999999999</c:v>
                      </c:pt>
                      <c:pt idx="746">
                        <c:v>10.681240000000001</c:v>
                      </c:pt>
                      <c:pt idx="747">
                        <c:v>10.70049</c:v>
                      </c:pt>
                      <c:pt idx="748">
                        <c:v>10.719760000000001</c:v>
                      </c:pt>
                      <c:pt idx="749">
                        <c:v>10.739039999999999</c:v>
                      </c:pt>
                      <c:pt idx="750">
                        <c:v>10.758330000000001</c:v>
                      </c:pt>
                      <c:pt idx="751">
                        <c:v>10.77764</c:v>
                      </c:pt>
                      <c:pt idx="752">
                        <c:v>10.79696</c:v>
                      </c:pt>
                      <c:pt idx="753">
                        <c:v>10.81629</c:v>
                      </c:pt>
                      <c:pt idx="754">
                        <c:v>10.83564</c:v>
                      </c:pt>
                      <c:pt idx="755">
                        <c:v>10.854990000000001</c:v>
                      </c:pt>
                      <c:pt idx="756">
                        <c:v>10.874359999999999</c:v>
                      </c:pt>
                      <c:pt idx="757">
                        <c:v>10.893739999999999</c:v>
                      </c:pt>
                      <c:pt idx="758">
                        <c:v>10.91314</c:v>
                      </c:pt>
                      <c:pt idx="759">
                        <c:v>10.932550000000001</c:v>
                      </c:pt>
                      <c:pt idx="760">
                        <c:v>10.95196</c:v>
                      </c:pt>
                      <c:pt idx="761">
                        <c:v>10.971399999999999</c:v>
                      </c:pt>
                      <c:pt idx="762">
                        <c:v>10.99084</c:v>
                      </c:pt>
                      <c:pt idx="763">
                        <c:v>11.010300000000001</c:v>
                      </c:pt>
                      <c:pt idx="764">
                        <c:v>11.02976</c:v>
                      </c:pt>
                      <c:pt idx="765">
                        <c:v>11.049239999999999</c:v>
                      </c:pt>
                      <c:pt idx="766">
                        <c:v>11.06874</c:v>
                      </c:pt>
                      <c:pt idx="767">
                        <c:v>11.088240000000001</c:v>
                      </c:pt>
                      <c:pt idx="768">
                        <c:v>11.107760000000001</c:v>
                      </c:pt>
                      <c:pt idx="769">
                        <c:v>11.12729</c:v>
                      </c:pt>
                      <c:pt idx="770">
                        <c:v>11.14683</c:v>
                      </c:pt>
                      <c:pt idx="771">
                        <c:v>11.16638</c:v>
                      </c:pt>
                      <c:pt idx="772">
                        <c:v>11.18594</c:v>
                      </c:pt>
                      <c:pt idx="773">
                        <c:v>11.20552</c:v>
                      </c:pt>
                      <c:pt idx="774">
                        <c:v>11.225099999999999</c:v>
                      </c:pt>
                      <c:pt idx="775">
                        <c:v>11.2447</c:v>
                      </c:pt>
                      <c:pt idx="776">
                        <c:v>11.26431</c:v>
                      </c:pt>
                      <c:pt idx="777">
                        <c:v>11.28393</c:v>
                      </c:pt>
                      <c:pt idx="778">
                        <c:v>11.303559999999999</c:v>
                      </c:pt>
                      <c:pt idx="779">
                        <c:v>11.32321</c:v>
                      </c:pt>
                      <c:pt idx="780">
                        <c:v>11.34286</c:v>
                      </c:pt>
                      <c:pt idx="781">
                        <c:v>11.36253</c:v>
                      </c:pt>
                      <c:pt idx="782">
                        <c:v>11.382210000000001</c:v>
                      </c:pt>
                      <c:pt idx="783">
                        <c:v>11.401899999999999</c:v>
                      </c:pt>
                      <c:pt idx="784">
                        <c:v>11.4216</c:v>
                      </c:pt>
                      <c:pt idx="785">
                        <c:v>11.44131</c:v>
                      </c:pt>
                      <c:pt idx="786">
                        <c:v>11.461029999999999</c:v>
                      </c:pt>
                      <c:pt idx="787">
                        <c:v>11.48076</c:v>
                      </c:pt>
                      <c:pt idx="788">
                        <c:v>11.50051</c:v>
                      </c:pt>
                      <c:pt idx="789">
                        <c:v>11.52026</c:v>
                      </c:pt>
                      <c:pt idx="790">
                        <c:v>11.54003</c:v>
                      </c:pt>
                      <c:pt idx="791">
                        <c:v>11.559799999999999</c:v>
                      </c:pt>
                      <c:pt idx="792">
                        <c:v>11.57959</c:v>
                      </c:pt>
                      <c:pt idx="793">
                        <c:v>11.59939</c:v>
                      </c:pt>
                      <c:pt idx="794">
                        <c:v>11.619199999999999</c:v>
                      </c:pt>
                      <c:pt idx="795">
                        <c:v>11.63902</c:v>
                      </c:pt>
                      <c:pt idx="796">
                        <c:v>11.658849999999999</c:v>
                      </c:pt>
                      <c:pt idx="797">
                        <c:v>11.67868</c:v>
                      </c:pt>
                      <c:pt idx="798">
                        <c:v>11.698539999999999</c:v>
                      </c:pt>
                      <c:pt idx="799">
                        <c:v>11.718400000000001</c:v>
                      </c:pt>
                      <c:pt idx="800">
                        <c:v>11.73827</c:v>
                      </c:pt>
                      <c:pt idx="801">
                        <c:v>11.758150000000001</c:v>
                      </c:pt>
                      <c:pt idx="802">
                        <c:v>11.778040000000001</c:v>
                      </c:pt>
                      <c:pt idx="803">
                        <c:v>11.797940000000001</c:v>
                      </c:pt>
                      <c:pt idx="804">
                        <c:v>11.81785</c:v>
                      </c:pt>
                      <c:pt idx="805">
                        <c:v>11.837770000000001</c:v>
                      </c:pt>
                      <c:pt idx="806">
                        <c:v>11.857710000000001</c:v>
                      </c:pt>
                      <c:pt idx="807">
                        <c:v>11.877649999999999</c:v>
                      </c:pt>
                      <c:pt idx="808">
                        <c:v>11.897600000000001</c:v>
                      </c:pt>
                      <c:pt idx="809">
                        <c:v>11.91756</c:v>
                      </c:pt>
                      <c:pt idx="810">
                        <c:v>11.937530000000001</c:v>
                      </c:pt>
                      <c:pt idx="811">
                        <c:v>11.957509999999999</c:v>
                      </c:pt>
                      <c:pt idx="812">
                        <c:v>11.977499999999999</c:v>
                      </c:pt>
                      <c:pt idx="813">
                        <c:v>11.9975</c:v>
                      </c:pt>
                      <c:pt idx="814">
                        <c:v>12.01751</c:v>
                      </c:pt>
                      <c:pt idx="815">
                        <c:v>12.03753</c:v>
                      </c:pt>
                      <c:pt idx="816">
                        <c:v>12.05756</c:v>
                      </c:pt>
                      <c:pt idx="817">
                        <c:v>12.0776</c:v>
                      </c:pt>
                      <c:pt idx="818">
                        <c:v>12.09764</c:v>
                      </c:pt>
                      <c:pt idx="819">
                        <c:v>12.117699999999999</c:v>
                      </c:pt>
                      <c:pt idx="820">
                        <c:v>12.13777</c:v>
                      </c:pt>
                      <c:pt idx="821">
                        <c:v>12.15784</c:v>
                      </c:pt>
                      <c:pt idx="822">
                        <c:v>12.17793</c:v>
                      </c:pt>
                      <c:pt idx="823">
                        <c:v>12.19802</c:v>
                      </c:pt>
                      <c:pt idx="824">
                        <c:v>12.218120000000001</c:v>
                      </c:pt>
                      <c:pt idx="825">
                        <c:v>12.23823</c:v>
                      </c:pt>
                      <c:pt idx="826">
                        <c:v>12.25835</c:v>
                      </c:pt>
                      <c:pt idx="827">
                        <c:v>12.27848</c:v>
                      </c:pt>
                      <c:pt idx="828">
                        <c:v>12.29862</c:v>
                      </c:pt>
                      <c:pt idx="829">
                        <c:v>12.318770000000001</c:v>
                      </c:pt>
                      <c:pt idx="830">
                        <c:v>12.33892</c:v>
                      </c:pt>
                      <c:pt idx="831">
                        <c:v>12.35909</c:v>
                      </c:pt>
                      <c:pt idx="832">
                        <c:v>12.37926</c:v>
                      </c:pt>
                      <c:pt idx="833">
                        <c:v>12.39944</c:v>
                      </c:pt>
                      <c:pt idx="834">
                        <c:v>12.41963</c:v>
                      </c:pt>
                      <c:pt idx="835">
                        <c:v>12.439830000000001</c:v>
                      </c:pt>
                      <c:pt idx="836">
                        <c:v>12.460039999999999</c:v>
                      </c:pt>
                      <c:pt idx="837">
                        <c:v>12.480259999999999</c:v>
                      </c:pt>
                      <c:pt idx="838">
                        <c:v>12.50048</c:v>
                      </c:pt>
                      <c:pt idx="839">
                        <c:v>12.520709999999999</c:v>
                      </c:pt>
                      <c:pt idx="840">
                        <c:v>12.54095</c:v>
                      </c:pt>
                      <c:pt idx="841">
                        <c:v>12.561199999999999</c:v>
                      </c:pt>
                      <c:pt idx="842">
                        <c:v>12.58146</c:v>
                      </c:pt>
                      <c:pt idx="843">
                        <c:v>12.60172</c:v>
                      </c:pt>
                      <c:pt idx="844">
                        <c:v>12.622</c:v>
                      </c:pt>
                      <c:pt idx="845">
                        <c:v>12.64228</c:v>
                      </c:pt>
                      <c:pt idx="846">
                        <c:v>12.662570000000001</c:v>
                      </c:pt>
                      <c:pt idx="847">
                        <c:v>12.68286</c:v>
                      </c:pt>
                      <c:pt idx="848">
                        <c:v>12.70317</c:v>
                      </c:pt>
                      <c:pt idx="849">
                        <c:v>12.72348</c:v>
                      </c:pt>
                      <c:pt idx="850">
                        <c:v>12.7438</c:v>
                      </c:pt>
                      <c:pt idx="851">
                        <c:v>12.76413</c:v>
                      </c:pt>
                      <c:pt idx="852">
                        <c:v>12.784459999999999</c:v>
                      </c:pt>
                      <c:pt idx="853">
                        <c:v>12.80481</c:v>
                      </c:pt>
                      <c:pt idx="854">
                        <c:v>12.82516</c:v>
                      </c:pt>
                      <c:pt idx="855">
                        <c:v>12.845510000000001</c:v>
                      </c:pt>
                      <c:pt idx="856">
                        <c:v>12.865880000000001</c:v>
                      </c:pt>
                      <c:pt idx="857">
                        <c:v>12.88625</c:v>
                      </c:pt>
                      <c:pt idx="858">
                        <c:v>12.90663</c:v>
                      </c:pt>
                      <c:pt idx="859">
                        <c:v>12.927020000000001</c:v>
                      </c:pt>
                      <c:pt idx="860">
                        <c:v>12.947419999999999</c:v>
                      </c:pt>
                      <c:pt idx="861">
                        <c:v>12.96782</c:v>
                      </c:pt>
                      <c:pt idx="862">
                        <c:v>12.98823</c:v>
                      </c:pt>
                      <c:pt idx="863">
                        <c:v>13.00864</c:v>
                      </c:pt>
                      <c:pt idx="864">
                        <c:v>13.029070000000001</c:v>
                      </c:pt>
                      <c:pt idx="865">
                        <c:v>13.0495</c:v>
                      </c:pt>
                      <c:pt idx="866">
                        <c:v>13.069929999999999</c:v>
                      </c:pt>
                      <c:pt idx="867">
                        <c:v>13.09038</c:v>
                      </c:pt>
                      <c:pt idx="868">
                        <c:v>13.11083</c:v>
                      </c:pt>
                      <c:pt idx="869">
                        <c:v>13.13128</c:v>
                      </c:pt>
                      <c:pt idx="870">
                        <c:v>13.15175</c:v>
                      </c:pt>
                      <c:pt idx="871">
                        <c:v>13.172219999999999</c:v>
                      </c:pt>
                      <c:pt idx="872">
                        <c:v>13.1927</c:v>
                      </c:pt>
                      <c:pt idx="873">
                        <c:v>13.213179999999999</c:v>
                      </c:pt>
                      <c:pt idx="874">
                        <c:v>13.23367</c:v>
                      </c:pt>
                      <c:pt idx="875">
                        <c:v>13.25417</c:v>
                      </c:pt>
                      <c:pt idx="876">
                        <c:v>13.27467</c:v>
                      </c:pt>
                      <c:pt idx="877">
                        <c:v>13.29518</c:v>
                      </c:pt>
                      <c:pt idx="878">
                        <c:v>13.3157</c:v>
                      </c:pt>
                      <c:pt idx="879">
                        <c:v>13.336220000000001</c:v>
                      </c:pt>
                      <c:pt idx="880">
                        <c:v>13.35675</c:v>
                      </c:pt>
                      <c:pt idx="881">
                        <c:v>13.377280000000001</c:v>
                      </c:pt>
                      <c:pt idx="882">
                        <c:v>13.397819999999999</c:v>
                      </c:pt>
                      <c:pt idx="883">
                        <c:v>13.418369999999999</c:v>
                      </c:pt>
                      <c:pt idx="884">
                        <c:v>13.43892</c:v>
                      </c:pt>
                      <c:pt idx="885">
                        <c:v>13.459479999999999</c:v>
                      </c:pt>
                      <c:pt idx="886">
                        <c:v>13.480040000000001</c:v>
                      </c:pt>
                      <c:pt idx="887">
                        <c:v>13.50061</c:v>
                      </c:pt>
                      <c:pt idx="888">
                        <c:v>13.521190000000001</c:v>
                      </c:pt>
                      <c:pt idx="889">
                        <c:v>13.54177</c:v>
                      </c:pt>
                      <c:pt idx="890">
                        <c:v>13.56236</c:v>
                      </c:pt>
                      <c:pt idx="891">
                        <c:v>13.58295</c:v>
                      </c:pt>
                      <c:pt idx="892">
                        <c:v>13.60355</c:v>
                      </c:pt>
                      <c:pt idx="893">
                        <c:v>13.62415</c:v>
                      </c:pt>
                      <c:pt idx="894">
                        <c:v>13.64476</c:v>
                      </c:pt>
                      <c:pt idx="895">
                        <c:v>13.665380000000001</c:v>
                      </c:pt>
                      <c:pt idx="896">
                        <c:v>13.686</c:v>
                      </c:pt>
                      <c:pt idx="897">
                        <c:v>13.706619999999999</c:v>
                      </c:pt>
                      <c:pt idx="898">
                        <c:v>13.727259999999999</c:v>
                      </c:pt>
                      <c:pt idx="899">
                        <c:v>13.74789</c:v>
                      </c:pt>
                      <c:pt idx="900">
                        <c:v>13.76853</c:v>
                      </c:pt>
                      <c:pt idx="901">
                        <c:v>13.78918</c:v>
                      </c:pt>
                      <c:pt idx="902">
                        <c:v>13.80983</c:v>
                      </c:pt>
                      <c:pt idx="903">
                        <c:v>13.830489999999999</c:v>
                      </c:pt>
                      <c:pt idx="904">
                        <c:v>13.851150000000001</c:v>
                      </c:pt>
                      <c:pt idx="905">
                        <c:v>13.87182</c:v>
                      </c:pt>
                      <c:pt idx="906">
                        <c:v>13.89249</c:v>
                      </c:pt>
                      <c:pt idx="907">
                        <c:v>13.91316</c:v>
                      </c:pt>
                      <c:pt idx="908">
                        <c:v>13.93384</c:v>
                      </c:pt>
                      <c:pt idx="909">
                        <c:v>13.95453</c:v>
                      </c:pt>
                      <c:pt idx="910">
                        <c:v>13.97522</c:v>
                      </c:pt>
                      <c:pt idx="911">
                        <c:v>13.99592</c:v>
                      </c:pt>
                      <c:pt idx="912">
                        <c:v>14.01662</c:v>
                      </c:pt>
                      <c:pt idx="913">
                        <c:v>14.037319999999999</c:v>
                      </c:pt>
                      <c:pt idx="914">
                        <c:v>14.05803</c:v>
                      </c:pt>
                      <c:pt idx="915">
                        <c:v>14.07874</c:v>
                      </c:pt>
                      <c:pt idx="916">
                        <c:v>14.099460000000001</c:v>
                      </c:pt>
                      <c:pt idx="917">
                        <c:v>14.12018</c:v>
                      </c:pt>
                      <c:pt idx="918">
                        <c:v>14.14091</c:v>
                      </c:pt>
                      <c:pt idx="919">
                        <c:v>14.161630000000001</c:v>
                      </c:pt>
                      <c:pt idx="920">
                        <c:v>14.182370000000001</c:v>
                      </c:pt>
                      <c:pt idx="921">
                        <c:v>14.203110000000001</c:v>
                      </c:pt>
                      <c:pt idx="922">
                        <c:v>14.223850000000001</c:v>
                      </c:pt>
                      <c:pt idx="923">
                        <c:v>14.2446</c:v>
                      </c:pt>
                      <c:pt idx="924">
                        <c:v>14.26535</c:v>
                      </c:pt>
                      <c:pt idx="925">
                        <c:v>14.286099999999999</c:v>
                      </c:pt>
                      <c:pt idx="926">
                        <c:v>14.30686</c:v>
                      </c:pt>
                      <c:pt idx="927">
                        <c:v>14.32762</c:v>
                      </c:pt>
                      <c:pt idx="928">
                        <c:v>14.34839</c:v>
                      </c:pt>
                      <c:pt idx="929">
                        <c:v>14.369149999999999</c:v>
                      </c:pt>
                      <c:pt idx="930">
                        <c:v>14.38993</c:v>
                      </c:pt>
                      <c:pt idx="931">
                        <c:v>14.4107</c:v>
                      </c:pt>
                      <c:pt idx="932">
                        <c:v>14.431480000000001</c:v>
                      </c:pt>
                      <c:pt idx="933">
                        <c:v>14.45227</c:v>
                      </c:pt>
                      <c:pt idx="934">
                        <c:v>14.473050000000001</c:v>
                      </c:pt>
                      <c:pt idx="935">
                        <c:v>14.493840000000001</c:v>
                      </c:pt>
                      <c:pt idx="936">
                        <c:v>14.51464</c:v>
                      </c:pt>
                      <c:pt idx="937">
                        <c:v>14.53543</c:v>
                      </c:pt>
                      <c:pt idx="938">
                        <c:v>14.556229999999999</c:v>
                      </c:pt>
                      <c:pt idx="939">
                        <c:v>14.57704</c:v>
                      </c:pt>
                      <c:pt idx="940">
                        <c:v>14.59784</c:v>
                      </c:pt>
                      <c:pt idx="941">
                        <c:v>14.618650000000001</c:v>
                      </c:pt>
                      <c:pt idx="942">
                        <c:v>14.63946</c:v>
                      </c:pt>
                      <c:pt idx="943">
                        <c:v>14.66028</c:v>
                      </c:pt>
                      <c:pt idx="944">
                        <c:v>14.681100000000001</c:v>
                      </c:pt>
                      <c:pt idx="945">
                        <c:v>14.701919999999999</c:v>
                      </c:pt>
                      <c:pt idx="946">
                        <c:v>14.72274</c:v>
                      </c:pt>
                      <c:pt idx="947">
                        <c:v>14.74357</c:v>
                      </c:pt>
                      <c:pt idx="948">
                        <c:v>14.7644</c:v>
                      </c:pt>
                      <c:pt idx="949">
                        <c:v>14.78523</c:v>
                      </c:pt>
                      <c:pt idx="950">
                        <c:v>14.80607</c:v>
                      </c:pt>
                      <c:pt idx="951">
                        <c:v>14.8269</c:v>
                      </c:pt>
                      <c:pt idx="952">
                        <c:v>14.84774</c:v>
                      </c:pt>
                      <c:pt idx="953">
                        <c:v>14.868589999999999</c:v>
                      </c:pt>
                      <c:pt idx="954">
                        <c:v>14.889430000000001</c:v>
                      </c:pt>
                      <c:pt idx="955">
                        <c:v>14.91028</c:v>
                      </c:pt>
                      <c:pt idx="956">
                        <c:v>14.93113</c:v>
                      </c:pt>
                      <c:pt idx="957">
                        <c:v>14.951980000000001</c:v>
                      </c:pt>
                      <c:pt idx="958">
                        <c:v>14.97283</c:v>
                      </c:pt>
                      <c:pt idx="959">
                        <c:v>14.993690000000001</c:v>
                      </c:pt>
                      <c:pt idx="960">
                        <c:v>15.01455</c:v>
                      </c:pt>
                      <c:pt idx="961">
                        <c:v>15.035410000000001</c:v>
                      </c:pt>
                      <c:pt idx="962">
                        <c:v>15.05627</c:v>
                      </c:pt>
                      <c:pt idx="963">
                        <c:v>15.07713</c:v>
                      </c:pt>
                      <c:pt idx="964">
                        <c:v>15.098000000000001</c:v>
                      </c:pt>
                      <c:pt idx="965">
                        <c:v>15.118869999999999</c:v>
                      </c:pt>
                      <c:pt idx="966">
                        <c:v>15.13974</c:v>
                      </c:pt>
                      <c:pt idx="967">
                        <c:v>15.16061</c:v>
                      </c:pt>
                      <c:pt idx="968">
                        <c:v>15.181480000000001</c:v>
                      </c:pt>
                      <c:pt idx="969">
                        <c:v>15.202349999999999</c:v>
                      </c:pt>
                      <c:pt idx="970">
                        <c:v>15.223229999999999</c:v>
                      </c:pt>
                      <c:pt idx="971">
                        <c:v>15.244109999999999</c:v>
                      </c:pt>
                      <c:pt idx="972">
                        <c:v>15.264989999999999</c:v>
                      </c:pt>
                      <c:pt idx="973">
                        <c:v>15.285869999999999</c:v>
                      </c:pt>
                      <c:pt idx="974">
                        <c:v>15.306749999999999</c:v>
                      </c:pt>
                      <c:pt idx="975">
                        <c:v>15.327629999999999</c:v>
                      </c:pt>
                      <c:pt idx="976">
                        <c:v>15.348520000000001</c:v>
                      </c:pt>
                      <c:pt idx="977">
                        <c:v>15.369400000000001</c:v>
                      </c:pt>
                      <c:pt idx="978">
                        <c:v>15.39029</c:v>
                      </c:pt>
                      <c:pt idx="979">
                        <c:v>15.41118</c:v>
                      </c:pt>
                      <c:pt idx="980">
                        <c:v>15.43207</c:v>
                      </c:pt>
                      <c:pt idx="981">
                        <c:v>15.452959999999999</c:v>
                      </c:pt>
                      <c:pt idx="982">
                        <c:v>15.473850000000001</c:v>
                      </c:pt>
                      <c:pt idx="983">
                        <c:v>15.49474</c:v>
                      </c:pt>
                      <c:pt idx="984">
                        <c:v>15.51563</c:v>
                      </c:pt>
                      <c:pt idx="985">
                        <c:v>15.536530000000001</c:v>
                      </c:pt>
                      <c:pt idx="986">
                        <c:v>15.55742</c:v>
                      </c:pt>
                      <c:pt idx="987">
                        <c:v>15.57832</c:v>
                      </c:pt>
                      <c:pt idx="988">
                        <c:v>15.599209999999999</c:v>
                      </c:pt>
                      <c:pt idx="989">
                        <c:v>15.62011</c:v>
                      </c:pt>
                      <c:pt idx="990">
                        <c:v>15.64101</c:v>
                      </c:pt>
                      <c:pt idx="991">
                        <c:v>15.661910000000001</c:v>
                      </c:pt>
                      <c:pt idx="992">
                        <c:v>15.6828</c:v>
                      </c:pt>
                      <c:pt idx="993">
                        <c:v>15.7037</c:v>
                      </c:pt>
                      <c:pt idx="994">
                        <c:v>15.724600000000001</c:v>
                      </c:pt>
                      <c:pt idx="995">
                        <c:v>15.7455</c:v>
                      </c:pt>
                      <c:pt idx="996">
                        <c:v>15.766400000000001</c:v>
                      </c:pt>
                      <c:pt idx="997">
                        <c:v>15.7873</c:v>
                      </c:pt>
                      <c:pt idx="998">
                        <c:v>15.808199999999999</c:v>
                      </c:pt>
                      <c:pt idx="999">
                        <c:v>15.8291</c:v>
                      </c:pt>
                      <c:pt idx="1000">
                        <c:v>15.85</c:v>
                      </c:pt>
                      <c:pt idx="1001">
                        <c:v>15.870900000000001</c:v>
                      </c:pt>
                      <c:pt idx="1002">
                        <c:v>15.8918</c:v>
                      </c:pt>
                      <c:pt idx="1003">
                        <c:v>15.912699999999999</c:v>
                      </c:pt>
                      <c:pt idx="1004">
                        <c:v>15.9336</c:v>
                      </c:pt>
                      <c:pt idx="1005">
                        <c:v>15.954499999999999</c:v>
                      </c:pt>
                      <c:pt idx="1006">
                        <c:v>15.9754</c:v>
                      </c:pt>
                      <c:pt idx="1007">
                        <c:v>15.9963</c:v>
                      </c:pt>
                      <c:pt idx="1008">
                        <c:v>16.017209999999999</c:v>
                      </c:pt>
                      <c:pt idx="1009">
                        <c:v>16.03811</c:v>
                      </c:pt>
                      <c:pt idx="1010">
                        <c:v>16.059010000000001</c:v>
                      </c:pt>
                      <c:pt idx="1011">
                        <c:v>16.079920000000001</c:v>
                      </c:pt>
                      <c:pt idx="1012">
                        <c:v>16.100819999999999</c:v>
                      </c:pt>
                      <c:pt idx="1013">
                        <c:v>16.121729999999999</c:v>
                      </c:pt>
                      <c:pt idx="1014">
                        <c:v>16.14264</c:v>
                      </c:pt>
                      <c:pt idx="1015">
                        <c:v>16.163550000000001</c:v>
                      </c:pt>
                      <c:pt idx="1016">
                        <c:v>16.184460000000001</c:v>
                      </c:pt>
                      <c:pt idx="1017">
                        <c:v>16.205369999999998</c:v>
                      </c:pt>
                      <c:pt idx="1018">
                        <c:v>16.226279999999999</c:v>
                      </c:pt>
                      <c:pt idx="1019">
                        <c:v>16.247199999999999</c:v>
                      </c:pt>
                      <c:pt idx="1020">
                        <c:v>16.26811</c:v>
                      </c:pt>
                      <c:pt idx="1021">
                        <c:v>16.28903</c:v>
                      </c:pt>
                      <c:pt idx="1022">
                        <c:v>16.309950000000001</c:v>
                      </c:pt>
                      <c:pt idx="1023">
                        <c:v>16.330870000000001</c:v>
                      </c:pt>
                      <c:pt idx="1024">
                        <c:v>16.351790000000001</c:v>
                      </c:pt>
                      <c:pt idx="1025">
                        <c:v>16.372720000000001</c:v>
                      </c:pt>
                      <c:pt idx="1026">
                        <c:v>16.393640000000001</c:v>
                      </c:pt>
                      <c:pt idx="1027">
                        <c:v>16.414570000000001</c:v>
                      </c:pt>
                      <c:pt idx="1028">
                        <c:v>16.435500000000001</c:v>
                      </c:pt>
                      <c:pt idx="1029">
                        <c:v>16.456440000000001</c:v>
                      </c:pt>
                      <c:pt idx="1030">
                        <c:v>16.477370000000001</c:v>
                      </c:pt>
                      <c:pt idx="1031">
                        <c:v>16.49831</c:v>
                      </c:pt>
                      <c:pt idx="1032">
                        <c:v>16.51925</c:v>
                      </c:pt>
                      <c:pt idx="1033">
                        <c:v>16.540199999999999</c:v>
                      </c:pt>
                      <c:pt idx="1034">
                        <c:v>16.561150000000001</c:v>
                      </c:pt>
                      <c:pt idx="1035">
                        <c:v>16.582090000000001</c:v>
                      </c:pt>
                      <c:pt idx="1036">
                        <c:v>16.60305</c:v>
                      </c:pt>
                      <c:pt idx="1037">
                        <c:v>16.623999999999999</c:v>
                      </c:pt>
                      <c:pt idx="1038">
                        <c:v>16.644960000000001</c:v>
                      </c:pt>
                      <c:pt idx="1039">
                        <c:v>16.66592</c:v>
                      </c:pt>
                      <c:pt idx="1040">
                        <c:v>16.686889999999998</c:v>
                      </c:pt>
                      <c:pt idx="1041">
                        <c:v>16.70786</c:v>
                      </c:pt>
                      <c:pt idx="1042">
                        <c:v>16.728829999999999</c:v>
                      </c:pt>
                      <c:pt idx="1043">
                        <c:v>16.7498</c:v>
                      </c:pt>
                      <c:pt idx="1044">
                        <c:v>16.770779999999998</c:v>
                      </c:pt>
                      <c:pt idx="1045">
                        <c:v>16.79176</c:v>
                      </c:pt>
                      <c:pt idx="1046">
                        <c:v>16.812750000000001</c:v>
                      </c:pt>
                      <c:pt idx="1047">
                        <c:v>16.833739999999999</c:v>
                      </c:pt>
                      <c:pt idx="1048">
                        <c:v>16.85473</c:v>
                      </c:pt>
                      <c:pt idx="1049">
                        <c:v>16.875730000000001</c:v>
                      </c:pt>
                      <c:pt idx="1050">
                        <c:v>16.896730000000002</c:v>
                      </c:pt>
                      <c:pt idx="1051">
                        <c:v>16.917739999999998</c:v>
                      </c:pt>
                      <c:pt idx="1052">
                        <c:v>16.938749999999999</c:v>
                      </c:pt>
                      <c:pt idx="1053">
                        <c:v>16.959759999999999</c:v>
                      </c:pt>
                      <c:pt idx="1054">
                        <c:v>16.980779999999999</c:v>
                      </c:pt>
                      <c:pt idx="1055">
                        <c:v>17.001809999999999</c:v>
                      </c:pt>
                      <c:pt idx="1056">
                        <c:v>17.022839999999999</c:v>
                      </c:pt>
                      <c:pt idx="1057">
                        <c:v>17.043869999999998</c:v>
                      </c:pt>
                      <c:pt idx="1058">
                        <c:v>17.064910000000001</c:v>
                      </c:pt>
                      <c:pt idx="1059">
                        <c:v>17.08595</c:v>
                      </c:pt>
                      <c:pt idx="1060">
                        <c:v>17.106999999999999</c:v>
                      </c:pt>
                      <c:pt idx="1061">
                        <c:v>17.128050000000002</c:v>
                      </c:pt>
                      <c:pt idx="1062">
                        <c:v>17.149100000000001</c:v>
                      </c:pt>
                      <c:pt idx="1063">
                        <c:v>17.170169999999999</c:v>
                      </c:pt>
                      <c:pt idx="1064">
                        <c:v>17.191240000000001</c:v>
                      </c:pt>
                      <c:pt idx="1065">
                        <c:v>17.212309999999999</c:v>
                      </c:pt>
                      <c:pt idx="1066">
                        <c:v>17.23339</c:v>
                      </c:pt>
                      <c:pt idx="1067">
                        <c:v>17.254470000000001</c:v>
                      </c:pt>
                      <c:pt idx="1068">
                        <c:v>17.275559999999999</c:v>
                      </c:pt>
                      <c:pt idx="1069">
                        <c:v>17.296659999999999</c:v>
                      </c:pt>
                      <c:pt idx="1070">
                        <c:v>17.31776</c:v>
                      </c:pt>
                      <c:pt idx="1071">
                        <c:v>17.33886</c:v>
                      </c:pt>
                      <c:pt idx="1072">
                        <c:v>17.35998</c:v>
                      </c:pt>
                      <c:pt idx="1073">
                        <c:v>17.38109</c:v>
                      </c:pt>
                      <c:pt idx="1074">
                        <c:v>17.40222</c:v>
                      </c:pt>
                      <c:pt idx="1075">
                        <c:v>17.423349999999999</c:v>
                      </c:pt>
                      <c:pt idx="1076">
                        <c:v>17.444489999999998</c:v>
                      </c:pt>
                      <c:pt idx="1077">
                        <c:v>17.465630000000001</c:v>
                      </c:pt>
                      <c:pt idx="1078">
                        <c:v>17.48678</c:v>
                      </c:pt>
                      <c:pt idx="1079">
                        <c:v>17.507940000000001</c:v>
                      </c:pt>
                      <c:pt idx="1080">
                        <c:v>17.5291</c:v>
                      </c:pt>
                      <c:pt idx="1081">
                        <c:v>17.550270000000001</c:v>
                      </c:pt>
                      <c:pt idx="1082">
                        <c:v>17.571449999999999</c:v>
                      </c:pt>
                      <c:pt idx="1083">
                        <c:v>17.59263</c:v>
                      </c:pt>
                      <c:pt idx="1084">
                        <c:v>17.61382</c:v>
                      </c:pt>
                      <c:pt idx="1085">
                        <c:v>17.635020000000001</c:v>
                      </c:pt>
                      <c:pt idx="1086">
                        <c:v>17.656220000000001</c:v>
                      </c:pt>
                      <c:pt idx="1087">
                        <c:v>17.677430000000001</c:v>
                      </c:pt>
                      <c:pt idx="1088">
                        <c:v>17.698650000000001</c:v>
                      </c:pt>
                      <c:pt idx="1089">
                        <c:v>17.71988</c:v>
                      </c:pt>
                      <c:pt idx="1090">
                        <c:v>17.741109999999999</c:v>
                      </c:pt>
                      <c:pt idx="1091">
                        <c:v>17.762350000000001</c:v>
                      </c:pt>
                      <c:pt idx="1092">
                        <c:v>17.7836</c:v>
                      </c:pt>
                      <c:pt idx="1093">
                        <c:v>17.804849999999998</c:v>
                      </c:pt>
                      <c:pt idx="1094">
                        <c:v>17.82612</c:v>
                      </c:pt>
                      <c:pt idx="1095">
                        <c:v>17.847390000000001</c:v>
                      </c:pt>
                      <c:pt idx="1096">
                        <c:v>17.868670000000002</c:v>
                      </c:pt>
                      <c:pt idx="1097">
                        <c:v>17.889959999999999</c:v>
                      </c:pt>
                      <c:pt idx="1098">
                        <c:v>17.911249999999999</c:v>
                      </c:pt>
                      <c:pt idx="1099">
                        <c:v>17.932549999999999</c:v>
                      </c:pt>
                      <c:pt idx="1100">
                        <c:v>17.953869999999998</c:v>
                      </c:pt>
                      <c:pt idx="1101">
                        <c:v>17.975190000000001</c:v>
                      </c:pt>
                      <c:pt idx="1102">
                        <c:v>17.99652</c:v>
                      </c:pt>
                      <c:pt idx="1103">
                        <c:v>18.017849999999999</c:v>
                      </c:pt>
                      <c:pt idx="1104">
                        <c:v>18.039200000000001</c:v>
                      </c:pt>
                      <c:pt idx="1105">
                        <c:v>18.060549999999999</c:v>
                      </c:pt>
                      <c:pt idx="1106">
                        <c:v>18.08192</c:v>
                      </c:pt>
                      <c:pt idx="1107">
                        <c:v>18.103290000000001</c:v>
                      </c:pt>
                      <c:pt idx="1108">
                        <c:v>18.124669999999998</c:v>
                      </c:pt>
                      <c:pt idx="1109">
                        <c:v>18.146059999999999</c:v>
                      </c:pt>
                      <c:pt idx="1110">
                        <c:v>18.167459999999998</c:v>
                      </c:pt>
                      <c:pt idx="1111">
                        <c:v>18.188859999999998</c:v>
                      </c:pt>
                      <c:pt idx="1112">
                        <c:v>18.210280000000001</c:v>
                      </c:pt>
                      <c:pt idx="1113">
                        <c:v>18.23171</c:v>
                      </c:pt>
                      <c:pt idx="1114">
                        <c:v>18.253139999999998</c:v>
                      </c:pt>
                      <c:pt idx="1115">
                        <c:v>18.27459</c:v>
                      </c:pt>
                      <c:pt idx="1116">
                        <c:v>18.296040000000001</c:v>
                      </c:pt>
                      <c:pt idx="1117">
                        <c:v>18.317509999999999</c:v>
                      </c:pt>
                      <c:pt idx="1118">
                        <c:v>18.338979999999999</c:v>
                      </c:pt>
                      <c:pt idx="1119">
                        <c:v>18.360469999999999</c:v>
                      </c:pt>
                      <c:pt idx="1120">
                        <c:v>18.381959999999999</c:v>
                      </c:pt>
                      <c:pt idx="1121">
                        <c:v>18.403469999999999</c:v>
                      </c:pt>
                      <c:pt idx="1122">
                        <c:v>18.424980000000001</c:v>
                      </c:pt>
                      <c:pt idx="1123">
                        <c:v>18.4465</c:v>
                      </c:pt>
                      <c:pt idx="1124">
                        <c:v>18.468039999999998</c:v>
                      </c:pt>
                      <c:pt idx="1125">
                        <c:v>18.48958</c:v>
                      </c:pt>
                      <c:pt idx="1126">
                        <c:v>18.511140000000001</c:v>
                      </c:pt>
                      <c:pt idx="1127">
                        <c:v>18.532699999999998</c:v>
                      </c:pt>
                      <c:pt idx="1128">
                        <c:v>18.554279999999999</c:v>
                      </c:pt>
                      <c:pt idx="1129">
                        <c:v>18.575869999999998</c:v>
                      </c:pt>
                      <c:pt idx="1130">
                        <c:v>18.597470000000001</c:v>
                      </c:pt>
                      <c:pt idx="1131">
                        <c:v>18.619070000000001</c:v>
                      </c:pt>
                      <c:pt idx="1132">
                        <c:v>18.640689999999999</c:v>
                      </c:pt>
                      <c:pt idx="1133">
                        <c:v>18.662320000000001</c:v>
                      </c:pt>
                      <c:pt idx="1134">
                        <c:v>18.683959999999999</c:v>
                      </c:pt>
                      <c:pt idx="1135">
                        <c:v>18.70562</c:v>
                      </c:pt>
                      <c:pt idx="1136">
                        <c:v>18.72728</c:v>
                      </c:pt>
                      <c:pt idx="1137">
                        <c:v>18.74896</c:v>
                      </c:pt>
                      <c:pt idx="1138">
                        <c:v>18.77064</c:v>
                      </c:pt>
                      <c:pt idx="1139">
                        <c:v>18.792339999999999</c:v>
                      </c:pt>
                      <c:pt idx="1140">
                        <c:v>18.814050000000002</c:v>
                      </c:pt>
                      <c:pt idx="1141">
                        <c:v>18.83577</c:v>
                      </c:pt>
                      <c:pt idx="1142">
                        <c:v>18.857500000000002</c:v>
                      </c:pt>
                      <c:pt idx="1143">
                        <c:v>18.879249999999999</c:v>
                      </c:pt>
                      <c:pt idx="1144">
                        <c:v>18.901009999999999</c:v>
                      </c:pt>
                      <c:pt idx="1145">
                        <c:v>18.92277</c:v>
                      </c:pt>
                      <c:pt idx="1146">
                        <c:v>18.94455</c:v>
                      </c:pt>
                      <c:pt idx="1147">
                        <c:v>18.966349999999998</c:v>
                      </c:pt>
                      <c:pt idx="1148">
                        <c:v>18.988150000000001</c:v>
                      </c:pt>
                      <c:pt idx="1149">
                        <c:v>19.009969999999999</c:v>
                      </c:pt>
                      <c:pt idx="1150">
                        <c:v>19.0318</c:v>
                      </c:pt>
                      <c:pt idx="1151">
                        <c:v>19.053640000000001</c:v>
                      </c:pt>
                      <c:pt idx="1152">
                        <c:v>19.075500000000002</c:v>
                      </c:pt>
                      <c:pt idx="1153">
                        <c:v>19.097359999999998</c:v>
                      </c:pt>
                      <c:pt idx="1154">
                        <c:v>19.119240000000001</c:v>
                      </c:pt>
                      <c:pt idx="1155">
                        <c:v>19.14114</c:v>
                      </c:pt>
                      <c:pt idx="1156">
                        <c:v>19.163039999999999</c:v>
                      </c:pt>
                      <c:pt idx="1157">
                        <c:v>19.18496</c:v>
                      </c:pt>
                      <c:pt idx="1158">
                        <c:v>19.206890000000001</c:v>
                      </c:pt>
                      <c:pt idx="1159">
                        <c:v>19.228840000000002</c:v>
                      </c:pt>
                      <c:pt idx="1160">
                        <c:v>19.250800000000002</c:v>
                      </c:pt>
                      <c:pt idx="1161">
                        <c:v>19.272770000000001</c:v>
                      </c:pt>
                      <c:pt idx="1162">
                        <c:v>19.294750000000001</c:v>
                      </c:pt>
                      <c:pt idx="1163">
                        <c:v>19.316749999999999</c:v>
                      </c:pt>
                      <c:pt idx="1164">
                        <c:v>19.33877</c:v>
                      </c:pt>
                      <c:pt idx="1165">
                        <c:v>19.360790000000001</c:v>
                      </c:pt>
                      <c:pt idx="1166">
                        <c:v>19.382829999999998</c:v>
                      </c:pt>
                      <c:pt idx="1167">
                        <c:v>19.404879999999999</c:v>
                      </c:pt>
                      <c:pt idx="1168">
                        <c:v>19.426950000000001</c:v>
                      </c:pt>
                      <c:pt idx="1169">
                        <c:v>19.44903</c:v>
                      </c:pt>
                      <c:pt idx="1170">
                        <c:v>19.471129999999999</c:v>
                      </c:pt>
                      <c:pt idx="1171">
                        <c:v>19.49324</c:v>
                      </c:pt>
                      <c:pt idx="1172">
                        <c:v>19.515360000000001</c:v>
                      </c:pt>
                      <c:pt idx="1173">
                        <c:v>19.537500000000001</c:v>
                      </c:pt>
                      <c:pt idx="1174">
                        <c:v>19.559650000000001</c:v>
                      </c:pt>
                      <c:pt idx="1175">
                        <c:v>19.58182</c:v>
                      </c:pt>
                      <c:pt idx="1176">
                        <c:v>19.603999999999999</c:v>
                      </c:pt>
                      <c:pt idx="1177">
                        <c:v>19.626190000000001</c:v>
                      </c:pt>
                      <c:pt idx="1178">
                        <c:v>19.648399999999999</c:v>
                      </c:pt>
                      <c:pt idx="1179">
                        <c:v>19.670629999999999</c:v>
                      </c:pt>
                      <c:pt idx="1180">
                        <c:v>19.692869999999999</c:v>
                      </c:pt>
                      <c:pt idx="1181">
                        <c:v>19.715129999999998</c:v>
                      </c:pt>
                      <c:pt idx="1182">
                        <c:v>19.737400000000001</c:v>
                      </c:pt>
                      <c:pt idx="1183">
                        <c:v>19.759679999999999</c:v>
                      </c:pt>
                      <c:pt idx="1184">
                        <c:v>19.781980000000001</c:v>
                      </c:pt>
                      <c:pt idx="1185">
                        <c:v>19.804300000000001</c:v>
                      </c:pt>
                      <c:pt idx="1186">
                        <c:v>19.826630000000002</c:v>
                      </c:pt>
                      <c:pt idx="1187">
                        <c:v>19.848980000000001</c:v>
                      </c:pt>
                      <c:pt idx="1188">
                        <c:v>19.87134</c:v>
                      </c:pt>
                      <c:pt idx="1189">
                        <c:v>19.893719999999998</c:v>
                      </c:pt>
                      <c:pt idx="1190">
                        <c:v>19.91611</c:v>
                      </c:pt>
                      <c:pt idx="1191">
                        <c:v>19.93852</c:v>
                      </c:pt>
                      <c:pt idx="1192">
                        <c:v>19.96095</c:v>
                      </c:pt>
                      <c:pt idx="1193">
                        <c:v>19.98339</c:v>
                      </c:pt>
                      <c:pt idx="1194">
                        <c:v>20.005849999999999</c:v>
                      </c:pt>
                      <c:pt idx="1195">
                        <c:v>20.028320000000001</c:v>
                      </c:pt>
                      <c:pt idx="1196">
                        <c:v>20.050809999999998</c:v>
                      </c:pt>
                      <c:pt idx="1197">
                        <c:v>20.073319999999999</c:v>
                      </c:pt>
                      <c:pt idx="1198">
                        <c:v>20.095839999999999</c:v>
                      </c:pt>
                      <c:pt idx="1199">
                        <c:v>20.118379999999998</c:v>
                      </c:pt>
                      <c:pt idx="1200">
                        <c:v>20.140930000000001</c:v>
                      </c:pt>
                      <c:pt idx="1201">
                        <c:v>20.163509999999999</c:v>
                      </c:pt>
                      <c:pt idx="1202">
                        <c:v>20.18609</c:v>
                      </c:pt>
                      <c:pt idx="1203">
                        <c:v>20.2087</c:v>
                      </c:pt>
                      <c:pt idx="1204">
                        <c:v>20.23132</c:v>
                      </c:pt>
                      <c:pt idx="1205">
                        <c:v>20.253959999999999</c:v>
                      </c:pt>
                      <c:pt idx="1206">
                        <c:v>20.276620000000001</c:v>
                      </c:pt>
                      <c:pt idx="1207">
                        <c:v>20.299289999999999</c:v>
                      </c:pt>
                      <c:pt idx="1208">
                        <c:v>20.32198</c:v>
                      </c:pt>
                      <c:pt idx="1209">
                        <c:v>20.34469</c:v>
                      </c:pt>
                      <c:pt idx="1210">
                        <c:v>20.367419999999999</c:v>
                      </c:pt>
                      <c:pt idx="1211">
                        <c:v>20.390160000000002</c:v>
                      </c:pt>
                      <c:pt idx="1212">
                        <c:v>20.41292</c:v>
                      </c:pt>
                      <c:pt idx="1213">
                        <c:v>20.435700000000001</c:v>
                      </c:pt>
                      <c:pt idx="1214">
                        <c:v>20.458500000000001</c:v>
                      </c:pt>
                      <c:pt idx="1215">
                        <c:v>20.481310000000001</c:v>
                      </c:pt>
                      <c:pt idx="1216">
                        <c:v>20.50414</c:v>
                      </c:pt>
                      <c:pt idx="1217">
                        <c:v>20.526990000000001</c:v>
                      </c:pt>
                      <c:pt idx="1218">
                        <c:v>20.549859999999999</c:v>
                      </c:pt>
                      <c:pt idx="1219">
                        <c:v>20.572749999999999</c:v>
                      </c:pt>
                      <c:pt idx="1220">
                        <c:v>20.595649999999999</c:v>
                      </c:pt>
                      <c:pt idx="1221">
                        <c:v>20.618569999999998</c:v>
                      </c:pt>
                      <c:pt idx="1222">
                        <c:v>20.64152</c:v>
                      </c:pt>
                      <c:pt idx="1223">
                        <c:v>20.664480000000001</c:v>
                      </c:pt>
                      <c:pt idx="1224">
                        <c:v>20.687449999999998</c:v>
                      </c:pt>
                      <c:pt idx="1225">
                        <c:v>20.710450000000002</c:v>
                      </c:pt>
                      <c:pt idx="1226">
                        <c:v>20.733470000000001</c:v>
                      </c:pt>
                      <c:pt idx="1227">
                        <c:v>20.756499999999999</c:v>
                      </c:pt>
                      <c:pt idx="1228">
                        <c:v>20.77955</c:v>
                      </c:pt>
                      <c:pt idx="1229">
                        <c:v>20.802620000000001</c:v>
                      </c:pt>
                      <c:pt idx="1230">
                        <c:v>20.82572</c:v>
                      </c:pt>
                      <c:pt idx="1231">
                        <c:v>20.84883</c:v>
                      </c:pt>
                      <c:pt idx="1232">
                        <c:v>20.871960000000001</c:v>
                      </c:pt>
                      <c:pt idx="1233">
                        <c:v>20.895099999999999</c:v>
                      </c:pt>
                      <c:pt idx="1234">
                        <c:v>20.91827</c:v>
                      </c:pt>
                      <c:pt idx="1235">
                        <c:v>20.941459999999999</c:v>
                      </c:pt>
                      <c:pt idx="1236">
                        <c:v>20.964670000000002</c:v>
                      </c:pt>
                      <c:pt idx="1237">
                        <c:v>20.98789</c:v>
                      </c:pt>
                      <c:pt idx="1238">
                        <c:v>21.011140000000001</c:v>
                      </c:pt>
                      <c:pt idx="1239">
                        <c:v>21.034410000000001</c:v>
                      </c:pt>
                      <c:pt idx="1240">
                        <c:v>21.057690000000001</c:v>
                      </c:pt>
                      <c:pt idx="1241">
                        <c:v>21.081</c:v>
                      </c:pt>
                      <c:pt idx="1242">
                        <c:v>21.104330000000001</c:v>
                      </c:pt>
                      <c:pt idx="1243">
                        <c:v>21.127669999999998</c:v>
                      </c:pt>
                      <c:pt idx="1244">
                        <c:v>21.151039999999998</c:v>
                      </c:pt>
                      <c:pt idx="1245">
                        <c:v>21.174420000000001</c:v>
                      </c:pt>
                      <c:pt idx="1246">
                        <c:v>21.19783</c:v>
                      </c:pt>
                      <c:pt idx="1247">
                        <c:v>21.221260000000001</c:v>
                      </c:pt>
                      <c:pt idx="1248">
                        <c:v>21.244710000000001</c:v>
                      </c:pt>
                      <c:pt idx="1249">
                        <c:v>21.268180000000001</c:v>
                      </c:pt>
                      <c:pt idx="1250">
                        <c:v>21.29167</c:v>
                      </c:pt>
                      <c:pt idx="1251">
                        <c:v>21.315180000000002</c:v>
                      </c:pt>
                      <c:pt idx="1252">
                        <c:v>21.338709999999999</c:v>
                      </c:pt>
                      <c:pt idx="1253">
                        <c:v>21.362259999999999</c:v>
                      </c:pt>
                      <c:pt idx="1254">
                        <c:v>21.385829999999999</c:v>
                      </c:pt>
                      <c:pt idx="1255">
                        <c:v>21.40943</c:v>
                      </c:pt>
                      <c:pt idx="1256">
                        <c:v>21.433039999999998</c:v>
                      </c:pt>
                      <c:pt idx="1257">
                        <c:v>21.456679999999999</c:v>
                      </c:pt>
                      <c:pt idx="1258">
                        <c:v>21.480340000000002</c:v>
                      </c:pt>
                      <c:pt idx="1259">
                        <c:v>21.504020000000001</c:v>
                      </c:pt>
                      <c:pt idx="1260">
                        <c:v>21.527719999999999</c:v>
                      </c:pt>
                      <c:pt idx="1261">
                        <c:v>21.551439999999999</c:v>
                      </c:pt>
                      <c:pt idx="1262">
                        <c:v>21.575189999999999</c:v>
                      </c:pt>
                      <c:pt idx="1263">
                        <c:v>21.598949999999999</c:v>
                      </c:pt>
                      <c:pt idx="1264">
                        <c:v>21.62274</c:v>
                      </c:pt>
                      <c:pt idx="1265">
                        <c:v>21.646550000000001</c:v>
                      </c:pt>
                      <c:pt idx="1266">
                        <c:v>21.670390000000001</c:v>
                      </c:pt>
                      <c:pt idx="1267">
                        <c:v>21.694240000000001</c:v>
                      </c:pt>
                      <c:pt idx="1268">
                        <c:v>21.718119999999999</c:v>
                      </c:pt>
                      <c:pt idx="1269">
                        <c:v>21.74202</c:v>
                      </c:pt>
                      <c:pt idx="1270">
                        <c:v>21.765940000000001</c:v>
                      </c:pt>
                      <c:pt idx="1271">
                        <c:v>21.78988</c:v>
                      </c:pt>
                      <c:pt idx="1272">
                        <c:v>21.813849999999999</c:v>
                      </c:pt>
                      <c:pt idx="1273">
                        <c:v>21.83784</c:v>
                      </c:pt>
                      <c:pt idx="1274">
                        <c:v>21.86185</c:v>
                      </c:pt>
                      <c:pt idx="1275">
                        <c:v>21.88588</c:v>
                      </c:pt>
                      <c:pt idx="1276">
                        <c:v>21.909939999999999</c:v>
                      </c:pt>
                      <c:pt idx="1277">
                        <c:v>21.93402</c:v>
                      </c:pt>
                      <c:pt idx="1278">
                        <c:v>21.958120000000001</c:v>
                      </c:pt>
                      <c:pt idx="1279">
                        <c:v>21.982250000000001</c:v>
                      </c:pt>
                      <c:pt idx="1280">
                        <c:v>22.006399999999999</c:v>
                      </c:pt>
                      <c:pt idx="1281">
                        <c:v>22.030570000000001</c:v>
                      </c:pt>
                      <c:pt idx="1282">
                        <c:v>22.054770000000001</c:v>
                      </c:pt>
                      <c:pt idx="1283">
                        <c:v>22.078990000000001</c:v>
                      </c:pt>
                      <c:pt idx="1284">
                        <c:v>22.10323</c:v>
                      </c:pt>
                      <c:pt idx="1285">
                        <c:v>22.127500000000001</c:v>
                      </c:pt>
                      <c:pt idx="1286">
                        <c:v>22.151789999999998</c:v>
                      </c:pt>
                      <c:pt idx="1287">
                        <c:v>22.176110000000001</c:v>
                      </c:pt>
                      <c:pt idx="1288">
                        <c:v>22.20045</c:v>
                      </c:pt>
                      <c:pt idx="1289">
                        <c:v>22.224810000000002</c:v>
                      </c:pt>
                      <c:pt idx="1290">
                        <c:v>22.249189999999999</c:v>
                      </c:pt>
                      <c:pt idx="1291">
                        <c:v>22.273599999999998</c:v>
                      </c:pt>
                      <c:pt idx="1292">
                        <c:v>22.29804</c:v>
                      </c:pt>
                      <c:pt idx="1293">
                        <c:v>22.322500000000002</c:v>
                      </c:pt>
                      <c:pt idx="1294">
                        <c:v>22.346979999999999</c:v>
                      </c:pt>
                      <c:pt idx="1295">
                        <c:v>22.371490000000001</c:v>
                      </c:pt>
                      <c:pt idx="1296">
                        <c:v>22.39602</c:v>
                      </c:pt>
                      <c:pt idx="1297">
                        <c:v>22.420580000000001</c:v>
                      </c:pt>
                      <c:pt idx="1298">
                        <c:v>22.445160000000001</c:v>
                      </c:pt>
                      <c:pt idx="1299">
                        <c:v>22.46977</c:v>
                      </c:pt>
                      <c:pt idx="1300">
                        <c:v>22.494399999999999</c:v>
                      </c:pt>
                      <c:pt idx="1301">
                        <c:v>22.51906</c:v>
                      </c:pt>
                      <c:pt idx="1302">
                        <c:v>22.54374</c:v>
                      </c:pt>
                      <c:pt idx="1303">
                        <c:v>22.568439999999999</c:v>
                      </c:pt>
                      <c:pt idx="1304">
                        <c:v>22.59318</c:v>
                      </c:pt>
                      <c:pt idx="1305">
                        <c:v>22.617930000000001</c:v>
                      </c:pt>
                      <c:pt idx="1306">
                        <c:v>22.642720000000001</c:v>
                      </c:pt>
                      <c:pt idx="1307">
                        <c:v>22.66752</c:v>
                      </c:pt>
                      <c:pt idx="1308">
                        <c:v>22.692360000000001</c:v>
                      </c:pt>
                      <c:pt idx="1309">
                        <c:v>22.717220000000001</c:v>
                      </c:pt>
                      <c:pt idx="1310">
                        <c:v>22.742100000000001</c:v>
                      </c:pt>
                      <c:pt idx="1311">
                        <c:v>22.767009999999999</c:v>
                      </c:pt>
                      <c:pt idx="1312">
                        <c:v>22.79195</c:v>
                      </c:pt>
                      <c:pt idx="1313">
                        <c:v>22.81691</c:v>
                      </c:pt>
                      <c:pt idx="1314">
                        <c:v>22.841899999999999</c:v>
                      </c:pt>
                      <c:pt idx="1315">
                        <c:v>22.866910000000001</c:v>
                      </c:pt>
                      <c:pt idx="1316">
                        <c:v>22.891960000000001</c:v>
                      </c:pt>
                      <c:pt idx="1317">
                        <c:v>22.917020000000001</c:v>
                      </c:pt>
                      <c:pt idx="1318">
                        <c:v>22.942119999999999</c:v>
                      </c:pt>
                      <c:pt idx="1319">
                        <c:v>22.96724</c:v>
                      </c:pt>
                      <c:pt idx="1320">
                        <c:v>22.992380000000001</c:v>
                      </c:pt>
                      <c:pt idx="1321">
                        <c:v>23.01756</c:v>
                      </c:pt>
                      <c:pt idx="1322">
                        <c:v>23.042760000000001</c:v>
                      </c:pt>
                      <c:pt idx="1323">
                        <c:v>23.067979999999999</c:v>
                      </c:pt>
                      <c:pt idx="1324">
                        <c:v>23.093240000000002</c:v>
                      </c:pt>
                      <c:pt idx="1325">
                        <c:v>23.11852</c:v>
                      </c:pt>
                      <c:pt idx="1326">
                        <c:v>23.143820000000002</c:v>
                      </c:pt>
                      <c:pt idx="1327">
                        <c:v>23.169160000000002</c:v>
                      </c:pt>
                      <c:pt idx="1328">
                        <c:v>23.194520000000001</c:v>
                      </c:pt>
                      <c:pt idx="1329">
                        <c:v>23.219909999999999</c:v>
                      </c:pt>
                      <c:pt idx="1330">
                        <c:v>23.245329999999999</c:v>
                      </c:pt>
                      <c:pt idx="1331">
                        <c:v>23.270769999999999</c:v>
                      </c:pt>
                      <c:pt idx="1332">
                        <c:v>23.296240000000001</c:v>
                      </c:pt>
                      <c:pt idx="1333">
                        <c:v>23.321739999999998</c:v>
                      </c:pt>
                      <c:pt idx="1334">
                        <c:v>23.347270000000002</c:v>
                      </c:pt>
                      <c:pt idx="1335">
                        <c:v>23.372820000000001</c:v>
                      </c:pt>
                      <c:pt idx="1336">
                        <c:v>23.398409999999998</c:v>
                      </c:pt>
                      <c:pt idx="1337">
                        <c:v>23.424019999999999</c:v>
                      </c:pt>
                      <c:pt idx="1338">
                        <c:v>23.449649999999998</c:v>
                      </c:pt>
                      <c:pt idx="1339">
                        <c:v>23.47532</c:v>
                      </c:pt>
                      <c:pt idx="1340">
                        <c:v>23.50102</c:v>
                      </c:pt>
                      <c:pt idx="1341">
                        <c:v>23.52674</c:v>
                      </c:pt>
                      <c:pt idx="1342">
                        <c:v>23.552489999999999</c:v>
                      </c:pt>
                      <c:pt idx="1343">
                        <c:v>23.57827</c:v>
                      </c:pt>
                      <c:pt idx="1344">
                        <c:v>23.60408</c:v>
                      </c:pt>
                      <c:pt idx="1345">
                        <c:v>23.629919999999998</c:v>
                      </c:pt>
                      <c:pt idx="1346">
                        <c:v>23.65578</c:v>
                      </c:pt>
                      <c:pt idx="1347">
                        <c:v>23.68168</c:v>
                      </c:pt>
                      <c:pt idx="1348">
                        <c:v>23.707599999999999</c:v>
                      </c:pt>
                      <c:pt idx="1349">
                        <c:v>23.733550000000001</c:v>
                      </c:pt>
                      <c:pt idx="1350">
                        <c:v>23.759530000000002</c:v>
                      </c:pt>
                      <c:pt idx="1351">
                        <c:v>23.785540000000001</c:v>
                      </c:pt>
                      <c:pt idx="1352">
                        <c:v>23.811579999999999</c:v>
                      </c:pt>
                      <c:pt idx="1353">
                        <c:v>23.83765</c:v>
                      </c:pt>
                      <c:pt idx="1354">
                        <c:v>23.86375</c:v>
                      </c:pt>
                      <c:pt idx="1355">
                        <c:v>23.889880000000002</c:v>
                      </c:pt>
                      <c:pt idx="1356">
                        <c:v>23.916039999999999</c:v>
                      </c:pt>
                      <c:pt idx="1357">
                        <c:v>23.942219999999999</c:v>
                      </c:pt>
                      <c:pt idx="1358">
                        <c:v>23.968440000000001</c:v>
                      </c:pt>
                      <c:pt idx="1359">
                        <c:v>23.994689999999999</c:v>
                      </c:pt>
                      <c:pt idx="1360">
                        <c:v>24.020959999999999</c:v>
                      </c:pt>
                      <c:pt idx="1361">
                        <c:v>24.047270000000001</c:v>
                      </c:pt>
                      <c:pt idx="1362">
                        <c:v>24.073609999999999</c:v>
                      </c:pt>
                      <c:pt idx="1363">
                        <c:v>24.099969999999999</c:v>
                      </c:pt>
                      <c:pt idx="1364">
                        <c:v>24.126370000000001</c:v>
                      </c:pt>
                      <c:pt idx="1365">
                        <c:v>24.152799999999999</c:v>
                      </c:pt>
                      <c:pt idx="1366">
                        <c:v>24.17925</c:v>
                      </c:pt>
                      <c:pt idx="1367">
                        <c:v>24.205739999999999</c:v>
                      </c:pt>
                      <c:pt idx="1368">
                        <c:v>24.23226</c:v>
                      </c:pt>
                      <c:pt idx="1369">
                        <c:v>24.25881</c:v>
                      </c:pt>
                      <c:pt idx="1370">
                        <c:v>24.28539</c:v>
                      </c:pt>
                      <c:pt idx="1371">
                        <c:v>24.312000000000001</c:v>
                      </c:pt>
                      <c:pt idx="1372">
                        <c:v>24.338640000000002</c:v>
                      </c:pt>
                      <c:pt idx="1373">
                        <c:v>24.365310000000001</c:v>
                      </c:pt>
                      <c:pt idx="1374">
                        <c:v>24.392019999999999</c:v>
                      </c:pt>
                      <c:pt idx="1375">
                        <c:v>24.418749999999999</c:v>
                      </c:pt>
                      <c:pt idx="1376">
                        <c:v>24.445519999999998</c:v>
                      </c:pt>
                      <c:pt idx="1377">
                        <c:v>24.47231</c:v>
                      </c:pt>
                      <c:pt idx="1378">
                        <c:v>24.499140000000001</c:v>
                      </c:pt>
                      <c:pt idx="1379">
                        <c:v>24.526</c:v>
                      </c:pt>
                      <c:pt idx="1380">
                        <c:v>24.552890000000001</c:v>
                      </c:pt>
                      <c:pt idx="1381">
                        <c:v>24.579809999999998</c:v>
                      </c:pt>
                      <c:pt idx="1382">
                        <c:v>24.606770000000001</c:v>
                      </c:pt>
                      <c:pt idx="1383">
                        <c:v>24.633759999999999</c:v>
                      </c:pt>
                      <c:pt idx="1384">
                        <c:v>24.660769999999999</c:v>
                      </c:pt>
                      <c:pt idx="1385">
                        <c:v>24.687819999999999</c:v>
                      </c:pt>
                      <c:pt idx="1386">
                        <c:v>24.71491</c:v>
                      </c:pt>
                      <c:pt idx="1387">
                        <c:v>24.74202</c:v>
                      </c:pt>
                      <c:pt idx="1388">
                        <c:v>24.769169999999999</c:v>
                      </c:pt>
                      <c:pt idx="1389">
                        <c:v>24.79635</c:v>
                      </c:pt>
                      <c:pt idx="1390">
                        <c:v>24.823560000000001</c:v>
                      </c:pt>
                      <c:pt idx="1391">
                        <c:v>24.8508</c:v>
                      </c:pt>
                      <c:pt idx="1392">
                        <c:v>24.878080000000001</c:v>
                      </c:pt>
                      <c:pt idx="1393">
                        <c:v>24.905390000000001</c:v>
                      </c:pt>
                      <c:pt idx="1394">
                        <c:v>24.932729999999999</c:v>
                      </c:pt>
                      <c:pt idx="1395">
                        <c:v>24.960100000000001</c:v>
                      </c:pt>
                      <c:pt idx="1396">
                        <c:v>24.98751</c:v>
                      </c:pt>
                      <c:pt idx="1397">
                        <c:v>25.014949999999999</c:v>
                      </c:pt>
                      <c:pt idx="1398">
                        <c:v>25.04242</c:v>
                      </c:pt>
                      <c:pt idx="1399">
                        <c:v>25.069929999999999</c:v>
                      </c:pt>
                      <c:pt idx="1400">
                        <c:v>25.097470000000001</c:v>
                      </c:pt>
                      <c:pt idx="1401">
                        <c:v>25.125039999999998</c:v>
                      </c:pt>
                      <c:pt idx="1402">
                        <c:v>25.152650000000001</c:v>
                      </c:pt>
                      <c:pt idx="1403">
                        <c:v>25.18028</c:v>
                      </c:pt>
                      <c:pt idx="1404">
                        <c:v>25.20796</c:v>
                      </c:pt>
                      <c:pt idx="1405">
                        <c:v>25.235659999999999</c:v>
                      </c:pt>
                      <c:pt idx="1406">
                        <c:v>25.263400000000001</c:v>
                      </c:pt>
                      <c:pt idx="1407">
                        <c:v>25.291180000000001</c:v>
                      </c:pt>
                      <c:pt idx="1408">
                        <c:v>25.318989999999999</c:v>
                      </c:pt>
                      <c:pt idx="1409">
                        <c:v>25.346830000000001</c:v>
                      </c:pt>
                      <c:pt idx="1410">
                        <c:v>25.374700000000001</c:v>
                      </c:pt>
                      <c:pt idx="1411">
                        <c:v>25.402609999999999</c:v>
                      </c:pt>
                      <c:pt idx="1412">
                        <c:v>25.43056</c:v>
                      </c:pt>
                      <c:pt idx="1413">
                        <c:v>25.458539999999999</c:v>
                      </c:pt>
                      <c:pt idx="1414">
                        <c:v>25.486550000000001</c:v>
                      </c:pt>
                      <c:pt idx="1415">
                        <c:v>25.514600000000002</c:v>
                      </c:pt>
                      <c:pt idx="1416">
                        <c:v>25.542680000000001</c:v>
                      </c:pt>
                      <c:pt idx="1417">
                        <c:v>25.570799999999998</c:v>
                      </c:pt>
                      <c:pt idx="1418">
                        <c:v>25.598949999999999</c:v>
                      </c:pt>
                      <c:pt idx="1419">
                        <c:v>25.627130000000001</c:v>
                      </c:pt>
                      <c:pt idx="1420">
                        <c:v>25.655349999999999</c:v>
                      </c:pt>
                      <c:pt idx="1421">
                        <c:v>25.683610000000002</c:v>
                      </c:pt>
                      <c:pt idx="1422">
                        <c:v>25.7119</c:v>
                      </c:pt>
                      <c:pt idx="1423">
                        <c:v>25.74023</c:v>
                      </c:pt>
                      <c:pt idx="1424">
                        <c:v>25.76859</c:v>
                      </c:pt>
                      <c:pt idx="1425">
                        <c:v>25.796980000000001</c:v>
                      </c:pt>
                      <c:pt idx="1426">
                        <c:v>25.825420000000001</c:v>
                      </c:pt>
                      <c:pt idx="1427">
                        <c:v>25.85388</c:v>
                      </c:pt>
                      <c:pt idx="1428">
                        <c:v>25.882380000000001</c:v>
                      </c:pt>
                      <c:pt idx="1429">
                        <c:v>25.910920000000001</c:v>
                      </c:pt>
                      <c:pt idx="1430">
                        <c:v>25.939499999999999</c:v>
                      </c:pt>
                      <c:pt idx="1431">
                        <c:v>25.968109999999999</c:v>
                      </c:pt>
                      <c:pt idx="1432">
                        <c:v>25.996749999999999</c:v>
                      </c:pt>
                      <c:pt idx="1433">
                        <c:v>26.02543</c:v>
                      </c:pt>
                      <c:pt idx="1434">
                        <c:v>26.05415</c:v>
                      </c:pt>
                      <c:pt idx="1435">
                        <c:v>26.082909999999998</c:v>
                      </c:pt>
                      <c:pt idx="1436">
                        <c:v>26.111699999999999</c:v>
                      </c:pt>
                      <c:pt idx="1437">
                        <c:v>26.140519999999999</c:v>
                      </c:pt>
                      <c:pt idx="1438">
                        <c:v>26.16938</c:v>
                      </c:pt>
                      <c:pt idx="1439">
                        <c:v>26.19828</c:v>
                      </c:pt>
                      <c:pt idx="1440">
                        <c:v>26.227219999999999</c:v>
                      </c:pt>
                      <c:pt idx="1441">
                        <c:v>26.25619</c:v>
                      </c:pt>
                      <c:pt idx="1442">
                        <c:v>26.2852</c:v>
                      </c:pt>
                      <c:pt idx="1443">
                        <c:v>26.314240000000002</c:v>
                      </c:pt>
                      <c:pt idx="1444">
                        <c:v>26.343330000000002</c:v>
                      </c:pt>
                      <c:pt idx="1445">
                        <c:v>26.372450000000001</c:v>
                      </c:pt>
                      <c:pt idx="1446">
                        <c:v>26.401599999999998</c:v>
                      </c:pt>
                      <c:pt idx="1447">
                        <c:v>26.430800000000001</c:v>
                      </c:pt>
                      <c:pt idx="1448">
                        <c:v>26.46003</c:v>
                      </c:pt>
                      <c:pt idx="1449">
                        <c:v>26.48929</c:v>
                      </c:pt>
                      <c:pt idx="1450">
                        <c:v>26.518599999999999</c:v>
                      </c:pt>
                      <c:pt idx="1451">
                        <c:v>26.547940000000001</c:v>
                      </c:pt>
                      <c:pt idx="1452">
                        <c:v>26.57732</c:v>
                      </c:pt>
                      <c:pt idx="1453">
                        <c:v>26.606739999999999</c:v>
                      </c:pt>
                      <c:pt idx="1454">
                        <c:v>26.636199999999999</c:v>
                      </c:pt>
                      <c:pt idx="1455">
                        <c:v>26.665690000000001</c:v>
                      </c:pt>
                      <c:pt idx="1456">
                        <c:v>26.695219999999999</c:v>
                      </c:pt>
                      <c:pt idx="1457">
                        <c:v>26.724789999999999</c:v>
                      </c:pt>
                      <c:pt idx="1458">
                        <c:v>26.7544</c:v>
                      </c:pt>
                      <c:pt idx="1459">
                        <c:v>26.784040000000001</c:v>
                      </c:pt>
                      <c:pt idx="1460">
                        <c:v>26.81373</c:v>
                      </c:pt>
                      <c:pt idx="1461">
                        <c:v>26.843450000000001</c:v>
                      </c:pt>
                      <c:pt idx="1462">
                        <c:v>26.87321</c:v>
                      </c:pt>
                      <c:pt idx="1463">
                        <c:v>26.903009999999998</c:v>
                      </c:pt>
                      <c:pt idx="1464">
                        <c:v>26.932839999999999</c:v>
                      </c:pt>
                      <c:pt idx="1465">
                        <c:v>26.962720000000001</c:v>
                      </c:pt>
                      <c:pt idx="1466">
                        <c:v>26.992629999999998</c:v>
                      </c:pt>
                      <c:pt idx="1467">
                        <c:v>27.022590000000001</c:v>
                      </c:pt>
                      <c:pt idx="1468">
                        <c:v>27.052579999999999</c:v>
                      </c:pt>
                      <c:pt idx="1469">
                        <c:v>27.082609999999999</c:v>
                      </c:pt>
                      <c:pt idx="1470">
                        <c:v>27.112680000000001</c:v>
                      </c:pt>
                      <c:pt idx="1471">
                        <c:v>27.142790000000002</c:v>
                      </c:pt>
                      <c:pt idx="1472">
                        <c:v>27.172940000000001</c:v>
                      </c:pt>
                      <c:pt idx="1473">
                        <c:v>27.203119999999998</c:v>
                      </c:pt>
                      <c:pt idx="1474">
                        <c:v>27.233350000000002</c:v>
                      </c:pt>
                      <c:pt idx="1475">
                        <c:v>27.26362</c:v>
                      </c:pt>
                      <c:pt idx="1476">
                        <c:v>27.29392</c:v>
                      </c:pt>
                      <c:pt idx="1477">
                        <c:v>27.324269999999999</c:v>
                      </c:pt>
                      <c:pt idx="1478">
                        <c:v>27.354649999999999</c:v>
                      </c:pt>
                      <c:pt idx="1479">
                        <c:v>27.385079999999999</c:v>
                      </c:pt>
                      <c:pt idx="1480">
                        <c:v>27.41554</c:v>
                      </c:pt>
                      <c:pt idx="1481">
                        <c:v>27.44605</c:v>
                      </c:pt>
                      <c:pt idx="1482">
                        <c:v>27.476590000000002</c:v>
                      </c:pt>
                      <c:pt idx="1483">
                        <c:v>27.507180000000002</c:v>
                      </c:pt>
                      <c:pt idx="1484">
                        <c:v>27.537800000000001</c:v>
                      </c:pt>
                      <c:pt idx="1485">
                        <c:v>27.568470000000001</c:v>
                      </c:pt>
                      <c:pt idx="1486">
                        <c:v>27.599170000000001</c:v>
                      </c:pt>
                      <c:pt idx="1487">
                        <c:v>27.629919999999998</c:v>
                      </c:pt>
                      <c:pt idx="1488">
                        <c:v>27.660699999999999</c:v>
                      </c:pt>
                      <c:pt idx="1489">
                        <c:v>27.69153</c:v>
                      </c:pt>
                      <c:pt idx="1490">
                        <c:v>27.7224</c:v>
                      </c:pt>
                      <c:pt idx="1491">
                        <c:v>27.753309999999999</c:v>
                      </c:pt>
                      <c:pt idx="1492">
                        <c:v>27.78426</c:v>
                      </c:pt>
                      <c:pt idx="1493">
                        <c:v>27.815249999999999</c:v>
                      </c:pt>
                      <c:pt idx="1494">
                        <c:v>27.84628</c:v>
                      </c:pt>
                      <c:pt idx="1495">
                        <c:v>27.87735</c:v>
                      </c:pt>
                      <c:pt idx="1496">
                        <c:v>27.908470000000001</c:v>
                      </c:pt>
                      <c:pt idx="1497">
                        <c:v>27.939620000000001</c:v>
                      </c:pt>
                      <c:pt idx="1498">
                        <c:v>27.97082</c:v>
                      </c:pt>
                      <c:pt idx="1499">
                        <c:v>28.002050000000001</c:v>
                      </c:pt>
                      <c:pt idx="1500">
                        <c:v>28.033329999999999</c:v>
                      </c:pt>
                      <c:pt idx="1501">
                        <c:v>28.06465</c:v>
                      </c:pt>
                      <c:pt idx="1502">
                        <c:v>28.096019999999999</c:v>
                      </c:pt>
                      <c:pt idx="1503">
                        <c:v>28.127420000000001</c:v>
                      </c:pt>
                      <c:pt idx="1504">
                        <c:v>28.15887</c:v>
                      </c:pt>
                      <c:pt idx="1505">
                        <c:v>28.190349999999999</c:v>
                      </c:pt>
                      <c:pt idx="1506">
                        <c:v>28.221879999999999</c:v>
                      </c:pt>
                      <c:pt idx="1507">
                        <c:v>28.253450000000001</c:v>
                      </c:pt>
                      <c:pt idx="1508">
                        <c:v>28.285060000000001</c:v>
                      </c:pt>
                      <c:pt idx="1509">
                        <c:v>28.31671</c:v>
                      </c:pt>
                      <c:pt idx="1510">
                        <c:v>28.348400000000002</c:v>
                      </c:pt>
                      <c:pt idx="1511">
                        <c:v>28.380130000000001</c:v>
                      </c:pt>
                      <c:pt idx="1512">
                        <c:v>28.411899999999999</c:v>
                      </c:pt>
                      <c:pt idx="1513">
                        <c:v>28.443719999999999</c:v>
                      </c:pt>
                      <c:pt idx="1514">
                        <c:v>28.475570000000001</c:v>
                      </c:pt>
                      <c:pt idx="1515">
                        <c:v>28.507470000000001</c:v>
                      </c:pt>
                      <c:pt idx="1516">
                        <c:v>28.539400000000001</c:v>
                      </c:pt>
                      <c:pt idx="1517">
                        <c:v>28.571380000000001</c:v>
                      </c:pt>
                      <c:pt idx="1518">
                        <c:v>28.603390000000001</c:v>
                      </c:pt>
                      <c:pt idx="1519">
                        <c:v>28.635449999999999</c:v>
                      </c:pt>
                      <c:pt idx="1520">
                        <c:v>28.667539999999999</c:v>
                      </c:pt>
                      <c:pt idx="1521">
                        <c:v>28.699680000000001</c:v>
                      </c:pt>
                      <c:pt idx="1522">
                        <c:v>28.731850000000001</c:v>
                      </c:pt>
                      <c:pt idx="1523">
                        <c:v>28.76407</c:v>
                      </c:pt>
                      <c:pt idx="1524">
                        <c:v>28.796320000000001</c:v>
                      </c:pt>
                      <c:pt idx="1525">
                        <c:v>28.828620000000001</c:v>
                      </c:pt>
                      <c:pt idx="1526">
                        <c:v>28.860949999999999</c:v>
                      </c:pt>
                      <c:pt idx="1527">
                        <c:v>28.893319999999999</c:v>
                      </c:pt>
                      <c:pt idx="1528">
                        <c:v>28.925740000000001</c:v>
                      </c:pt>
                      <c:pt idx="1529">
                        <c:v>28.958189999999998</c:v>
                      </c:pt>
                      <c:pt idx="1530">
                        <c:v>28.990680000000001</c:v>
                      </c:pt>
                      <c:pt idx="1531">
                        <c:v>29.023209999999999</c:v>
                      </c:pt>
                      <c:pt idx="1532">
                        <c:v>29.055779999999999</c:v>
                      </c:pt>
                      <c:pt idx="1533">
                        <c:v>29.08839</c:v>
                      </c:pt>
                      <c:pt idx="1534">
                        <c:v>29.121030000000001</c:v>
                      </c:pt>
                      <c:pt idx="1535">
                        <c:v>29.15372</c:v>
                      </c:pt>
                      <c:pt idx="1536">
                        <c:v>29.186440000000001</c:v>
                      </c:pt>
                      <c:pt idx="1537">
                        <c:v>29.21921</c:v>
                      </c:pt>
                      <c:pt idx="1538">
                        <c:v>29.252009999999999</c:v>
                      </c:pt>
                      <c:pt idx="1539">
                        <c:v>29.284849999999999</c:v>
                      </c:pt>
                      <c:pt idx="1540">
                        <c:v>29.317730000000001</c:v>
                      </c:pt>
                      <c:pt idx="1541">
                        <c:v>29.350639999999999</c:v>
                      </c:pt>
                      <c:pt idx="1542">
                        <c:v>29.383600000000001</c:v>
                      </c:pt>
                      <c:pt idx="1543">
                        <c:v>29.416589999999999</c:v>
                      </c:pt>
                      <c:pt idx="1544">
                        <c:v>29.449619999999999</c:v>
                      </c:pt>
                      <c:pt idx="1545">
                        <c:v>29.482690000000002</c:v>
                      </c:pt>
                      <c:pt idx="1546">
                        <c:v>29.515799999999999</c:v>
                      </c:pt>
                      <c:pt idx="1547">
                        <c:v>29.548940000000002</c:v>
                      </c:pt>
                      <c:pt idx="1548">
                        <c:v>29.58212</c:v>
                      </c:pt>
                      <c:pt idx="1549">
                        <c:v>29.61534</c:v>
                      </c:pt>
                      <c:pt idx="1550">
                        <c:v>29.648599999999998</c:v>
                      </c:pt>
                      <c:pt idx="1551">
                        <c:v>29.681889999999999</c:v>
                      </c:pt>
                      <c:pt idx="1552">
                        <c:v>29.715229999999998</c:v>
                      </c:pt>
                      <c:pt idx="1553">
                        <c:v>29.7486</c:v>
                      </c:pt>
                      <c:pt idx="1554">
                        <c:v>29.782</c:v>
                      </c:pt>
                      <c:pt idx="1555">
                        <c:v>29.815449999999998</c:v>
                      </c:pt>
                      <c:pt idx="1556">
                        <c:v>29.848929999999999</c:v>
                      </c:pt>
                      <c:pt idx="1557">
                        <c:v>29.882439999999999</c:v>
                      </c:pt>
                      <c:pt idx="1558">
                        <c:v>29.916</c:v>
                      </c:pt>
                      <c:pt idx="1559">
                        <c:v>29.949590000000001</c:v>
                      </c:pt>
                      <c:pt idx="1560">
                        <c:v>29.983219999999999</c:v>
                      </c:pt>
                      <c:pt idx="1561">
                        <c:v>30.01688</c:v>
                      </c:pt>
                      <c:pt idx="1562">
                        <c:v>30.05058</c:v>
                      </c:pt>
                      <c:pt idx="1563">
                        <c:v>30.084320000000002</c:v>
                      </c:pt>
                      <c:pt idx="1564">
                        <c:v>30.118099999999998</c:v>
                      </c:pt>
                      <c:pt idx="1565">
                        <c:v>30.151910000000001</c:v>
                      </c:pt>
                      <c:pt idx="1566">
                        <c:v>30.185749999999999</c:v>
                      </c:pt>
                      <c:pt idx="1567">
                        <c:v>30.219629999999999</c:v>
                      </c:pt>
                      <c:pt idx="1568">
                        <c:v>30.253550000000001</c:v>
                      </c:pt>
                      <c:pt idx="1569">
                        <c:v>30.287510000000001</c:v>
                      </c:pt>
                      <c:pt idx="1570">
                        <c:v>30.3215</c:v>
                      </c:pt>
                      <c:pt idx="1571">
                        <c:v>30.355519999999999</c:v>
                      </c:pt>
                      <c:pt idx="1572">
                        <c:v>30.389579999999999</c:v>
                      </c:pt>
                      <c:pt idx="1573">
                        <c:v>30.423680000000001</c:v>
                      </c:pt>
                      <c:pt idx="1574">
                        <c:v>30.457820000000002</c:v>
                      </c:pt>
                      <c:pt idx="1575">
                        <c:v>30.491980000000002</c:v>
                      </c:pt>
                      <c:pt idx="1576">
                        <c:v>30.52619</c:v>
                      </c:pt>
                      <c:pt idx="1577">
                        <c:v>30.56043</c:v>
                      </c:pt>
                      <c:pt idx="1578">
                        <c:v>30.5947</c:v>
                      </c:pt>
                      <c:pt idx="1579">
                        <c:v>30.629010000000001</c:v>
                      </c:pt>
                      <c:pt idx="1580">
                        <c:v>30.663350000000001</c:v>
                      </c:pt>
                      <c:pt idx="1581">
                        <c:v>30.69773</c:v>
                      </c:pt>
                      <c:pt idx="1582">
                        <c:v>30.732150000000001</c:v>
                      </c:pt>
                      <c:pt idx="1583">
                        <c:v>30.7666</c:v>
                      </c:pt>
                      <c:pt idx="1584">
                        <c:v>30.801079999999999</c:v>
                      </c:pt>
                      <c:pt idx="1585">
                        <c:v>30.835599999999999</c:v>
                      </c:pt>
                      <c:pt idx="1586">
                        <c:v>30.870149999999999</c:v>
                      </c:pt>
                      <c:pt idx="1587">
                        <c:v>30.90474</c:v>
                      </c:pt>
                      <c:pt idx="1588">
                        <c:v>30.939360000000001</c:v>
                      </c:pt>
                      <c:pt idx="1589">
                        <c:v>30.97401</c:v>
                      </c:pt>
                      <c:pt idx="1590">
                        <c:v>31.008700000000001</c:v>
                      </c:pt>
                      <c:pt idx="1591">
                        <c:v>31.043430000000001</c:v>
                      </c:pt>
                      <c:pt idx="1592">
                        <c:v>31.078189999999999</c:v>
                      </c:pt>
                      <c:pt idx="1593">
                        <c:v>31.11298</c:v>
                      </c:pt>
                      <c:pt idx="1594">
                        <c:v>31.1478</c:v>
                      </c:pt>
                      <c:pt idx="1595">
                        <c:v>31.182659999999998</c:v>
                      </c:pt>
                      <c:pt idx="1596">
                        <c:v>31.217559999999999</c:v>
                      </c:pt>
                      <c:pt idx="1597">
                        <c:v>31.252479999999998</c:v>
                      </c:pt>
                      <c:pt idx="1598">
                        <c:v>31.28745</c:v>
                      </c:pt>
                      <c:pt idx="1599">
                        <c:v>31.32244</c:v>
                      </c:pt>
                      <c:pt idx="1600">
                        <c:v>31.357469999999999</c:v>
                      </c:pt>
                      <c:pt idx="1601">
                        <c:v>31.392530000000001</c:v>
                      </c:pt>
                      <c:pt idx="1602">
                        <c:v>31.427620000000001</c:v>
                      </c:pt>
                      <c:pt idx="1603">
                        <c:v>31.46275</c:v>
                      </c:pt>
                      <c:pt idx="1604">
                        <c:v>31.497910000000001</c:v>
                      </c:pt>
                      <c:pt idx="1605">
                        <c:v>31.533100000000001</c:v>
                      </c:pt>
                      <c:pt idx="1606">
                        <c:v>31.56833</c:v>
                      </c:pt>
                      <c:pt idx="1607">
                        <c:v>31.603590000000001</c:v>
                      </c:pt>
                      <c:pt idx="1608">
                        <c:v>31.63888</c:v>
                      </c:pt>
                      <c:pt idx="1609">
                        <c:v>31.674199999999999</c:v>
                      </c:pt>
                      <c:pt idx="1610">
                        <c:v>31.70956</c:v>
                      </c:pt>
                      <c:pt idx="1611">
                        <c:v>31.744949999999999</c:v>
                      </c:pt>
                      <c:pt idx="1612">
                        <c:v>31.780370000000001</c:v>
                      </c:pt>
                      <c:pt idx="1613">
                        <c:v>31.815819999999999</c:v>
                      </c:pt>
                      <c:pt idx="1614">
                        <c:v>31.851310000000002</c:v>
                      </c:pt>
                      <c:pt idx="1615">
                        <c:v>31.88682</c:v>
                      </c:pt>
                      <c:pt idx="1616">
                        <c:v>31.922370000000001</c:v>
                      </c:pt>
                      <c:pt idx="1617">
                        <c:v>31.95796</c:v>
                      </c:pt>
                      <c:pt idx="1618">
                        <c:v>31.993569999999998</c:v>
                      </c:pt>
                      <c:pt idx="1619">
                        <c:v>32.029209999999999</c:v>
                      </c:pt>
                      <c:pt idx="1620">
                        <c:v>32.064889999999998</c:v>
                      </c:pt>
                      <c:pt idx="1621">
                        <c:v>32.1006</c:v>
                      </c:pt>
                      <c:pt idx="1622">
                        <c:v>32.136339999999997</c:v>
                      </c:pt>
                      <c:pt idx="1623">
                        <c:v>32.172110000000004</c:v>
                      </c:pt>
                      <c:pt idx="1624">
                        <c:v>32.207920000000001</c:v>
                      </c:pt>
                      <c:pt idx="1625">
                        <c:v>32.243749999999999</c:v>
                      </c:pt>
                      <c:pt idx="1626">
                        <c:v>32.279620000000001</c:v>
                      </c:pt>
                      <c:pt idx="1627">
                        <c:v>32.315510000000003</c:v>
                      </c:pt>
                      <c:pt idx="1628">
                        <c:v>32.351439999999997</c:v>
                      </c:pt>
                      <c:pt idx="1629">
                        <c:v>32.3874</c:v>
                      </c:pt>
                      <c:pt idx="1630">
                        <c:v>32.423389999999998</c:v>
                      </c:pt>
                      <c:pt idx="1631">
                        <c:v>32.459409999999998</c:v>
                      </c:pt>
                      <c:pt idx="1632">
                        <c:v>32.495460000000001</c:v>
                      </c:pt>
                      <c:pt idx="1633">
                        <c:v>32.53154</c:v>
                      </c:pt>
                      <c:pt idx="1634">
                        <c:v>32.56765</c:v>
                      </c:pt>
                      <c:pt idx="1635">
                        <c:v>32.6038</c:v>
                      </c:pt>
                      <c:pt idx="1636">
                        <c:v>32.639969999999998</c:v>
                      </c:pt>
                      <c:pt idx="1637">
                        <c:v>32.676169999999999</c:v>
                      </c:pt>
                      <c:pt idx="1638">
                        <c:v>32.712409999999998</c:v>
                      </c:pt>
                      <c:pt idx="1639">
                        <c:v>32.748669999999997</c:v>
                      </c:pt>
                      <c:pt idx="1640">
                        <c:v>32.784959999999998</c:v>
                      </c:pt>
                      <c:pt idx="1641">
                        <c:v>32.821289999999998</c:v>
                      </c:pt>
                      <c:pt idx="1642">
                        <c:v>32.857640000000004</c:v>
                      </c:pt>
                      <c:pt idx="1643">
                        <c:v>32.894019999999998</c:v>
                      </c:pt>
                      <c:pt idx="1644">
                        <c:v>32.930439999999997</c:v>
                      </c:pt>
                      <c:pt idx="1645">
                        <c:v>32.966880000000003</c:v>
                      </c:pt>
                      <c:pt idx="1646">
                        <c:v>33.003349999999998</c:v>
                      </c:pt>
                      <c:pt idx="1647">
                        <c:v>33.039850000000001</c:v>
                      </c:pt>
                      <c:pt idx="1648">
                        <c:v>33.07638</c:v>
                      </c:pt>
                      <c:pt idx="1649">
                        <c:v>33.112940000000002</c:v>
                      </c:pt>
                      <c:pt idx="1650">
                        <c:v>33.149529999999999</c:v>
                      </c:pt>
                      <c:pt idx="1651">
                        <c:v>33.186149999999998</c:v>
                      </c:pt>
                      <c:pt idx="1652">
                        <c:v>33.222799999999999</c:v>
                      </c:pt>
                      <c:pt idx="1653">
                        <c:v>33.259480000000003</c:v>
                      </c:pt>
                      <c:pt idx="1654">
                        <c:v>33.29618</c:v>
                      </c:pt>
                      <c:pt idx="1655">
                        <c:v>33.332920000000001</c:v>
                      </c:pt>
                      <c:pt idx="1656">
                        <c:v>33.369680000000002</c:v>
                      </c:pt>
                      <c:pt idx="1657">
                        <c:v>33.406469999999999</c:v>
                      </c:pt>
                      <c:pt idx="1658">
                        <c:v>33.443289999999998</c:v>
                      </c:pt>
                      <c:pt idx="1659">
                        <c:v>33.480139999999999</c:v>
                      </c:pt>
                      <c:pt idx="1660">
                        <c:v>33.517020000000002</c:v>
                      </c:pt>
                      <c:pt idx="1661">
                        <c:v>33.553919999999998</c:v>
                      </c:pt>
                      <c:pt idx="1662">
                        <c:v>33.590850000000003</c:v>
                      </c:pt>
                      <c:pt idx="1663">
                        <c:v>33.62782</c:v>
                      </c:pt>
                      <c:pt idx="1664">
                        <c:v>33.664810000000003</c:v>
                      </c:pt>
                      <c:pt idx="1665">
                        <c:v>33.701819999999998</c:v>
                      </c:pt>
                      <c:pt idx="1666">
                        <c:v>33.738869999999999</c:v>
                      </c:pt>
                      <c:pt idx="1667">
                        <c:v>33.775939999999999</c:v>
                      </c:pt>
                      <c:pt idx="1668">
                        <c:v>33.813040000000001</c:v>
                      </c:pt>
                      <c:pt idx="1669">
                        <c:v>33.850169999999999</c:v>
                      </c:pt>
                      <c:pt idx="1670">
                        <c:v>33.887329999999999</c:v>
                      </c:pt>
                      <c:pt idx="1671">
                        <c:v>33.924509999999998</c:v>
                      </c:pt>
                      <c:pt idx="1672">
                        <c:v>33.96172</c:v>
                      </c:pt>
                      <c:pt idx="1673">
                        <c:v>33.998959999999997</c:v>
                      </c:pt>
                      <c:pt idx="1674">
                        <c:v>34.03622</c:v>
                      </c:pt>
                      <c:pt idx="1675">
                        <c:v>34.073520000000002</c:v>
                      </c:pt>
                      <c:pt idx="1676">
                        <c:v>34.110840000000003</c:v>
                      </c:pt>
                      <c:pt idx="1677">
                        <c:v>34.148180000000004</c:v>
                      </c:pt>
                      <c:pt idx="1678">
                        <c:v>34.185560000000002</c:v>
                      </c:pt>
                      <c:pt idx="1679">
                        <c:v>34.22296</c:v>
                      </c:pt>
                      <c:pt idx="1680">
                        <c:v>34.260379999999998</c:v>
                      </c:pt>
                      <c:pt idx="1681">
                        <c:v>34.297840000000001</c:v>
                      </c:pt>
                      <c:pt idx="1682">
                        <c:v>34.335320000000003</c:v>
                      </c:pt>
                      <c:pt idx="1683">
                        <c:v>34.372819999999997</c:v>
                      </c:pt>
                      <c:pt idx="1684">
                        <c:v>34.410359999999997</c:v>
                      </c:pt>
                      <c:pt idx="1685">
                        <c:v>34.44791</c:v>
                      </c:pt>
                      <c:pt idx="1686">
                        <c:v>34.485500000000002</c:v>
                      </c:pt>
                      <c:pt idx="1687">
                        <c:v>34.523110000000003</c:v>
                      </c:pt>
                      <c:pt idx="1688">
                        <c:v>34.560749999999999</c:v>
                      </c:pt>
                      <c:pt idx="1689">
                        <c:v>34.598410000000001</c:v>
                      </c:pt>
                      <c:pt idx="1690">
                        <c:v>34.636099999999999</c:v>
                      </c:pt>
                      <c:pt idx="1691">
                        <c:v>34.673819999999999</c:v>
                      </c:pt>
                      <c:pt idx="1692">
                        <c:v>34.711559999999999</c:v>
                      </c:pt>
                      <c:pt idx="1693">
                        <c:v>34.749319999999997</c:v>
                      </c:pt>
                      <c:pt idx="1694">
                        <c:v>34.787120000000002</c:v>
                      </c:pt>
                      <c:pt idx="1695">
                        <c:v>34.824930000000002</c:v>
                      </c:pt>
                      <c:pt idx="1696">
                        <c:v>34.862780000000001</c:v>
                      </c:pt>
                      <c:pt idx="1697">
                        <c:v>34.900640000000003</c:v>
                      </c:pt>
                      <c:pt idx="1698">
                        <c:v>34.938540000000003</c:v>
                      </c:pt>
                      <c:pt idx="1699">
                        <c:v>34.976460000000003</c:v>
                      </c:pt>
                      <c:pt idx="1700">
                        <c:v>35.014400000000002</c:v>
                      </c:pt>
                      <c:pt idx="1701">
                        <c:v>35.052370000000003</c:v>
                      </c:pt>
                      <c:pt idx="1702">
                        <c:v>35.090359999999997</c:v>
                      </c:pt>
                      <c:pt idx="1703">
                        <c:v>35.12838</c:v>
                      </c:pt>
                      <c:pt idx="1704">
                        <c:v>35.166420000000002</c:v>
                      </c:pt>
                      <c:pt idx="1705">
                        <c:v>35.20449</c:v>
                      </c:pt>
                      <c:pt idx="1706">
                        <c:v>35.242579999999997</c:v>
                      </c:pt>
                      <c:pt idx="1707">
                        <c:v>35.280700000000003</c:v>
                      </c:pt>
                      <c:pt idx="1708">
                        <c:v>35.318840000000002</c:v>
                      </c:pt>
                      <c:pt idx="1709">
                        <c:v>35.356999999999999</c:v>
                      </c:pt>
                      <c:pt idx="1710">
                        <c:v>35.395189999999999</c:v>
                      </c:pt>
                      <c:pt idx="1711">
                        <c:v>35.433410000000002</c:v>
                      </c:pt>
                      <c:pt idx="1712">
                        <c:v>35.471649999999997</c:v>
                      </c:pt>
                      <c:pt idx="1713">
                        <c:v>35.509909999999998</c:v>
                      </c:pt>
                      <c:pt idx="1714">
                        <c:v>35.548189999999998</c:v>
                      </c:pt>
                      <c:pt idx="1715">
                        <c:v>35.586500000000001</c:v>
                      </c:pt>
                      <c:pt idx="1716">
                        <c:v>35.624830000000003</c:v>
                      </c:pt>
                      <c:pt idx="1717">
                        <c:v>35.66319</c:v>
                      </c:pt>
                      <c:pt idx="1718">
                        <c:v>35.701569999999997</c:v>
                      </c:pt>
                      <c:pt idx="1719">
                        <c:v>35.73997</c:v>
                      </c:pt>
                      <c:pt idx="1720">
                        <c:v>35.778399999999998</c:v>
                      </c:pt>
                      <c:pt idx="1721">
                        <c:v>35.816850000000002</c:v>
                      </c:pt>
                      <c:pt idx="1722">
                        <c:v>35.855319999999999</c:v>
                      </c:pt>
                      <c:pt idx="1723">
                        <c:v>35.893819999999998</c:v>
                      </c:pt>
                      <c:pt idx="1724">
                        <c:v>35.932340000000003</c:v>
                      </c:pt>
                      <c:pt idx="1725">
                        <c:v>35.970880000000001</c:v>
                      </c:pt>
                      <c:pt idx="1726">
                        <c:v>36.009450000000001</c:v>
                      </c:pt>
                      <c:pt idx="1727">
                        <c:v>36.04804</c:v>
                      </c:pt>
                      <c:pt idx="1728">
                        <c:v>36.086649999999999</c:v>
                      </c:pt>
                      <c:pt idx="1729">
                        <c:v>36.125279999999997</c:v>
                      </c:pt>
                      <c:pt idx="1730">
                        <c:v>36.163939999999997</c:v>
                      </c:pt>
                      <c:pt idx="1731">
                        <c:v>36.202620000000003</c:v>
                      </c:pt>
                      <c:pt idx="1732">
                        <c:v>36.241320000000002</c:v>
                      </c:pt>
                      <c:pt idx="1733">
                        <c:v>36.28004</c:v>
                      </c:pt>
                      <c:pt idx="1734">
                        <c:v>36.31879</c:v>
                      </c:pt>
                      <c:pt idx="1735">
                        <c:v>36.357550000000003</c:v>
                      </c:pt>
                      <c:pt idx="1736">
                        <c:v>36.396340000000002</c:v>
                      </c:pt>
                      <c:pt idx="1737">
                        <c:v>36.43515</c:v>
                      </c:pt>
                      <c:pt idx="1738">
                        <c:v>36.473990000000001</c:v>
                      </c:pt>
                      <c:pt idx="1739">
                        <c:v>36.512839999999997</c:v>
                      </c:pt>
                      <c:pt idx="1740">
                        <c:v>36.551720000000003</c:v>
                      </c:pt>
                      <c:pt idx="1741">
                        <c:v>36.590620000000001</c:v>
                      </c:pt>
                      <c:pt idx="1742">
                        <c:v>36.629539999999999</c:v>
                      </c:pt>
                      <c:pt idx="1743">
                        <c:v>36.668480000000002</c:v>
                      </c:pt>
                      <c:pt idx="1744">
                        <c:v>36.707439999999998</c:v>
                      </c:pt>
                      <c:pt idx="1745">
                        <c:v>36.746429999999997</c:v>
                      </c:pt>
                      <c:pt idx="1746">
                        <c:v>36.785429999999998</c:v>
                      </c:pt>
                      <c:pt idx="1747">
                        <c:v>36.824460000000002</c:v>
                      </c:pt>
                      <c:pt idx="1748">
                        <c:v>36.863509999999998</c:v>
                      </c:pt>
                      <c:pt idx="1749">
                        <c:v>36.90258</c:v>
                      </c:pt>
                      <c:pt idx="1750">
                        <c:v>36.941670000000002</c:v>
                      </c:pt>
                      <c:pt idx="1751">
                        <c:v>36.980780000000003</c:v>
                      </c:pt>
                      <c:pt idx="1752">
                        <c:v>37.019910000000003</c:v>
                      </c:pt>
                      <c:pt idx="1753">
                        <c:v>37.059060000000002</c:v>
                      </c:pt>
                      <c:pt idx="1754">
                        <c:v>37.098230000000001</c:v>
                      </c:pt>
                      <c:pt idx="1755">
                        <c:v>37.137419999999999</c:v>
                      </c:pt>
                      <c:pt idx="1756">
                        <c:v>37.176639999999999</c:v>
                      </c:pt>
                      <c:pt idx="1757">
                        <c:v>37.215870000000002</c:v>
                      </c:pt>
                      <c:pt idx="1758">
                        <c:v>37.255130000000001</c:v>
                      </c:pt>
                      <c:pt idx="1759">
                        <c:v>37.294400000000003</c:v>
                      </c:pt>
                      <c:pt idx="1760">
                        <c:v>37.333689999999997</c:v>
                      </c:pt>
                      <c:pt idx="1761">
                        <c:v>37.373010000000001</c:v>
                      </c:pt>
                      <c:pt idx="1762">
                        <c:v>37.41234</c:v>
                      </c:pt>
                      <c:pt idx="1763">
                        <c:v>37.451689999999999</c:v>
                      </c:pt>
                      <c:pt idx="1764">
                        <c:v>37.491070000000001</c:v>
                      </c:pt>
                      <c:pt idx="1765">
                        <c:v>37.530459999999998</c:v>
                      </c:pt>
                      <c:pt idx="1766">
                        <c:v>37.569870000000002</c:v>
                      </c:pt>
                      <c:pt idx="1767">
                        <c:v>37.609299999999998</c:v>
                      </c:pt>
                      <c:pt idx="1768">
                        <c:v>37.648760000000003</c:v>
                      </c:pt>
                      <c:pt idx="1769">
                        <c:v>37.688229999999997</c:v>
                      </c:pt>
                      <c:pt idx="1770">
                        <c:v>37.727719999999998</c:v>
                      </c:pt>
                      <c:pt idx="1771">
                        <c:v>37.767220000000002</c:v>
                      </c:pt>
                      <c:pt idx="1772">
                        <c:v>37.806750000000001</c:v>
                      </c:pt>
                      <c:pt idx="1773">
                        <c:v>37.846299999999999</c:v>
                      </c:pt>
                      <c:pt idx="1774">
                        <c:v>37.885869999999997</c:v>
                      </c:pt>
                      <c:pt idx="1775">
                        <c:v>37.925449999999998</c:v>
                      </c:pt>
                      <c:pt idx="1776">
                        <c:v>37.965049999999998</c:v>
                      </c:pt>
                      <c:pt idx="1777">
                        <c:v>38.00468</c:v>
                      </c:pt>
                      <c:pt idx="1778">
                        <c:v>38.044319999999999</c:v>
                      </c:pt>
                      <c:pt idx="1779">
                        <c:v>38.083970000000001</c:v>
                      </c:pt>
                      <c:pt idx="1780">
                        <c:v>38.123649999999998</c:v>
                      </c:pt>
                      <c:pt idx="1781">
                        <c:v>38.163350000000001</c:v>
                      </c:pt>
                      <c:pt idx="1782">
                        <c:v>38.203060000000001</c:v>
                      </c:pt>
                      <c:pt idx="1783">
                        <c:v>38.242789999999999</c:v>
                      </c:pt>
                      <c:pt idx="1784">
                        <c:v>38.282539999999997</c:v>
                      </c:pt>
                      <c:pt idx="1785">
                        <c:v>38.322310000000002</c:v>
                      </c:pt>
                      <c:pt idx="1786">
                        <c:v>38.362099999999998</c:v>
                      </c:pt>
                      <c:pt idx="1787">
                        <c:v>38.401899999999998</c:v>
                      </c:pt>
                      <c:pt idx="1788">
                        <c:v>38.441719999999997</c:v>
                      </c:pt>
                      <c:pt idx="1789">
                        <c:v>38.481560000000002</c:v>
                      </c:pt>
                      <c:pt idx="1790">
                        <c:v>38.521419999999999</c:v>
                      </c:pt>
                      <c:pt idx="1791">
                        <c:v>38.56129</c:v>
                      </c:pt>
                      <c:pt idx="1792">
                        <c:v>38.601179999999999</c:v>
                      </c:pt>
                      <c:pt idx="1793">
                        <c:v>38.641089999999998</c:v>
                      </c:pt>
                      <c:pt idx="1794">
                        <c:v>38.681019999999997</c:v>
                      </c:pt>
                      <c:pt idx="1795">
                        <c:v>38.720959999999998</c:v>
                      </c:pt>
                      <c:pt idx="1796">
                        <c:v>38.760919999999999</c:v>
                      </c:pt>
                      <c:pt idx="1797">
                        <c:v>38.800899999999999</c:v>
                      </c:pt>
                      <c:pt idx="1798">
                        <c:v>38.840890000000002</c:v>
                      </c:pt>
                      <c:pt idx="1799">
                        <c:v>38.88091</c:v>
                      </c:pt>
                      <c:pt idx="1800">
                        <c:v>38.920929999999998</c:v>
                      </c:pt>
                      <c:pt idx="1801">
                        <c:v>38.960979999999999</c:v>
                      </c:pt>
                      <c:pt idx="1802">
                        <c:v>39.001040000000003</c:v>
                      </c:pt>
                      <c:pt idx="1803">
                        <c:v>39.041119999999999</c:v>
                      </c:pt>
                      <c:pt idx="1804">
                        <c:v>39.081209999999999</c:v>
                      </c:pt>
                      <c:pt idx="1805">
                        <c:v>39.121319999999997</c:v>
                      </c:pt>
                      <c:pt idx="1806">
                        <c:v>39.161450000000002</c:v>
                      </c:pt>
                      <c:pt idx="1807">
                        <c:v>39.201590000000003</c:v>
                      </c:pt>
                      <c:pt idx="1808">
                        <c:v>39.241750000000003</c:v>
                      </c:pt>
                      <c:pt idx="1809">
                        <c:v>39.28192</c:v>
                      </c:pt>
                      <c:pt idx="1810">
                        <c:v>39.322110000000002</c:v>
                      </c:pt>
                      <c:pt idx="1811">
                        <c:v>39.362319999999997</c:v>
                      </c:pt>
                      <c:pt idx="1812">
                        <c:v>39.402540000000002</c:v>
                      </c:pt>
                      <c:pt idx="1813">
                        <c:v>39.442779999999999</c:v>
                      </c:pt>
                      <c:pt idx="1814">
                        <c:v>39.483029999999999</c:v>
                      </c:pt>
                      <c:pt idx="1815">
                        <c:v>39.523299999999999</c:v>
                      </c:pt>
                      <c:pt idx="1816">
                        <c:v>39.563580000000002</c:v>
                      </c:pt>
                      <c:pt idx="1817">
                        <c:v>39.603879999999997</c:v>
                      </c:pt>
                      <c:pt idx="1818">
                        <c:v>39.644199999999998</c:v>
                      </c:pt>
                      <c:pt idx="1819">
                        <c:v>39.684530000000002</c:v>
                      </c:pt>
                      <c:pt idx="1820">
                        <c:v>39.724870000000003</c:v>
                      </c:pt>
                      <c:pt idx="1821">
                        <c:v>39.765230000000003</c:v>
                      </c:pt>
                      <c:pt idx="1822">
                        <c:v>39.805599999999998</c:v>
                      </c:pt>
                      <c:pt idx="1823">
                        <c:v>39.84599</c:v>
                      </c:pt>
                      <c:pt idx="1824">
                        <c:v>39.886400000000002</c:v>
                      </c:pt>
                      <c:pt idx="1825">
                        <c:v>39.926819999999999</c:v>
                      </c:pt>
                      <c:pt idx="1826">
                        <c:v>39.96725</c:v>
                      </c:pt>
                      <c:pt idx="1827">
                        <c:v>40.0077</c:v>
                      </c:pt>
                      <c:pt idx="1828">
                        <c:v>40.048160000000003</c:v>
                      </c:pt>
                      <c:pt idx="1829">
                        <c:v>40.088639999999998</c:v>
                      </c:pt>
                      <c:pt idx="1830">
                        <c:v>40.129130000000004</c:v>
                      </c:pt>
                      <c:pt idx="1831">
                        <c:v>40.169629999999998</c:v>
                      </c:pt>
                      <c:pt idx="1832">
                        <c:v>40.210149999999999</c:v>
                      </c:pt>
                      <c:pt idx="1833">
                        <c:v>40.250680000000003</c:v>
                      </c:pt>
                      <c:pt idx="1834">
                        <c:v>40.291229999999999</c:v>
                      </c:pt>
                      <c:pt idx="1835">
                        <c:v>40.331789999999998</c:v>
                      </c:pt>
                      <c:pt idx="1836">
                        <c:v>40.372369999999997</c:v>
                      </c:pt>
                      <c:pt idx="1837">
                        <c:v>40.412950000000002</c:v>
                      </c:pt>
                      <c:pt idx="1838">
                        <c:v>40.45355</c:v>
                      </c:pt>
                      <c:pt idx="1839">
                        <c:v>40.494169999999997</c:v>
                      </c:pt>
                      <c:pt idx="1840">
                        <c:v>40.534799999999997</c:v>
                      </c:pt>
                      <c:pt idx="1841">
                        <c:v>40.57544</c:v>
                      </c:pt>
                      <c:pt idx="1842">
                        <c:v>40.61609</c:v>
                      </c:pt>
                      <c:pt idx="1843">
                        <c:v>40.656759999999998</c:v>
                      </c:pt>
                      <c:pt idx="1844">
                        <c:v>40.69744</c:v>
                      </c:pt>
                      <c:pt idx="1845">
                        <c:v>40.738140000000001</c:v>
                      </c:pt>
                      <c:pt idx="1846">
                        <c:v>40.778840000000002</c:v>
                      </c:pt>
                      <c:pt idx="1847">
                        <c:v>40.819560000000003</c:v>
                      </c:pt>
                      <c:pt idx="1848">
                        <c:v>40.860300000000002</c:v>
                      </c:pt>
                      <c:pt idx="1849">
                        <c:v>40.901040000000002</c:v>
                      </c:pt>
                      <c:pt idx="1850">
                        <c:v>40.941800000000001</c:v>
                      </c:pt>
                      <c:pt idx="1851">
                        <c:v>40.982570000000003</c:v>
                      </c:pt>
                      <c:pt idx="1852">
                        <c:v>41.023350000000001</c:v>
                      </c:pt>
                      <c:pt idx="1853">
                        <c:v>41.064149999999998</c:v>
                      </c:pt>
                      <c:pt idx="1854">
                        <c:v>41.104950000000002</c:v>
                      </c:pt>
                      <c:pt idx="1855">
                        <c:v>41.145769999999999</c:v>
                      </c:pt>
                      <c:pt idx="1856">
                        <c:v>41.186610000000002</c:v>
                      </c:pt>
                      <c:pt idx="1857">
                        <c:v>41.227449999999997</c:v>
                      </c:pt>
                      <c:pt idx="1858">
                        <c:v>41.268300000000004</c:v>
                      </c:pt>
                      <c:pt idx="1859">
                        <c:v>41.309170000000002</c:v>
                      </c:pt>
                      <c:pt idx="1860">
                        <c:v>41.350050000000003</c:v>
                      </c:pt>
                      <c:pt idx="1861">
                        <c:v>41.390940000000001</c:v>
                      </c:pt>
                      <c:pt idx="1862">
                        <c:v>41.431840000000001</c:v>
                      </c:pt>
                      <c:pt idx="1863">
                        <c:v>41.472760000000001</c:v>
                      </c:pt>
                      <c:pt idx="1864">
                        <c:v>41.513680000000001</c:v>
                      </c:pt>
                      <c:pt idx="1865">
                        <c:v>41.55462</c:v>
                      </c:pt>
                      <c:pt idx="1866">
                        <c:v>41.595559999999999</c:v>
                      </c:pt>
                      <c:pt idx="1867">
                        <c:v>41.636519999999997</c:v>
                      </c:pt>
                      <c:pt idx="1868">
                        <c:v>41.677489999999999</c:v>
                      </c:pt>
                      <c:pt idx="1869">
                        <c:v>41.718470000000003</c:v>
                      </c:pt>
                      <c:pt idx="1870">
                        <c:v>41.75947</c:v>
                      </c:pt>
                      <c:pt idx="1871">
                        <c:v>41.800469999999997</c:v>
                      </c:pt>
                      <c:pt idx="1872">
                        <c:v>41.841479999999997</c:v>
                      </c:pt>
                      <c:pt idx="1873">
                        <c:v>41.8825</c:v>
                      </c:pt>
                      <c:pt idx="1874">
                        <c:v>41.923540000000003</c:v>
                      </c:pt>
                      <c:pt idx="1875">
                        <c:v>41.964579999999998</c:v>
                      </c:pt>
                      <c:pt idx="1876">
                        <c:v>42.00564</c:v>
                      </c:pt>
                      <c:pt idx="1877">
                        <c:v>42.046700000000001</c:v>
                      </c:pt>
                      <c:pt idx="1878">
                        <c:v>42.087780000000002</c:v>
                      </c:pt>
                      <c:pt idx="1879">
                        <c:v>42.128869999999999</c:v>
                      </c:pt>
                      <c:pt idx="1880">
                        <c:v>42.169960000000003</c:v>
                      </c:pt>
                      <c:pt idx="1881">
                        <c:v>42.211069999999999</c:v>
                      </c:pt>
                      <c:pt idx="1882">
                        <c:v>42.252180000000003</c:v>
                      </c:pt>
                      <c:pt idx="1883">
                        <c:v>42.293309999999998</c:v>
                      </c:pt>
                      <c:pt idx="1884">
                        <c:v>42.334440000000001</c:v>
                      </c:pt>
                      <c:pt idx="1885">
                        <c:v>42.375590000000003</c:v>
                      </c:pt>
                      <c:pt idx="1886">
                        <c:v>42.416739999999997</c:v>
                      </c:pt>
                      <c:pt idx="1887">
                        <c:v>42.457909999999998</c:v>
                      </c:pt>
                      <c:pt idx="1888">
                        <c:v>42.499079999999999</c:v>
                      </c:pt>
                      <c:pt idx="1889">
                        <c:v>42.540260000000004</c:v>
                      </c:pt>
                      <c:pt idx="1890">
                        <c:v>42.58146</c:v>
                      </c:pt>
                      <c:pt idx="1891">
                        <c:v>42.622660000000003</c:v>
                      </c:pt>
                      <c:pt idx="1892">
                        <c:v>42.663870000000003</c:v>
                      </c:pt>
                      <c:pt idx="1893">
                        <c:v>42.705089999999998</c:v>
                      </c:pt>
                      <c:pt idx="1894">
                        <c:v>42.746319999999997</c:v>
                      </c:pt>
                      <c:pt idx="1895">
                        <c:v>42.787550000000003</c:v>
                      </c:pt>
                      <c:pt idx="1896">
                        <c:v>42.828800000000001</c:v>
                      </c:pt>
                      <c:pt idx="1897">
                        <c:v>42.870049999999999</c:v>
                      </c:pt>
                      <c:pt idx="1898">
                        <c:v>42.911320000000003</c:v>
                      </c:pt>
                      <c:pt idx="1899">
                        <c:v>42.952590000000001</c:v>
                      </c:pt>
                      <c:pt idx="1900">
                        <c:v>42.993870000000001</c:v>
                      </c:pt>
                      <c:pt idx="1901">
                        <c:v>43.035150000000002</c:v>
                      </c:pt>
                      <c:pt idx="1902">
                        <c:v>43.076450000000001</c:v>
                      </c:pt>
                      <c:pt idx="1903">
                        <c:v>43.117759999999997</c:v>
                      </c:pt>
                      <c:pt idx="1904">
                        <c:v>43.15907</c:v>
                      </c:pt>
                      <c:pt idx="1905">
                        <c:v>43.200389999999999</c:v>
                      </c:pt>
                      <c:pt idx="1906">
                        <c:v>43.241720000000001</c:v>
                      </c:pt>
                      <c:pt idx="1907">
                        <c:v>43.283050000000003</c:v>
                      </c:pt>
                      <c:pt idx="1908">
                        <c:v>43.324399999999997</c:v>
                      </c:pt>
                      <c:pt idx="1909">
                        <c:v>43.365749999999998</c:v>
                      </c:pt>
                      <c:pt idx="1910">
                        <c:v>43.407110000000003</c:v>
                      </c:pt>
                      <c:pt idx="1911">
                        <c:v>43.448480000000004</c:v>
                      </c:pt>
                      <c:pt idx="1912">
                        <c:v>43.489849999999997</c:v>
                      </c:pt>
                      <c:pt idx="1913">
                        <c:v>43.531230000000001</c:v>
                      </c:pt>
                      <c:pt idx="1914">
                        <c:v>43.572620000000001</c:v>
                      </c:pt>
                      <c:pt idx="1915">
                        <c:v>43.614019999999996</c:v>
                      </c:pt>
                      <c:pt idx="1916">
                        <c:v>43.655419999999999</c:v>
                      </c:pt>
                      <c:pt idx="1917">
                        <c:v>43.696829999999999</c:v>
                      </c:pt>
                      <c:pt idx="1918">
                        <c:v>43.738250000000001</c:v>
                      </c:pt>
                      <c:pt idx="1919">
                        <c:v>43.779670000000003</c:v>
                      </c:pt>
                      <c:pt idx="1920">
                        <c:v>43.821100000000001</c:v>
                      </c:pt>
                      <c:pt idx="1921">
                        <c:v>43.862540000000003</c:v>
                      </c:pt>
                      <c:pt idx="1922">
                        <c:v>43.903979999999997</c:v>
                      </c:pt>
                      <c:pt idx="1923">
                        <c:v>43.945430000000002</c:v>
                      </c:pt>
                      <c:pt idx="1924">
                        <c:v>43.986890000000002</c:v>
                      </c:pt>
                      <c:pt idx="1925">
                        <c:v>44.028350000000003</c:v>
                      </c:pt>
                      <c:pt idx="1926">
                        <c:v>44.06982</c:v>
                      </c:pt>
                      <c:pt idx="1927">
                        <c:v>44.111289999999997</c:v>
                      </c:pt>
                      <c:pt idx="1928">
                        <c:v>44.15278</c:v>
                      </c:pt>
                      <c:pt idx="1929">
                        <c:v>44.19426</c:v>
                      </c:pt>
                      <c:pt idx="1930">
                        <c:v>44.235759999999999</c:v>
                      </c:pt>
                      <c:pt idx="1931">
                        <c:v>44.277259999999998</c:v>
                      </c:pt>
                      <c:pt idx="1932">
                        <c:v>44.318759999999997</c:v>
                      </c:pt>
                      <c:pt idx="1933">
                        <c:v>44.36027</c:v>
                      </c:pt>
                      <c:pt idx="1934">
                        <c:v>44.401789999999998</c:v>
                      </c:pt>
                      <c:pt idx="1935">
                        <c:v>44.443309999999997</c:v>
                      </c:pt>
                      <c:pt idx="1936">
                        <c:v>44.484839999999998</c:v>
                      </c:pt>
                      <c:pt idx="1937">
                        <c:v>44.52637</c:v>
                      </c:pt>
                      <c:pt idx="1938">
                        <c:v>44.567900000000002</c:v>
                      </c:pt>
                      <c:pt idx="1939">
                        <c:v>44.609450000000002</c:v>
                      </c:pt>
                      <c:pt idx="1940">
                        <c:v>44.651000000000003</c:v>
                      </c:pt>
                      <c:pt idx="1941">
                        <c:v>44.692549999999997</c:v>
                      </c:pt>
                      <c:pt idx="1942">
                        <c:v>44.734110000000001</c:v>
                      </c:pt>
                      <c:pt idx="1943">
                        <c:v>44.775669999999998</c:v>
                      </c:pt>
                      <c:pt idx="1944">
                        <c:v>44.817239999999998</c:v>
                      </c:pt>
                      <c:pt idx="1945">
                        <c:v>44.858809999999998</c:v>
                      </c:pt>
                      <c:pt idx="1946">
                        <c:v>44.900379999999998</c:v>
                      </c:pt>
                      <c:pt idx="1947">
                        <c:v>44.941960000000002</c:v>
                      </c:pt>
                      <c:pt idx="1948">
                        <c:v>44.983550000000001</c:v>
                      </c:pt>
                      <c:pt idx="1949">
                        <c:v>45.02514</c:v>
                      </c:pt>
                      <c:pt idx="1950">
                        <c:v>45.06673</c:v>
                      </c:pt>
                      <c:pt idx="1951">
                        <c:v>45.108330000000002</c:v>
                      </c:pt>
                      <c:pt idx="1952">
                        <c:v>45.149929999999998</c:v>
                      </c:pt>
                      <c:pt idx="1953">
                        <c:v>45.191540000000003</c:v>
                      </c:pt>
                      <c:pt idx="1954">
                        <c:v>45.233150000000002</c:v>
                      </c:pt>
                      <c:pt idx="1955">
                        <c:v>45.274760000000001</c:v>
                      </c:pt>
                      <c:pt idx="1956">
                        <c:v>45.316380000000002</c:v>
                      </c:pt>
                      <c:pt idx="1957">
                        <c:v>45.357999999999997</c:v>
                      </c:pt>
                      <c:pt idx="1958">
                        <c:v>45.399630000000002</c:v>
                      </c:pt>
                      <c:pt idx="1959">
                        <c:v>45.44126</c:v>
                      </c:pt>
                      <c:pt idx="1960">
                        <c:v>45.482889999999998</c:v>
                      </c:pt>
                      <c:pt idx="1961">
                        <c:v>45.524520000000003</c:v>
                      </c:pt>
                      <c:pt idx="1962">
                        <c:v>45.566160000000004</c:v>
                      </c:pt>
                      <c:pt idx="1963">
                        <c:v>45.607799999999997</c:v>
                      </c:pt>
                      <c:pt idx="1964">
                        <c:v>45.649450000000002</c:v>
                      </c:pt>
                      <c:pt idx="1965">
                        <c:v>45.691090000000003</c:v>
                      </c:pt>
                      <c:pt idx="1966">
                        <c:v>45.732750000000003</c:v>
                      </c:pt>
                      <c:pt idx="1967">
                        <c:v>45.7744</c:v>
                      </c:pt>
                      <c:pt idx="1968">
                        <c:v>45.816049999999997</c:v>
                      </c:pt>
                      <c:pt idx="1969">
                        <c:v>45.857709999999997</c:v>
                      </c:pt>
                      <c:pt idx="1970">
                        <c:v>45.899369999999998</c:v>
                      </c:pt>
                      <c:pt idx="1971">
                        <c:v>45.941040000000001</c:v>
                      </c:pt>
                      <c:pt idx="1972">
                        <c:v>45.982700000000001</c:v>
                      </c:pt>
                      <c:pt idx="1973">
                        <c:v>46.024369999999998</c:v>
                      </c:pt>
                      <c:pt idx="1974">
                        <c:v>46.066040000000001</c:v>
                      </c:pt>
                      <c:pt idx="1975">
                        <c:v>46.10772</c:v>
                      </c:pt>
                      <c:pt idx="1976">
                        <c:v>46.149389999999997</c:v>
                      </c:pt>
                      <c:pt idx="1977">
                        <c:v>46.191070000000003</c:v>
                      </c:pt>
                      <c:pt idx="1978">
                        <c:v>46.232750000000003</c:v>
                      </c:pt>
                      <c:pt idx="1979">
                        <c:v>46.274430000000002</c:v>
                      </c:pt>
                      <c:pt idx="1980">
                        <c:v>46.316110000000002</c:v>
                      </c:pt>
                      <c:pt idx="1981">
                        <c:v>46.357799999999997</c:v>
                      </c:pt>
                      <c:pt idx="1982">
                        <c:v>46.399479999999997</c:v>
                      </c:pt>
                      <c:pt idx="1983">
                        <c:v>46.44117</c:v>
                      </c:pt>
                      <c:pt idx="1984">
                        <c:v>46.482860000000002</c:v>
                      </c:pt>
                      <c:pt idx="1985">
                        <c:v>46.524549999999998</c:v>
                      </c:pt>
                      <c:pt idx="1986">
                        <c:v>46.566240000000001</c:v>
                      </c:pt>
                      <c:pt idx="1987">
                        <c:v>46.607930000000003</c:v>
                      </c:pt>
                      <c:pt idx="1988">
                        <c:v>46.649619999999999</c:v>
                      </c:pt>
                      <c:pt idx="1989">
                        <c:v>46.691319999999997</c:v>
                      </c:pt>
                      <c:pt idx="1990">
                        <c:v>46.73301</c:v>
                      </c:pt>
                      <c:pt idx="1991">
                        <c:v>46.774709999999999</c:v>
                      </c:pt>
                      <c:pt idx="1992">
                        <c:v>46.816409999999998</c:v>
                      </c:pt>
                      <c:pt idx="1993">
                        <c:v>46.8581</c:v>
                      </c:pt>
                      <c:pt idx="1994">
                        <c:v>46.899799999999999</c:v>
                      </c:pt>
                      <c:pt idx="1995">
                        <c:v>46.941499999999998</c:v>
                      </c:pt>
                      <c:pt idx="1996">
                        <c:v>46.983199999999997</c:v>
                      </c:pt>
                      <c:pt idx="1997">
                        <c:v>47.024900000000002</c:v>
                      </c:pt>
                      <c:pt idx="1998">
                        <c:v>47.066600000000001</c:v>
                      </c:pt>
                      <c:pt idx="1999">
                        <c:v>47.1083</c:v>
                      </c:pt>
                      <c:pt idx="2000">
                        <c:v>47.15</c:v>
                      </c:pt>
                      <c:pt idx="2001">
                        <c:v>47.191699999999997</c:v>
                      </c:pt>
                      <c:pt idx="2002">
                        <c:v>47.233400000000003</c:v>
                      </c:pt>
                      <c:pt idx="2003">
                        <c:v>47.275100000000002</c:v>
                      </c:pt>
                      <c:pt idx="2004">
                        <c:v>47.316800000000001</c:v>
                      </c:pt>
                      <c:pt idx="2005">
                        <c:v>47.358499999999999</c:v>
                      </c:pt>
                      <c:pt idx="2006">
                        <c:v>47.400199999999998</c:v>
                      </c:pt>
                      <c:pt idx="2007">
                        <c:v>47.441899999999997</c:v>
                      </c:pt>
                      <c:pt idx="2008">
                        <c:v>47.48359</c:v>
                      </c:pt>
                      <c:pt idx="2009">
                        <c:v>47.525289999999998</c:v>
                      </c:pt>
                      <c:pt idx="2010">
                        <c:v>47.566989999999997</c:v>
                      </c:pt>
                      <c:pt idx="2011">
                        <c:v>47.60868</c:v>
                      </c:pt>
                      <c:pt idx="2012">
                        <c:v>47.650379999999998</c:v>
                      </c:pt>
                      <c:pt idx="2013">
                        <c:v>47.692070000000001</c:v>
                      </c:pt>
                      <c:pt idx="2014">
                        <c:v>47.73377</c:v>
                      </c:pt>
                      <c:pt idx="2015">
                        <c:v>47.775460000000002</c:v>
                      </c:pt>
                      <c:pt idx="2016">
                        <c:v>47.817149999999998</c:v>
                      </c:pt>
                      <c:pt idx="2017">
                        <c:v>47.858840000000001</c:v>
                      </c:pt>
                      <c:pt idx="2018">
                        <c:v>47.900530000000003</c:v>
                      </c:pt>
                      <c:pt idx="2019">
                        <c:v>47.942219999999999</c:v>
                      </c:pt>
                      <c:pt idx="2020">
                        <c:v>47.983899999999998</c:v>
                      </c:pt>
                      <c:pt idx="2021">
                        <c:v>48.025590000000001</c:v>
                      </c:pt>
                      <c:pt idx="2022">
                        <c:v>48.067270000000001</c:v>
                      </c:pt>
                      <c:pt idx="2023">
                        <c:v>48.10895</c:v>
                      </c:pt>
                      <c:pt idx="2024">
                        <c:v>48.15063</c:v>
                      </c:pt>
                      <c:pt idx="2025">
                        <c:v>48.192309999999999</c:v>
                      </c:pt>
                      <c:pt idx="2026">
                        <c:v>48.233989999999999</c:v>
                      </c:pt>
                      <c:pt idx="2027">
                        <c:v>48.275660000000002</c:v>
                      </c:pt>
                      <c:pt idx="2028">
                        <c:v>48.317329999999998</c:v>
                      </c:pt>
                      <c:pt idx="2029">
                        <c:v>48.359000000000002</c:v>
                      </c:pt>
                      <c:pt idx="2030">
                        <c:v>48.400669999999998</c:v>
                      </c:pt>
                      <c:pt idx="2031">
                        <c:v>48.442340000000002</c:v>
                      </c:pt>
                      <c:pt idx="2032">
                        <c:v>48.484000000000002</c:v>
                      </c:pt>
                      <c:pt idx="2033">
                        <c:v>48.525660000000002</c:v>
                      </c:pt>
                      <c:pt idx="2034">
                        <c:v>48.567320000000002</c:v>
                      </c:pt>
                      <c:pt idx="2035">
                        <c:v>48.608980000000003</c:v>
                      </c:pt>
                      <c:pt idx="2036">
                        <c:v>48.65063</c:v>
                      </c:pt>
                      <c:pt idx="2037">
                        <c:v>48.692279999999997</c:v>
                      </c:pt>
                      <c:pt idx="2038">
                        <c:v>48.733930000000001</c:v>
                      </c:pt>
                      <c:pt idx="2039">
                        <c:v>48.775579999999998</c:v>
                      </c:pt>
                      <c:pt idx="2040">
                        <c:v>48.817219999999999</c:v>
                      </c:pt>
                      <c:pt idx="2041">
                        <c:v>48.85886</c:v>
                      </c:pt>
                      <c:pt idx="2042">
                        <c:v>48.900500000000001</c:v>
                      </c:pt>
                      <c:pt idx="2043">
                        <c:v>48.942129999999999</c:v>
                      </c:pt>
                      <c:pt idx="2044">
                        <c:v>48.983759999999997</c:v>
                      </c:pt>
                      <c:pt idx="2045">
                        <c:v>49.025390000000002</c:v>
                      </c:pt>
                      <c:pt idx="2046">
                        <c:v>49.067010000000003</c:v>
                      </c:pt>
                      <c:pt idx="2047">
                        <c:v>49.108629999999998</c:v>
                      </c:pt>
                      <c:pt idx="2048">
                        <c:v>49.15025</c:v>
                      </c:pt>
                      <c:pt idx="2049">
                        <c:v>49.191859999999998</c:v>
                      </c:pt>
                      <c:pt idx="2050">
                        <c:v>49.23348</c:v>
                      </c:pt>
                      <c:pt idx="2051">
                        <c:v>49.275080000000003</c:v>
                      </c:pt>
                      <c:pt idx="2052">
                        <c:v>49.316679999999998</c:v>
                      </c:pt>
                      <c:pt idx="2053">
                        <c:v>49.358280000000001</c:v>
                      </c:pt>
                      <c:pt idx="2054">
                        <c:v>49.399880000000003</c:v>
                      </c:pt>
                      <c:pt idx="2055">
                        <c:v>49.441470000000002</c:v>
                      </c:pt>
                      <c:pt idx="2056">
                        <c:v>49.483060000000002</c:v>
                      </c:pt>
                      <c:pt idx="2057">
                        <c:v>49.524639999999998</c:v>
                      </c:pt>
                      <c:pt idx="2058">
                        <c:v>49.566220000000001</c:v>
                      </c:pt>
                      <c:pt idx="2059">
                        <c:v>49.607790000000001</c:v>
                      </c:pt>
                      <c:pt idx="2060">
                        <c:v>49.649360000000001</c:v>
                      </c:pt>
                      <c:pt idx="2061">
                        <c:v>49.690930000000002</c:v>
                      </c:pt>
                      <c:pt idx="2062">
                        <c:v>49.732489999999999</c:v>
                      </c:pt>
                      <c:pt idx="2063">
                        <c:v>49.774050000000003</c:v>
                      </c:pt>
                      <c:pt idx="2064">
                        <c:v>49.815600000000003</c:v>
                      </c:pt>
                      <c:pt idx="2065">
                        <c:v>49.857149999999997</c:v>
                      </c:pt>
                      <c:pt idx="2066">
                        <c:v>49.898690000000002</c:v>
                      </c:pt>
                      <c:pt idx="2067">
                        <c:v>49.94023</c:v>
                      </c:pt>
                      <c:pt idx="2068">
                        <c:v>49.981760000000001</c:v>
                      </c:pt>
                      <c:pt idx="2069">
                        <c:v>50.023290000000003</c:v>
                      </c:pt>
                      <c:pt idx="2070">
                        <c:v>50.064819999999997</c:v>
                      </c:pt>
                      <c:pt idx="2071">
                        <c:v>50.10633</c:v>
                      </c:pt>
                      <c:pt idx="2072">
                        <c:v>50.147849999999998</c:v>
                      </c:pt>
                      <c:pt idx="2073">
                        <c:v>50.189349999999997</c:v>
                      </c:pt>
                      <c:pt idx="2074">
                        <c:v>50.23086</c:v>
                      </c:pt>
                      <c:pt idx="2075">
                        <c:v>50.272350000000003</c:v>
                      </c:pt>
                      <c:pt idx="2076">
                        <c:v>50.313839999999999</c:v>
                      </c:pt>
                      <c:pt idx="2077">
                        <c:v>50.355330000000002</c:v>
                      </c:pt>
                      <c:pt idx="2078">
                        <c:v>50.396810000000002</c:v>
                      </c:pt>
                      <c:pt idx="2079">
                        <c:v>50.438279999999999</c:v>
                      </c:pt>
                      <c:pt idx="2080">
                        <c:v>50.479750000000003</c:v>
                      </c:pt>
                      <c:pt idx="2081">
                        <c:v>50.52122</c:v>
                      </c:pt>
                      <c:pt idx="2082">
                        <c:v>50.562669999999997</c:v>
                      </c:pt>
                      <c:pt idx="2083">
                        <c:v>50.604120000000002</c:v>
                      </c:pt>
                      <c:pt idx="2084">
                        <c:v>50.645569999999999</c:v>
                      </c:pt>
                      <c:pt idx="2085">
                        <c:v>50.687010000000001</c:v>
                      </c:pt>
                      <c:pt idx="2086">
                        <c:v>50.728439999999999</c:v>
                      </c:pt>
                      <c:pt idx="2087">
                        <c:v>50.769869999999997</c:v>
                      </c:pt>
                      <c:pt idx="2088">
                        <c:v>50.81129</c:v>
                      </c:pt>
                      <c:pt idx="2089">
                        <c:v>50.852699999999999</c:v>
                      </c:pt>
                      <c:pt idx="2090">
                        <c:v>50.894109999999998</c:v>
                      </c:pt>
                      <c:pt idx="2091">
                        <c:v>50.935510000000001</c:v>
                      </c:pt>
                      <c:pt idx="2092">
                        <c:v>50.976900000000001</c:v>
                      </c:pt>
                      <c:pt idx="2093">
                        <c:v>51.01829</c:v>
                      </c:pt>
                      <c:pt idx="2094">
                        <c:v>51.059669999999997</c:v>
                      </c:pt>
                      <c:pt idx="2095">
                        <c:v>51.101039999999998</c:v>
                      </c:pt>
                      <c:pt idx="2096">
                        <c:v>51.142409999999998</c:v>
                      </c:pt>
                      <c:pt idx="2097">
                        <c:v>51.183770000000003</c:v>
                      </c:pt>
                      <c:pt idx="2098">
                        <c:v>51.225119999999997</c:v>
                      </c:pt>
                      <c:pt idx="2099">
                        <c:v>51.266460000000002</c:v>
                      </c:pt>
                      <c:pt idx="2100">
                        <c:v>51.3078</c:v>
                      </c:pt>
                      <c:pt idx="2101">
                        <c:v>51.349130000000002</c:v>
                      </c:pt>
                      <c:pt idx="2102">
                        <c:v>51.390450000000001</c:v>
                      </c:pt>
                      <c:pt idx="2103">
                        <c:v>51.43177</c:v>
                      </c:pt>
                      <c:pt idx="2104">
                        <c:v>51.473080000000003</c:v>
                      </c:pt>
                      <c:pt idx="2105">
                        <c:v>51.514380000000003</c:v>
                      </c:pt>
                      <c:pt idx="2106">
                        <c:v>51.555669999999999</c:v>
                      </c:pt>
                      <c:pt idx="2107">
                        <c:v>51.59695</c:v>
                      </c:pt>
                      <c:pt idx="2108">
                        <c:v>51.63823</c:v>
                      </c:pt>
                      <c:pt idx="2109">
                        <c:v>51.679499999999997</c:v>
                      </c:pt>
                      <c:pt idx="2110">
                        <c:v>51.720759999999999</c:v>
                      </c:pt>
                      <c:pt idx="2111">
                        <c:v>51.762009999999997</c:v>
                      </c:pt>
                      <c:pt idx="2112">
                        <c:v>51.803260000000002</c:v>
                      </c:pt>
                      <c:pt idx="2113">
                        <c:v>51.844499999999996</c:v>
                      </c:pt>
                      <c:pt idx="2114">
                        <c:v>51.885730000000002</c:v>
                      </c:pt>
                      <c:pt idx="2115">
                        <c:v>51.926949999999998</c:v>
                      </c:pt>
                      <c:pt idx="2116">
                        <c:v>51.968159999999997</c:v>
                      </c:pt>
                      <c:pt idx="2117">
                        <c:v>52.009360000000001</c:v>
                      </c:pt>
                      <c:pt idx="2118">
                        <c:v>52.050559999999997</c:v>
                      </c:pt>
                      <c:pt idx="2119">
                        <c:v>52.091740000000001</c:v>
                      </c:pt>
                      <c:pt idx="2120">
                        <c:v>52.132919999999999</c:v>
                      </c:pt>
                      <c:pt idx="2121">
                        <c:v>52.17409</c:v>
                      </c:pt>
                      <c:pt idx="2122">
                        <c:v>52.215249999999997</c:v>
                      </c:pt>
                      <c:pt idx="2123">
                        <c:v>52.256399999999999</c:v>
                      </c:pt>
                      <c:pt idx="2124">
                        <c:v>52.297539999999998</c:v>
                      </c:pt>
                      <c:pt idx="2125">
                        <c:v>52.33867</c:v>
                      </c:pt>
                      <c:pt idx="2126">
                        <c:v>52.379800000000003</c:v>
                      </c:pt>
                      <c:pt idx="2127">
                        <c:v>52.420909999999999</c:v>
                      </c:pt>
                      <c:pt idx="2128">
                        <c:v>52.462009999999999</c:v>
                      </c:pt>
                      <c:pt idx="2129">
                        <c:v>52.50311</c:v>
                      </c:pt>
                      <c:pt idx="2130">
                        <c:v>52.544199999999996</c:v>
                      </c:pt>
                      <c:pt idx="2131">
                        <c:v>52.585270000000001</c:v>
                      </c:pt>
                      <c:pt idx="2132">
                        <c:v>52.626339999999999</c:v>
                      </c:pt>
                      <c:pt idx="2133">
                        <c:v>52.667400000000001</c:v>
                      </c:pt>
                      <c:pt idx="2134">
                        <c:v>52.708449999999999</c:v>
                      </c:pt>
                      <c:pt idx="2135">
                        <c:v>52.749479999999998</c:v>
                      </c:pt>
                      <c:pt idx="2136">
                        <c:v>52.790509999999998</c:v>
                      </c:pt>
                      <c:pt idx="2137">
                        <c:v>52.831530000000001</c:v>
                      </c:pt>
                      <c:pt idx="2138">
                        <c:v>52.872540000000001</c:v>
                      </c:pt>
                      <c:pt idx="2139">
                        <c:v>52.913539999999998</c:v>
                      </c:pt>
                      <c:pt idx="2140">
                        <c:v>52.954520000000002</c:v>
                      </c:pt>
                      <c:pt idx="2141">
                        <c:v>52.9955</c:v>
                      </c:pt>
                      <c:pt idx="2142">
                        <c:v>53.036470000000001</c:v>
                      </c:pt>
                      <c:pt idx="2143">
                        <c:v>53.077419999999996</c:v>
                      </c:pt>
                      <c:pt idx="2144">
                        <c:v>53.118369999999999</c:v>
                      </c:pt>
                      <c:pt idx="2145">
                        <c:v>53.159309999999998</c:v>
                      </c:pt>
                      <c:pt idx="2146">
                        <c:v>53.200229999999998</c:v>
                      </c:pt>
                      <c:pt idx="2147">
                        <c:v>53.241149999999998</c:v>
                      </c:pt>
                      <c:pt idx="2148">
                        <c:v>53.282049999999998</c:v>
                      </c:pt>
                      <c:pt idx="2149">
                        <c:v>53.322940000000003</c:v>
                      </c:pt>
                      <c:pt idx="2150">
                        <c:v>53.36383</c:v>
                      </c:pt>
                      <c:pt idx="2151">
                        <c:v>53.404699999999998</c:v>
                      </c:pt>
                      <c:pt idx="2152">
                        <c:v>53.44556</c:v>
                      </c:pt>
                      <c:pt idx="2153">
                        <c:v>53.486400000000003</c:v>
                      </c:pt>
                      <c:pt idx="2154">
                        <c:v>53.527239999999999</c:v>
                      </c:pt>
                      <c:pt idx="2155">
                        <c:v>53.568069999999999</c:v>
                      </c:pt>
                      <c:pt idx="2156">
                        <c:v>53.608879999999999</c:v>
                      </c:pt>
                      <c:pt idx="2157">
                        <c:v>53.64969</c:v>
                      </c:pt>
                      <c:pt idx="2158">
                        <c:v>53.690480000000001</c:v>
                      </c:pt>
                      <c:pt idx="2159">
                        <c:v>53.731259999999999</c:v>
                      </c:pt>
                      <c:pt idx="2160">
                        <c:v>53.772030000000001</c:v>
                      </c:pt>
                      <c:pt idx="2161">
                        <c:v>53.81279</c:v>
                      </c:pt>
                      <c:pt idx="2162">
                        <c:v>53.853529999999999</c:v>
                      </c:pt>
                      <c:pt idx="2163">
                        <c:v>53.894260000000003</c:v>
                      </c:pt>
                      <c:pt idx="2164">
                        <c:v>53.934989999999999</c:v>
                      </c:pt>
                      <c:pt idx="2165">
                        <c:v>53.975700000000003</c:v>
                      </c:pt>
                      <c:pt idx="2166">
                        <c:v>54.016390000000001</c:v>
                      </c:pt>
                      <c:pt idx="2167">
                        <c:v>54.057079999999999</c:v>
                      </c:pt>
                      <c:pt idx="2168">
                        <c:v>54.097749999999998</c:v>
                      </c:pt>
                      <c:pt idx="2169">
                        <c:v>54.13841</c:v>
                      </c:pt>
                      <c:pt idx="2170">
                        <c:v>54.17906</c:v>
                      </c:pt>
                      <c:pt idx="2171">
                        <c:v>54.219700000000003</c:v>
                      </c:pt>
                      <c:pt idx="2172">
                        <c:v>54.26032</c:v>
                      </c:pt>
                      <c:pt idx="2173">
                        <c:v>54.300930000000001</c:v>
                      </c:pt>
                      <c:pt idx="2174">
                        <c:v>54.341529999999999</c:v>
                      </c:pt>
                      <c:pt idx="2175">
                        <c:v>54.38212</c:v>
                      </c:pt>
                      <c:pt idx="2176">
                        <c:v>54.422690000000003</c:v>
                      </c:pt>
                      <c:pt idx="2177">
                        <c:v>54.463250000000002</c:v>
                      </c:pt>
                      <c:pt idx="2178">
                        <c:v>54.503799999999998</c:v>
                      </c:pt>
                      <c:pt idx="2179">
                        <c:v>54.544330000000002</c:v>
                      </c:pt>
                      <c:pt idx="2180">
                        <c:v>54.584850000000003</c:v>
                      </c:pt>
                      <c:pt idx="2181">
                        <c:v>54.625360000000001</c:v>
                      </c:pt>
                      <c:pt idx="2182">
                        <c:v>54.665849999999999</c:v>
                      </c:pt>
                      <c:pt idx="2183">
                        <c:v>54.706330000000001</c:v>
                      </c:pt>
                      <c:pt idx="2184">
                        <c:v>54.7468</c:v>
                      </c:pt>
                      <c:pt idx="2185">
                        <c:v>54.78725</c:v>
                      </c:pt>
                      <c:pt idx="2186">
                        <c:v>54.827689999999997</c:v>
                      </c:pt>
                      <c:pt idx="2187">
                        <c:v>54.868119999999998</c:v>
                      </c:pt>
                      <c:pt idx="2188">
                        <c:v>54.908540000000002</c:v>
                      </c:pt>
                      <c:pt idx="2189">
                        <c:v>54.948929999999997</c:v>
                      </c:pt>
                      <c:pt idx="2190">
                        <c:v>54.989319999999999</c:v>
                      </c:pt>
                      <c:pt idx="2191">
                        <c:v>55.029690000000002</c:v>
                      </c:pt>
                      <c:pt idx="2192">
                        <c:v>55.070050000000002</c:v>
                      </c:pt>
                      <c:pt idx="2193">
                        <c:v>55.110390000000002</c:v>
                      </c:pt>
                      <c:pt idx="2194">
                        <c:v>55.15072</c:v>
                      </c:pt>
                      <c:pt idx="2195">
                        <c:v>55.191040000000001</c:v>
                      </c:pt>
                      <c:pt idx="2196">
                        <c:v>55.231340000000003</c:v>
                      </c:pt>
                      <c:pt idx="2197">
                        <c:v>55.271630000000002</c:v>
                      </c:pt>
                      <c:pt idx="2198">
                        <c:v>55.311900000000001</c:v>
                      </c:pt>
                      <c:pt idx="2199">
                        <c:v>55.352159999999998</c:v>
                      </c:pt>
                      <c:pt idx="2200">
                        <c:v>55.392400000000002</c:v>
                      </c:pt>
                      <c:pt idx="2201">
                        <c:v>55.432630000000003</c:v>
                      </c:pt>
                      <c:pt idx="2202">
                        <c:v>55.472839999999998</c:v>
                      </c:pt>
                      <c:pt idx="2203">
                        <c:v>55.513039999999997</c:v>
                      </c:pt>
                      <c:pt idx="2204">
                        <c:v>55.553229999999999</c:v>
                      </c:pt>
                      <c:pt idx="2205">
                        <c:v>55.593400000000003</c:v>
                      </c:pt>
                      <c:pt idx="2206">
                        <c:v>55.63355</c:v>
                      </c:pt>
                      <c:pt idx="2207">
                        <c:v>55.673690000000001</c:v>
                      </c:pt>
                      <c:pt idx="2208">
                        <c:v>55.713810000000002</c:v>
                      </c:pt>
                      <c:pt idx="2209">
                        <c:v>55.753920000000001</c:v>
                      </c:pt>
                      <c:pt idx="2210">
                        <c:v>55.794020000000003</c:v>
                      </c:pt>
                      <c:pt idx="2211">
                        <c:v>55.834090000000003</c:v>
                      </c:pt>
                      <c:pt idx="2212">
                        <c:v>55.874160000000003</c:v>
                      </c:pt>
                      <c:pt idx="2213">
                        <c:v>55.914200000000001</c:v>
                      </c:pt>
                      <c:pt idx="2214">
                        <c:v>55.954239999999999</c:v>
                      </c:pt>
                      <c:pt idx="2215">
                        <c:v>55.994250000000001</c:v>
                      </c:pt>
                      <c:pt idx="2216">
                        <c:v>56.03425</c:v>
                      </c:pt>
                      <c:pt idx="2217">
                        <c:v>56.074240000000003</c:v>
                      </c:pt>
                      <c:pt idx="2218">
                        <c:v>56.11421</c:v>
                      </c:pt>
                      <c:pt idx="2219">
                        <c:v>56.154159999999997</c:v>
                      </c:pt>
                      <c:pt idx="2220">
                        <c:v>56.194090000000003</c:v>
                      </c:pt>
                      <c:pt idx="2221">
                        <c:v>56.234009999999998</c:v>
                      </c:pt>
                      <c:pt idx="2222">
                        <c:v>56.273919999999997</c:v>
                      </c:pt>
                      <c:pt idx="2223">
                        <c:v>56.313809999999997</c:v>
                      </c:pt>
                      <c:pt idx="2224">
                        <c:v>56.353679999999997</c:v>
                      </c:pt>
                      <c:pt idx="2225">
                        <c:v>56.393529999999998</c:v>
                      </c:pt>
                      <c:pt idx="2226">
                        <c:v>56.433369999999996</c:v>
                      </c:pt>
                      <c:pt idx="2227">
                        <c:v>56.473199999999999</c:v>
                      </c:pt>
                      <c:pt idx="2228">
                        <c:v>56.512999999999998</c:v>
                      </c:pt>
                      <c:pt idx="2229">
                        <c:v>56.552790000000002</c:v>
                      </c:pt>
                      <c:pt idx="2230">
                        <c:v>56.592559999999999</c:v>
                      </c:pt>
                      <c:pt idx="2231">
                        <c:v>56.63232</c:v>
                      </c:pt>
                      <c:pt idx="2232">
                        <c:v>56.672060000000002</c:v>
                      </c:pt>
                      <c:pt idx="2233">
                        <c:v>56.711779999999997</c:v>
                      </c:pt>
                      <c:pt idx="2234">
                        <c:v>56.751480000000001</c:v>
                      </c:pt>
                      <c:pt idx="2235">
                        <c:v>56.791170000000001</c:v>
                      </c:pt>
                      <c:pt idx="2236">
                        <c:v>56.830840000000002</c:v>
                      </c:pt>
                      <c:pt idx="2237">
                        <c:v>56.870489999999997</c:v>
                      </c:pt>
                      <c:pt idx="2238">
                        <c:v>56.910130000000002</c:v>
                      </c:pt>
                      <c:pt idx="2239">
                        <c:v>56.949750000000002</c:v>
                      </c:pt>
                      <c:pt idx="2240">
                        <c:v>56.989350000000002</c:v>
                      </c:pt>
                      <c:pt idx="2241">
                        <c:v>57.028930000000003</c:v>
                      </c:pt>
                      <c:pt idx="2242">
                        <c:v>57.0685</c:v>
                      </c:pt>
                      <c:pt idx="2243">
                        <c:v>57.108040000000003</c:v>
                      </c:pt>
                      <c:pt idx="2244">
                        <c:v>57.147570000000002</c:v>
                      </c:pt>
                      <c:pt idx="2245">
                        <c:v>57.187089999999998</c:v>
                      </c:pt>
                      <c:pt idx="2246">
                        <c:v>57.226579999999998</c:v>
                      </c:pt>
                      <c:pt idx="2247">
                        <c:v>57.266060000000003</c:v>
                      </c:pt>
                      <c:pt idx="2248">
                        <c:v>57.305509999999998</c:v>
                      </c:pt>
                      <c:pt idx="2249">
                        <c:v>57.344949999999997</c:v>
                      </c:pt>
                      <c:pt idx="2250">
                        <c:v>57.38438</c:v>
                      </c:pt>
                      <c:pt idx="2251">
                        <c:v>57.423780000000001</c:v>
                      </c:pt>
                      <c:pt idx="2252">
                        <c:v>57.463160000000002</c:v>
                      </c:pt>
                      <c:pt idx="2253">
                        <c:v>57.50253</c:v>
                      </c:pt>
                      <c:pt idx="2254">
                        <c:v>57.541879999999999</c:v>
                      </c:pt>
                      <c:pt idx="2255">
                        <c:v>57.581209999999999</c:v>
                      </c:pt>
                      <c:pt idx="2256">
                        <c:v>57.620519999999999</c:v>
                      </c:pt>
                      <c:pt idx="2257">
                        <c:v>57.65981</c:v>
                      </c:pt>
                      <c:pt idx="2258">
                        <c:v>57.699080000000002</c:v>
                      </c:pt>
                      <c:pt idx="2259">
                        <c:v>57.738340000000001</c:v>
                      </c:pt>
                      <c:pt idx="2260">
                        <c:v>57.777569999999997</c:v>
                      </c:pt>
                      <c:pt idx="2261">
                        <c:v>57.816789999999997</c:v>
                      </c:pt>
                      <c:pt idx="2262">
                        <c:v>57.855989999999998</c:v>
                      </c:pt>
                      <c:pt idx="2263">
                        <c:v>57.895159999999997</c:v>
                      </c:pt>
                      <c:pt idx="2264">
                        <c:v>57.93432</c:v>
                      </c:pt>
                      <c:pt idx="2265">
                        <c:v>57.973460000000003</c:v>
                      </c:pt>
                      <c:pt idx="2266">
                        <c:v>58.01258</c:v>
                      </c:pt>
                      <c:pt idx="2267">
                        <c:v>58.051679999999998</c:v>
                      </c:pt>
                      <c:pt idx="2268">
                        <c:v>58.090760000000003</c:v>
                      </c:pt>
                      <c:pt idx="2269">
                        <c:v>58.129829999999998</c:v>
                      </c:pt>
                      <c:pt idx="2270">
                        <c:v>58.168869999999998</c:v>
                      </c:pt>
                      <c:pt idx="2271">
                        <c:v>58.207889999999999</c:v>
                      </c:pt>
                      <c:pt idx="2272">
                        <c:v>58.24689</c:v>
                      </c:pt>
                      <c:pt idx="2273">
                        <c:v>58.285870000000003</c:v>
                      </c:pt>
                      <c:pt idx="2274">
                        <c:v>58.324840000000002</c:v>
                      </c:pt>
                      <c:pt idx="2275">
                        <c:v>58.363779999999998</c:v>
                      </c:pt>
                      <c:pt idx="2276">
                        <c:v>58.402700000000003</c:v>
                      </c:pt>
                      <c:pt idx="2277">
                        <c:v>58.441600000000001</c:v>
                      </c:pt>
                      <c:pt idx="2278">
                        <c:v>58.48048</c:v>
                      </c:pt>
                      <c:pt idx="2279">
                        <c:v>58.51934</c:v>
                      </c:pt>
                      <c:pt idx="2280">
                        <c:v>58.558190000000003</c:v>
                      </c:pt>
                      <c:pt idx="2281">
                        <c:v>58.597009999999997</c:v>
                      </c:pt>
                      <c:pt idx="2282">
                        <c:v>58.635809999999999</c:v>
                      </c:pt>
                      <c:pt idx="2283">
                        <c:v>58.674579999999999</c:v>
                      </c:pt>
                      <c:pt idx="2284">
                        <c:v>58.713340000000002</c:v>
                      </c:pt>
                      <c:pt idx="2285">
                        <c:v>58.752079999999999</c:v>
                      </c:pt>
                      <c:pt idx="2286">
                        <c:v>58.790799999999997</c:v>
                      </c:pt>
                      <c:pt idx="2287">
                        <c:v>58.82949</c:v>
                      </c:pt>
                      <c:pt idx="2288">
                        <c:v>58.868169999999999</c:v>
                      </c:pt>
                      <c:pt idx="2289">
                        <c:v>58.906820000000003</c:v>
                      </c:pt>
                      <c:pt idx="2290">
                        <c:v>58.945450000000001</c:v>
                      </c:pt>
                      <c:pt idx="2291">
                        <c:v>58.984070000000003</c:v>
                      </c:pt>
                      <c:pt idx="2292">
                        <c:v>59.022660000000002</c:v>
                      </c:pt>
                      <c:pt idx="2293">
                        <c:v>59.061219999999999</c:v>
                      </c:pt>
                      <c:pt idx="2294">
                        <c:v>59.099769999999999</c:v>
                      </c:pt>
                      <c:pt idx="2295">
                        <c:v>59.138300000000001</c:v>
                      </c:pt>
                      <c:pt idx="2296">
                        <c:v>59.1768</c:v>
                      </c:pt>
                      <c:pt idx="2297">
                        <c:v>59.21528</c:v>
                      </c:pt>
                      <c:pt idx="2298">
                        <c:v>59.253740000000001</c:v>
                      </c:pt>
                      <c:pt idx="2299">
                        <c:v>59.292180000000002</c:v>
                      </c:pt>
                      <c:pt idx="2300">
                        <c:v>59.330599999999997</c:v>
                      </c:pt>
                      <c:pt idx="2301">
                        <c:v>59.369</c:v>
                      </c:pt>
                      <c:pt idx="2302">
                        <c:v>59.40737</c:v>
                      </c:pt>
                      <c:pt idx="2303">
                        <c:v>59.445720000000001</c:v>
                      </c:pt>
                      <c:pt idx="2304">
                        <c:v>59.484050000000003</c:v>
                      </c:pt>
                      <c:pt idx="2305">
                        <c:v>59.522350000000003</c:v>
                      </c:pt>
                      <c:pt idx="2306">
                        <c:v>59.560639999999999</c:v>
                      </c:pt>
                      <c:pt idx="2307">
                        <c:v>59.5989</c:v>
                      </c:pt>
                      <c:pt idx="2308">
                        <c:v>59.637140000000002</c:v>
                      </c:pt>
                      <c:pt idx="2309">
                        <c:v>59.675359999999998</c:v>
                      </c:pt>
                      <c:pt idx="2310">
                        <c:v>59.713549999999998</c:v>
                      </c:pt>
                      <c:pt idx="2311">
                        <c:v>59.751719999999999</c:v>
                      </c:pt>
                      <c:pt idx="2312">
                        <c:v>59.789870000000001</c:v>
                      </c:pt>
                      <c:pt idx="2313">
                        <c:v>59.828000000000003</c:v>
                      </c:pt>
                      <c:pt idx="2314">
                        <c:v>59.866100000000003</c:v>
                      </c:pt>
                      <c:pt idx="2315">
                        <c:v>59.904179999999997</c:v>
                      </c:pt>
                      <c:pt idx="2316">
                        <c:v>59.942239999999998</c:v>
                      </c:pt>
                      <c:pt idx="2317">
                        <c:v>59.980269999999997</c:v>
                      </c:pt>
                      <c:pt idx="2318">
                        <c:v>60.018279999999997</c:v>
                      </c:pt>
                      <c:pt idx="2319">
                        <c:v>60.056269999999998</c:v>
                      </c:pt>
                      <c:pt idx="2320">
                        <c:v>60.094230000000003</c:v>
                      </c:pt>
                      <c:pt idx="2321">
                        <c:v>60.132170000000002</c:v>
                      </c:pt>
                      <c:pt idx="2322">
                        <c:v>60.170090000000002</c:v>
                      </c:pt>
                      <c:pt idx="2323">
                        <c:v>60.207979999999999</c:v>
                      </c:pt>
                      <c:pt idx="2324">
                        <c:v>60.245849999999997</c:v>
                      </c:pt>
                      <c:pt idx="2325">
                        <c:v>60.283700000000003</c:v>
                      </c:pt>
                      <c:pt idx="2326">
                        <c:v>60.32152</c:v>
                      </c:pt>
                      <c:pt idx="2327">
                        <c:v>60.359319999999997</c:v>
                      </c:pt>
                      <c:pt idx="2328">
                        <c:v>60.397089999999999</c:v>
                      </c:pt>
                      <c:pt idx="2329">
                        <c:v>60.434840000000001</c:v>
                      </c:pt>
                      <c:pt idx="2330">
                        <c:v>60.472569999999997</c:v>
                      </c:pt>
                      <c:pt idx="2331">
                        <c:v>60.510269999999998</c:v>
                      </c:pt>
                      <c:pt idx="2332">
                        <c:v>60.54795</c:v>
                      </c:pt>
                      <c:pt idx="2333">
                        <c:v>60.585599999999999</c:v>
                      </c:pt>
                      <c:pt idx="2334">
                        <c:v>60.62323</c:v>
                      </c:pt>
                      <c:pt idx="2335">
                        <c:v>60.66084</c:v>
                      </c:pt>
                      <c:pt idx="2336">
                        <c:v>60.698419999999999</c:v>
                      </c:pt>
                      <c:pt idx="2337">
                        <c:v>60.735970000000002</c:v>
                      </c:pt>
                      <c:pt idx="2338">
                        <c:v>60.773499999999999</c:v>
                      </c:pt>
                      <c:pt idx="2339">
                        <c:v>60.811010000000003</c:v>
                      </c:pt>
                      <c:pt idx="2340">
                        <c:v>60.848489999999998</c:v>
                      </c:pt>
                      <c:pt idx="2341">
                        <c:v>60.885950000000001</c:v>
                      </c:pt>
                      <c:pt idx="2342">
                        <c:v>60.923380000000002</c:v>
                      </c:pt>
                      <c:pt idx="2343">
                        <c:v>60.960790000000003</c:v>
                      </c:pt>
                      <c:pt idx="2344">
                        <c:v>60.998170000000002</c:v>
                      </c:pt>
                      <c:pt idx="2345">
                        <c:v>61.035519999999998</c:v>
                      </c:pt>
                      <c:pt idx="2346">
                        <c:v>61.072850000000003</c:v>
                      </c:pt>
                      <c:pt idx="2347">
                        <c:v>61.11016</c:v>
                      </c:pt>
                      <c:pt idx="2348">
                        <c:v>61.147440000000003</c:v>
                      </c:pt>
                      <c:pt idx="2349">
                        <c:v>61.184699999999999</c:v>
                      </c:pt>
                      <c:pt idx="2350">
                        <c:v>61.22193</c:v>
                      </c:pt>
                      <c:pt idx="2351">
                        <c:v>61.259129999999999</c:v>
                      </c:pt>
                      <c:pt idx="2352">
                        <c:v>61.296309999999998</c:v>
                      </c:pt>
                      <c:pt idx="2353">
                        <c:v>61.333460000000002</c:v>
                      </c:pt>
                      <c:pt idx="2354">
                        <c:v>61.37059</c:v>
                      </c:pt>
                      <c:pt idx="2355">
                        <c:v>61.407690000000002</c:v>
                      </c:pt>
                      <c:pt idx="2356">
                        <c:v>61.444760000000002</c:v>
                      </c:pt>
                      <c:pt idx="2357">
                        <c:v>61.481810000000003</c:v>
                      </c:pt>
                      <c:pt idx="2358">
                        <c:v>61.518830000000001</c:v>
                      </c:pt>
                      <c:pt idx="2359">
                        <c:v>61.55583</c:v>
                      </c:pt>
                      <c:pt idx="2360">
                        <c:v>61.592799999999997</c:v>
                      </c:pt>
                      <c:pt idx="2361">
                        <c:v>61.629739999999998</c:v>
                      </c:pt>
                      <c:pt idx="2362">
                        <c:v>61.66666</c:v>
                      </c:pt>
                      <c:pt idx="2363">
                        <c:v>61.70355</c:v>
                      </c:pt>
                      <c:pt idx="2364">
                        <c:v>61.740409999999997</c:v>
                      </c:pt>
                      <c:pt idx="2365">
                        <c:v>61.777250000000002</c:v>
                      </c:pt>
                      <c:pt idx="2366">
                        <c:v>61.814059999999998</c:v>
                      </c:pt>
                      <c:pt idx="2367">
                        <c:v>61.850839999999998</c:v>
                      </c:pt>
                      <c:pt idx="2368">
                        <c:v>61.887599999999999</c:v>
                      </c:pt>
                      <c:pt idx="2369">
                        <c:v>61.924329999999998</c:v>
                      </c:pt>
                      <c:pt idx="2370">
                        <c:v>61.961030000000001</c:v>
                      </c:pt>
                      <c:pt idx="2371">
                        <c:v>61.997709999999998</c:v>
                      </c:pt>
                      <c:pt idx="2372">
                        <c:v>62.03436</c:v>
                      </c:pt>
                      <c:pt idx="2373">
                        <c:v>62.070979999999999</c:v>
                      </c:pt>
                      <c:pt idx="2374">
                        <c:v>62.107570000000003</c:v>
                      </c:pt>
                      <c:pt idx="2375">
                        <c:v>62.14414</c:v>
                      </c:pt>
                      <c:pt idx="2376">
                        <c:v>62.180680000000002</c:v>
                      </c:pt>
                      <c:pt idx="2377">
                        <c:v>62.217190000000002</c:v>
                      </c:pt>
                      <c:pt idx="2378">
                        <c:v>62.253680000000003</c:v>
                      </c:pt>
                      <c:pt idx="2379">
                        <c:v>62.290129999999998</c:v>
                      </c:pt>
                      <c:pt idx="2380">
                        <c:v>62.326560000000001</c:v>
                      </c:pt>
                      <c:pt idx="2381">
                        <c:v>62.362960000000001</c:v>
                      </c:pt>
                      <c:pt idx="2382">
                        <c:v>62.399340000000002</c:v>
                      </c:pt>
                      <c:pt idx="2383">
                        <c:v>62.435679999999998</c:v>
                      </c:pt>
                      <c:pt idx="2384">
                        <c:v>62.472000000000001</c:v>
                      </c:pt>
                      <c:pt idx="2385">
                        <c:v>62.508290000000002</c:v>
                      </c:pt>
                      <c:pt idx="2386">
                        <c:v>62.544550000000001</c:v>
                      </c:pt>
                      <c:pt idx="2387">
                        <c:v>62.580779999999997</c:v>
                      </c:pt>
                      <c:pt idx="2388">
                        <c:v>62.616979999999998</c:v>
                      </c:pt>
                      <c:pt idx="2389">
                        <c:v>62.65316</c:v>
                      </c:pt>
                      <c:pt idx="2390">
                        <c:v>62.689309999999999</c:v>
                      </c:pt>
                      <c:pt idx="2391">
                        <c:v>62.725430000000003</c:v>
                      </c:pt>
                      <c:pt idx="2392">
                        <c:v>62.761519999999997</c:v>
                      </c:pt>
                      <c:pt idx="2393">
                        <c:v>62.797580000000004</c:v>
                      </c:pt>
                      <c:pt idx="2394">
                        <c:v>62.83361</c:v>
                      </c:pt>
                      <c:pt idx="2395">
                        <c:v>62.869619999999998</c:v>
                      </c:pt>
                      <c:pt idx="2396">
                        <c:v>62.905589999999997</c:v>
                      </c:pt>
                      <c:pt idx="2397">
                        <c:v>62.941540000000003</c:v>
                      </c:pt>
                      <c:pt idx="2398">
                        <c:v>62.977449999999997</c:v>
                      </c:pt>
                      <c:pt idx="2399">
                        <c:v>63.013339999999999</c:v>
                      </c:pt>
                      <c:pt idx="2400">
                        <c:v>63.049199999999999</c:v>
                      </c:pt>
                      <c:pt idx="2401">
                        <c:v>63.085030000000003</c:v>
                      </c:pt>
                      <c:pt idx="2402">
                        <c:v>63.120829999999998</c:v>
                      </c:pt>
                      <c:pt idx="2403">
                        <c:v>63.156599999999997</c:v>
                      </c:pt>
                      <c:pt idx="2404">
                        <c:v>63.192340000000002</c:v>
                      </c:pt>
                      <c:pt idx="2405">
                        <c:v>63.228050000000003</c:v>
                      </c:pt>
                      <c:pt idx="2406">
                        <c:v>63.263730000000002</c:v>
                      </c:pt>
                      <c:pt idx="2407">
                        <c:v>63.299390000000002</c:v>
                      </c:pt>
                      <c:pt idx="2408">
                        <c:v>63.335009999999997</c:v>
                      </c:pt>
                      <c:pt idx="2409">
                        <c:v>63.370600000000003</c:v>
                      </c:pt>
                      <c:pt idx="2410">
                        <c:v>63.40616</c:v>
                      </c:pt>
                      <c:pt idx="2411">
                        <c:v>63.441699999999997</c:v>
                      </c:pt>
                      <c:pt idx="2412">
                        <c:v>63.477200000000003</c:v>
                      </c:pt>
                      <c:pt idx="2413">
                        <c:v>63.51267</c:v>
                      </c:pt>
                      <c:pt idx="2414">
                        <c:v>63.548110000000001</c:v>
                      </c:pt>
                      <c:pt idx="2415">
                        <c:v>63.58352</c:v>
                      </c:pt>
                      <c:pt idx="2416">
                        <c:v>63.61891</c:v>
                      </c:pt>
                      <c:pt idx="2417">
                        <c:v>63.654260000000001</c:v>
                      </c:pt>
                      <c:pt idx="2418">
                        <c:v>63.689579999999999</c:v>
                      </c:pt>
                      <c:pt idx="2419">
                        <c:v>63.724870000000003</c:v>
                      </c:pt>
                      <c:pt idx="2420">
                        <c:v>63.760129999999997</c:v>
                      </c:pt>
                      <c:pt idx="2421">
                        <c:v>63.795349999999999</c:v>
                      </c:pt>
                      <c:pt idx="2422">
                        <c:v>63.830550000000002</c:v>
                      </c:pt>
                      <c:pt idx="2423">
                        <c:v>63.865720000000003</c:v>
                      </c:pt>
                      <c:pt idx="2424">
                        <c:v>63.900849999999998</c:v>
                      </c:pt>
                      <c:pt idx="2425">
                        <c:v>63.935960000000001</c:v>
                      </c:pt>
                      <c:pt idx="2426">
                        <c:v>63.971029999999999</c:v>
                      </c:pt>
                      <c:pt idx="2427">
                        <c:v>64.006079999999997</c:v>
                      </c:pt>
                      <c:pt idx="2428">
                        <c:v>64.041089999999997</c:v>
                      </c:pt>
                      <c:pt idx="2429">
                        <c:v>64.076070000000001</c:v>
                      </c:pt>
                      <c:pt idx="2430">
                        <c:v>64.111009999999993</c:v>
                      </c:pt>
                      <c:pt idx="2431">
                        <c:v>64.145930000000007</c:v>
                      </c:pt>
                      <c:pt idx="2432">
                        <c:v>64.180819999999997</c:v>
                      </c:pt>
                      <c:pt idx="2433">
                        <c:v>64.215670000000003</c:v>
                      </c:pt>
                      <c:pt idx="2434">
                        <c:v>64.250489999999999</c:v>
                      </c:pt>
                      <c:pt idx="2435">
                        <c:v>64.28528</c:v>
                      </c:pt>
                      <c:pt idx="2436">
                        <c:v>64.320040000000006</c:v>
                      </c:pt>
                      <c:pt idx="2437">
                        <c:v>64.354770000000002</c:v>
                      </c:pt>
                      <c:pt idx="2438">
                        <c:v>64.38946</c:v>
                      </c:pt>
                      <c:pt idx="2439">
                        <c:v>64.424120000000002</c:v>
                      </c:pt>
                      <c:pt idx="2440">
                        <c:v>64.458759999999998</c:v>
                      </c:pt>
                      <c:pt idx="2441">
                        <c:v>64.493350000000007</c:v>
                      </c:pt>
                      <c:pt idx="2442">
                        <c:v>64.527919999999995</c:v>
                      </c:pt>
                      <c:pt idx="2443">
                        <c:v>64.562449999999998</c:v>
                      </c:pt>
                      <c:pt idx="2444">
                        <c:v>64.596950000000007</c:v>
                      </c:pt>
                      <c:pt idx="2445">
                        <c:v>64.631420000000006</c:v>
                      </c:pt>
                      <c:pt idx="2446">
                        <c:v>64.665859999999995</c:v>
                      </c:pt>
                      <c:pt idx="2447">
                        <c:v>64.70026</c:v>
                      </c:pt>
                      <c:pt idx="2448">
                        <c:v>64.734629999999996</c:v>
                      </c:pt>
                      <c:pt idx="2449">
                        <c:v>64.768969999999996</c:v>
                      </c:pt>
                      <c:pt idx="2450">
                        <c:v>64.803280000000001</c:v>
                      </c:pt>
                      <c:pt idx="2451">
                        <c:v>64.837549999999993</c:v>
                      </c:pt>
                      <c:pt idx="2452">
                        <c:v>64.871790000000004</c:v>
                      </c:pt>
                      <c:pt idx="2453">
                        <c:v>64.905990000000003</c:v>
                      </c:pt>
                      <c:pt idx="2454">
                        <c:v>64.940160000000006</c:v>
                      </c:pt>
                      <c:pt idx="2455">
                        <c:v>64.974299999999999</c:v>
                      </c:pt>
                      <c:pt idx="2456">
                        <c:v>65.008409999999998</c:v>
                      </c:pt>
                      <c:pt idx="2457">
                        <c:v>65.042479999999998</c:v>
                      </c:pt>
                      <c:pt idx="2458">
                        <c:v>65.076520000000002</c:v>
                      </c:pt>
                      <c:pt idx="2459">
                        <c:v>65.110529999999997</c:v>
                      </c:pt>
                      <c:pt idx="2460">
                        <c:v>65.144499999999994</c:v>
                      </c:pt>
                      <c:pt idx="2461">
                        <c:v>65.178439999999995</c:v>
                      </c:pt>
                      <c:pt idx="2462">
                        <c:v>65.212339999999998</c:v>
                      </c:pt>
                      <c:pt idx="2463">
                        <c:v>65.246219999999994</c:v>
                      </c:pt>
                      <c:pt idx="2464">
                        <c:v>65.280050000000003</c:v>
                      </c:pt>
                      <c:pt idx="2465">
                        <c:v>65.313860000000005</c:v>
                      </c:pt>
                      <c:pt idx="2466">
                        <c:v>65.347620000000006</c:v>
                      </c:pt>
                      <c:pt idx="2467">
                        <c:v>65.381360000000001</c:v>
                      </c:pt>
                      <c:pt idx="2468">
                        <c:v>65.415059999999997</c:v>
                      </c:pt>
                      <c:pt idx="2469">
                        <c:v>65.448729999999998</c:v>
                      </c:pt>
                      <c:pt idx="2470">
                        <c:v>65.48236</c:v>
                      </c:pt>
                      <c:pt idx="2471">
                        <c:v>65.515960000000007</c:v>
                      </c:pt>
                      <c:pt idx="2472">
                        <c:v>65.549520000000001</c:v>
                      </c:pt>
                      <c:pt idx="2473">
                        <c:v>65.58305</c:v>
                      </c:pt>
                      <c:pt idx="2474">
                        <c:v>65.616540000000001</c:v>
                      </c:pt>
                      <c:pt idx="2475">
                        <c:v>65.650000000000006</c:v>
                      </c:pt>
                      <c:pt idx="2476">
                        <c:v>65.683430000000001</c:v>
                      </c:pt>
                      <c:pt idx="2477">
                        <c:v>65.716819999999998</c:v>
                      </c:pt>
                      <c:pt idx="2478">
                        <c:v>65.750169999999997</c:v>
                      </c:pt>
                      <c:pt idx="2479">
                        <c:v>65.78349</c:v>
                      </c:pt>
                      <c:pt idx="2480">
                        <c:v>65.816779999999994</c:v>
                      </c:pt>
                      <c:pt idx="2481">
                        <c:v>65.850030000000004</c:v>
                      </c:pt>
                      <c:pt idx="2482">
                        <c:v>65.883240000000001</c:v>
                      </c:pt>
                      <c:pt idx="2483">
                        <c:v>65.916420000000002</c:v>
                      </c:pt>
                      <c:pt idx="2484">
                        <c:v>65.949569999999994</c:v>
                      </c:pt>
                      <c:pt idx="2485">
                        <c:v>65.982669999999999</c:v>
                      </c:pt>
                      <c:pt idx="2486">
                        <c:v>66.015749999999997</c:v>
                      </c:pt>
                      <c:pt idx="2487">
                        <c:v>66.048779999999994</c:v>
                      </c:pt>
                      <c:pt idx="2488">
                        <c:v>66.081789999999998</c:v>
                      </c:pt>
                      <c:pt idx="2489">
                        <c:v>66.114750000000001</c:v>
                      </c:pt>
                      <c:pt idx="2490">
                        <c:v>66.147679999999994</c:v>
                      </c:pt>
                      <c:pt idx="2491">
                        <c:v>66.180580000000006</c:v>
                      </c:pt>
                      <c:pt idx="2492">
                        <c:v>66.213440000000006</c:v>
                      </c:pt>
                      <c:pt idx="2493">
                        <c:v>66.246260000000007</c:v>
                      </c:pt>
                      <c:pt idx="2494">
                        <c:v>66.279039999999995</c:v>
                      </c:pt>
                      <c:pt idx="2495">
                        <c:v>66.311790000000002</c:v>
                      </c:pt>
                      <c:pt idx="2496">
                        <c:v>66.34451</c:v>
                      </c:pt>
                      <c:pt idx="2497">
                        <c:v>66.377189999999999</c:v>
                      </c:pt>
                      <c:pt idx="2498">
                        <c:v>66.409829999999999</c:v>
                      </c:pt>
                      <c:pt idx="2499">
                        <c:v>66.442430000000002</c:v>
                      </c:pt>
                      <c:pt idx="2500">
                        <c:v>66.474999999999994</c:v>
                      </c:pt>
                      <c:pt idx="2501">
                        <c:v>66.507530000000003</c:v>
                      </c:pt>
                      <c:pt idx="2502">
                        <c:v>66.540030000000002</c:v>
                      </c:pt>
                      <c:pt idx="2503">
                        <c:v>66.572490000000002</c:v>
                      </c:pt>
                      <c:pt idx="2504">
                        <c:v>66.604910000000004</c:v>
                      </c:pt>
                      <c:pt idx="2505">
                        <c:v>66.637289999999993</c:v>
                      </c:pt>
                      <c:pt idx="2506">
                        <c:v>66.669640000000001</c:v>
                      </c:pt>
                      <c:pt idx="2507">
                        <c:v>66.70196</c:v>
                      </c:pt>
                      <c:pt idx="2508">
                        <c:v>66.73424</c:v>
                      </c:pt>
                      <c:pt idx="2509">
                        <c:v>66.766480000000001</c:v>
                      </c:pt>
                      <c:pt idx="2510">
                        <c:v>66.798680000000004</c:v>
                      </c:pt>
                      <c:pt idx="2511">
                        <c:v>66.830849999999998</c:v>
                      </c:pt>
                      <c:pt idx="2512">
                        <c:v>66.862989999999996</c:v>
                      </c:pt>
                      <c:pt idx="2513">
                        <c:v>66.895079999999993</c:v>
                      </c:pt>
                      <c:pt idx="2514">
                        <c:v>66.927149999999997</c:v>
                      </c:pt>
                      <c:pt idx="2515">
                        <c:v>66.95917</c:v>
                      </c:pt>
                      <c:pt idx="2516">
                        <c:v>66.991169999999997</c:v>
                      </c:pt>
                      <c:pt idx="2517">
                        <c:v>67.023120000000006</c:v>
                      </c:pt>
                      <c:pt idx="2518">
                        <c:v>67.055040000000005</c:v>
                      </c:pt>
                      <c:pt idx="2519">
                        <c:v>67.086929999999995</c:v>
                      </c:pt>
                      <c:pt idx="2520">
                        <c:v>67.118780000000001</c:v>
                      </c:pt>
                      <c:pt idx="2521">
                        <c:v>67.150589999999994</c:v>
                      </c:pt>
                      <c:pt idx="2522">
                        <c:v>67.182370000000006</c:v>
                      </c:pt>
                      <c:pt idx="2523">
                        <c:v>67.214119999999994</c:v>
                      </c:pt>
                      <c:pt idx="2524">
                        <c:v>67.245829999999998</c:v>
                      </c:pt>
                      <c:pt idx="2525">
                        <c:v>67.277500000000003</c:v>
                      </c:pt>
                      <c:pt idx="2526">
                        <c:v>67.309139999999999</c:v>
                      </c:pt>
                      <c:pt idx="2527">
                        <c:v>67.34075</c:v>
                      </c:pt>
                      <c:pt idx="2528">
                        <c:v>67.372320000000002</c:v>
                      </c:pt>
                      <c:pt idx="2529">
                        <c:v>67.403859999999995</c:v>
                      </c:pt>
                      <c:pt idx="2530">
                        <c:v>67.435360000000003</c:v>
                      </c:pt>
                      <c:pt idx="2531">
                        <c:v>67.466830000000002</c:v>
                      </c:pt>
                      <c:pt idx="2532">
                        <c:v>67.498260000000002</c:v>
                      </c:pt>
                      <c:pt idx="2533">
                        <c:v>67.529660000000007</c:v>
                      </c:pt>
                      <c:pt idx="2534">
                        <c:v>67.561019999999999</c:v>
                      </c:pt>
                      <c:pt idx="2535">
                        <c:v>67.592359999999999</c:v>
                      </c:pt>
                      <c:pt idx="2536">
                        <c:v>67.623649999999998</c:v>
                      </c:pt>
                      <c:pt idx="2537">
                        <c:v>67.654920000000004</c:v>
                      </c:pt>
                      <c:pt idx="2538">
                        <c:v>67.686139999999995</c:v>
                      </c:pt>
                      <c:pt idx="2539">
                        <c:v>67.717339999999993</c:v>
                      </c:pt>
                      <c:pt idx="2540">
                        <c:v>67.748500000000007</c:v>
                      </c:pt>
                      <c:pt idx="2541">
                        <c:v>67.779629999999997</c:v>
                      </c:pt>
                      <c:pt idx="2542">
                        <c:v>67.810720000000003</c:v>
                      </c:pt>
                      <c:pt idx="2543">
                        <c:v>67.84178</c:v>
                      </c:pt>
                      <c:pt idx="2544">
                        <c:v>67.872810000000001</c:v>
                      </c:pt>
                      <c:pt idx="2545">
                        <c:v>67.903800000000004</c:v>
                      </c:pt>
                      <c:pt idx="2546">
                        <c:v>67.934759999999997</c:v>
                      </c:pt>
                      <c:pt idx="2547">
                        <c:v>67.965689999999995</c:v>
                      </c:pt>
                      <c:pt idx="2548">
                        <c:v>67.996589999999998</c:v>
                      </c:pt>
                      <c:pt idx="2549">
                        <c:v>68.027450000000002</c:v>
                      </c:pt>
                      <c:pt idx="2550">
                        <c:v>68.058279999999996</c:v>
                      </c:pt>
                      <c:pt idx="2551">
                        <c:v>68.089070000000007</c:v>
                      </c:pt>
                      <c:pt idx="2552">
                        <c:v>68.119829999999993</c:v>
                      </c:pt>
                      <c:pt idx="2553">
                        <c:v>68.150559999999999</c:v>
                      </c:pt>
                      <c:pt idx="2554">
                        <c:v>68.181259999999995</c:v>
                      </c:pt>
                      <c:pt idx="2555">
                        <c:v>68.211920000000006</c:v>
                      </c:pt>
                      <c:pt idx="2556">
                        <c:v>68.242549999999994</c:v>
                      </c:pt>
                      <c:pt idx="2557">
                        <c:v>68.273150000000001</c:v>
                      </c:pt>
                      <c:pt idx="2558">
                        <c:v>68.303719999999998</c:v>
                      </c:pt>
                      <c:pt idx="2559">
                        <c:v>68.334249999999997</c:v>
                      </c:pt>
                      <c:pt idx="2560">
                        <c:v>68.364760000000004</c:v>
                      </c:pt>
                      <c:pt idx="2561">
                        <c:v>68.395219999999995</c:v>
                      </c:pt>
                      <c:pt idx="2562">
                        <c:v>68.425659999999993</c:v>
                      </c:pt>
                      <c:pt idx="2563">
                        <c:v>68.456069999999997</c:v>
                      </c:pt>
                      <c:pt idx="2564">
                        <c:v>68.486440000000002</c:v>
                      </c:pt>
                      <c:pt idx="2565">
                        <c:v>68.516779999999997</c:v>
                      </c:pt>
                      <c:pt idx="2566">
                        <c:v>68.547089999999997</c:v>
                      </c:pt>
                      <c:pt idx="2567">
                        <c:v>68.577370000000002</c:v>
                      </c:pt>
                      <c:pt idx="2568">
                        <c:v>68.607619999999997</c:v>
                      </c:pt>
                      <c:pt idx="2569">
                        <c:v>68.637829999999994</c:v>
                      </c:pt>
                      <c:pt idx="2570">
                        <c:v>68.668009999999995</c:v>
                      </c:pt>
                      <c:pt idx="2571">
                        <c:v>68.698170000000005</c:v>
                      </c:pt>
                      <c:pt idx="2572">
                        <c:v>68.728290000000001</c:v>
                      </c:pt>
                      <c:pt idx="2573">
                        <c:v>68.758380000000002</c:v>
                      </c:pt>
                      <c:pt idx="2574">
                        <c:v>68.788430000000005</c:v>
                      </c:pt>
                      <c:pt idx="2575">
                        <c:v>68.818460000000002</c:v>
                      </c:pt>
                      <c:pt idx="2576">
                        <c:v>68.84845</c:v>
                      </c:pt>
                      <c:pt idx="2577">
                        <c:v>68.878420000000006</c:v>
                      </c:pt>
                      <c:pt idx="2578">
                        <c:v>68.908349999999999</c:v>
                      </c:pt>
                      <c:pt idx="2579">
                        <c:v>68.938249999999996</c:v>
                      </c:pt>
                      <c:pt idx="2580">
                        <c:v>68.968130000000002</c:v>
                      </c:pt>
                      <c:pt idx="2581">
                        <c:v>68.997969999999995</c:v>
                      </c:pt>
                      <c:pt idx="2582">
                        <c:v>69.027780000000007</c:v>
                      </c:pt>
                      <c:pt idx="2583">
                        <c:v>69.057559999999995</c:v>
                      </c:pt>
                      <c:pt idx="2584">
                        <c:v>69.087310000000002</c:v>
                      </c:pt>
                      <c:pt idx="2585">
                        <c:v>69.117019999999997</c:v>
                      </c:pt>
                      <c:pt idx="2586">
                        <c:v>69.146709999999999</c:v>
                      </c:pt>
                      <c:pt idx="2587">
                        <c:v>69.176370000000006</c:v>
                      </c:pt>
                      <c:pt idx="2588">
                        <c:v>69.206000000000003</c:v>
                      </c:pt>
                      <c:pt idx="2589">
                        <c:v>69.235600000000005</c:v>
                      </c:pt>
                      <c:pt idx="2590">
                        <c:v>69.265159999999995</c:v>
                      </c:pt>
                      <c:pt idx="2591">
                        <c:v>69.294700000000006</c:v>
                      </c:pt>
                      <c:pt idx="2592">
                        <c:v>69.324209999999994</c:v>
                      </c:pt>
                      <c:pt idx="2593">
                        <c:v>69.35369</c:v>
                      </c:pt>
                      <c:pt idx="2594">
                        <c:v>69.383129999999994</c:v>
                      </c:pt>
                      <c:pt idx="2595">
                        <c:v>69.412549999999996</c:v>
                      </c:pt>
                      <c:pt idx="2596">
                        <c:v>69.441940000000002</c:v>
                      </c:pt>
                      <c:pt idx="2597">
                        <c:v>69.471299999999999</c:v>
                      </c:pt>
                      <c:pt idx="2598">
                        <c:v>69.500630000000001</c:v>
                      </c:pt>
                      <c:pt idx="2599">
                        <c:v>69.529929999999993</c:v>
                      </c:pt>
                      <c:pt idx="2600">
                        <c:v>69.559200000000004</c:v>
                      </c:pt>
                      <c:pt idx="2601">
                        <c:v>69.588440000000006</c:v>
                      </c:pt>
                      <c:pt idx="2602">
                        <c:v>69.617649999999998</c:v>
                      </c:pt>
                      <c:pt idx="2603">
                        <c:v>69.646839999999997</c:v>
                      </c:pt>
                      <c:pt idx="2604">
                        <c:v>69.675989999999999</c:v>
                      </c:pt>
                      <c:pt idx="2605">
                        <c:v>69.705119999999994</c:v>
                      </c:pt>
                      <c:pt idx="2606">
                        <c:v>69.734210000000004</c:v>
                      </c:pt>
                      <c:pt idx="2607">
                        <c:v>69.763279999999995</c:v>
                      </c:pt>
                      <c:pt idx="2608">
                        <c:v>69.792320000000004</c:v>
                      </c:pt>
                      <c:pt idx="2609">
                        <c:v>69.821330000000003</c:v>
                      </c:pt>
                      <c:pt idx="2610">
                        <c:v>69.850309999999993</c:v>
                      </c:pt>
                      <c:pt idx="2611">
                        <c:v>69.879260000000002</c:v>
                      </c:pt>
                      <c:pt idx="2612">
                        <c:v>69.908180000000002</c:v>
                      </c:pt>
                      <c:pt idx="2613">
                        <c:v>69.937079999999995</c:v>
                      </c:pt>
                      <c:pt idx="2614">
                        <c:v>69.965950000000007</c:v>
                      </c:pt>
                      <c:pt idx="2615">
                        <c:v>69.994789999999995</c:v>
                      </c:pt>
                      <c:pt idx="2616">
                        <c:v>70.023600000000002</c:v>
                      </c:pt>
                      <c:pt idx="2617">
                        <c:v>70.052379999999999</c:v>
                      </c:pt>
                      <c:pt idx="2618">
                        <c:v>70.081140000000005</c:v>
                      </c:pt>
                      <c:pt idx="2619">
                        <c:v>70.109859999999998</c:v>
                      </c:pt>
                      <c:pt idx="2620">
                        <c:v>70.138559999999998</c:v>
                      </c:pt>
                      <c:pt idx="2621">
                        <c:v>70.167230000000004</c:v>
                      </c:pt>
                      <c:pt idx="2622">
                        <c:v>70.195880000000002</c:v>
                      </c:pt>
                      <c:pt idx="2623">
                        <c:v>70.224490000000003</c:v>
                      </c:pt>
                      <c:pt idx="2624">
                        <c:v>70.253079999999997</c:v>
                      </c:pt>
                      <c:pt idx="2625">
                        <c:v>70.281639999999996</c:v>
                      </c:pt>
                      <c:pt idx="2626">
                        <c:v>70.310169999999999</c:v>
                      </c:pt>
                      <c:pt idx="2627">
                        <c:v>70.338679999999997</c:v>
                      </c:pt>
                      <c:pt idx="2628">
                        <c:v>70.367159999999998</c:v>
                      </c:pt>
                      <c:pt idx="2629">
                        <c:v>70.395610000000005</c:v>
                      </c:pt>
                      <c:pt idx="2630">
                        <c:v>70.424030000000002</c:v>
                      </c:pt>
                      <c:pt idx="2631">
                        <c:v>70.452430000000007</c:v>
                      </c:pt>
                      <c:pt idx="2632">
                        <c:v>70.480800000000002</c:v>
                      </c:pt>
                      <c:pt idx="2633">
                        <c:v>70.509140000000002</c:v>
                      </c:pt>
                      <c:pt idx="2634">
                        <c:v>70.537459999999996</c:v>
                      </c:pt>
                      <c:pt idx="2635">
                        <c:v>70.565749999999994</c:v>
                      </c:pt>
                      <c:pt idx="2636">
                        <c:v>70.594009999999997</c:v>
                      </c:pt>
                      <c:pt idx="2637">
                        <c:v>70.622249999999994</c:v>
                      </c:pt>
                      <c:pt idx="2638">
                        <c:v>70.650459999999995</c:v>
                      </c:pt>
                      <c:pt idx="2639">
                        <c:v>70.678640000000001</c:v>
                      </c:pt>
                      <c:pt idx="2640">
                        <c:v>70.706800000000001</c:v>
                      </c:pt>
                      <c:pt idx="2641">
                        <c:v>70.734930000000006</c:v>
                      </c:pt>
                      <c:pt idx="2642">
                        <c:v>70.763030000000001</c:v>
                      </c:pt>
                      <c:pt idx="2643">
                        <c:v>70.791110000000003</c:v>
                      </c:pt>
                      <c:pt idx="2644">
                        <c:v>70.819159999999997</c:v>
                      </c:pt>
                      <c:pt idx="2645">
                        <c:v>70.847189999999998</c:v>
                      </c:pt>
                      <c:pt idx="2646">
                        <c:v>70.875190000000003</c:v>
                      </c:pt>
                      <c:pt idx="2647">
                        <c:v>70.90316</c:v>
                      </c:pt>
                      <c:pt idx="2648">
                        <c:v>70.931110000000004</c:v>
                      </c:pt>
                      <c:pt idx="2649">
                        <c:v>70.959029999999998</c:v>
                      </c:pt>
                      <c:pt idx="2650">
                        <c:v>70.986930000000001</c:v>
                      </c:pt>
                      <c:pt idx="2651">
                        <c:v>71.014799999999994</c:v>
                      </c:pt>
                      <c:pt idx="2652">
                        <c:v>71.042640000000006</c:v>
                      </c:pt>
                      <c:pt idx="2653">
                        <c:v>71.070459999999997</c:v>
                      </c:pt>
                      <c:pt idx="2654">
                        <c:v>71.098249999999993</c:v>
                      </c:pt>
                      <c:pt idx="2655">
                        <c:v>71.126019999999997</c:v>
                      </c:pt>
                      <c:pt idx="2656">
                        <c:v>71.153769999999994</c:v>
                      </c:pt>
                      <c:pt idx="2657">
                        <c:v>71.181489999999997</c:v>
                      </c:pt>
                      <c:pt idx="2658">
                        <c:v>71.209180000000003</c:v>
                      </c:pt>
                      <c:pt idx="2659">
                        <c:v>71.236850000000004</c:v>
                      </c:pt>
                      <c:pt idx="2660">
                        <c:v>71.264489999999995</c:v>
                      </c:pt>
                      <c:pt idx="2661">
                        <c:v>71.292109999999994</c:v>
                      </c:pt>
                      <c:pt idx="2662">
                        <c:v>71.319699999999997</c:v>
                      </c:pt>
                      <c:pt idx="2663">
                        <c:v>71.347269999999995</c:v>
                      </c:pt>
                      <c:pt idx="2664">
                        <c:v>71.37482</c:v>
                      </c:pt>
                      <c:pt idx="2665">
                        <c:v>71.402339999999995</c:v>
                      </c:pt>
                      <c:pt idx="2666">
                        <c:v>71.429829999999995</c:v>
                      </c:pt>
                      <c:pt idx="2667">
                        <c:v>71.457300000000004</c:v>
                      </c:pt>
                      <c:pt idx="2668">
                        <c:v>71.484750000000005</c:v>
                      </c:pt>
                      <c:pt idx="2669">
                        <c:v>71.512169999999998</c:v>
                      </c:pt>
                      <c:pt idx="2670">
                        <c:v>71.539569999999998</c:v>
                      </c:pt>
                      <c:pt idx="2671">
                        <c:v>71.566940000000002</c:v>
                      </c:pt>
                      <c:pt idx="2672">
                        <c:v>71.594290000000001</c:v>
                      </c:pt>
                      <c:pt idx="2673">
                        <c:v>71.621619999999993</c:v>
                      </c:pt>
                      <c:pt idx="2674">
                        <c:v>71.648920000000004</c:v>
                      </c:pt>
                      <c:pt idx="2675">
                        <c:v>71.676199999999994</c:v>
                      </c:pt>
                      <c:pt idx="2676">
                        <c:v>71.703450000000004</c:v>
                      </c:pt>
                      <c:pt idx="2677">
                        <c:v>71.730680000000007</c:v>
                      </c:pt>
                      <c:pt idx="2678">
                        <c:v>71.757890000000003</c:v>
                      </c:pt>
                      <c:pt idx="2679">
                        <c:v>71.785070000000005</c:v>
                      </c:pt>
                      <c:pt idx="2680">
                        <c:v>71.81223</c:v>
                      </c:pt>
                      <c:pt idx="2681">
                        <c:v>71.839370000000002</c:v>
                      </c:pt>
                      <c:pt idx="2682">
                        <c:v>71.866479999999996</c:v>
                      </c:pt>
                      <c:pt idx="2683">
                        <c:v>71.893569999999997</c:v>
                      </c:pt>
                      <c:pt idx="2684">
                        <c:v>71.920640000000006</c:v>
                      </c:pt>
                      <c:pt idx="2685">
                        <c:v>71.947680000000005</c:v>
                      </c:pt>
                      <c:pt idx="2686">
                        <c:v>71.974699999999999</c:v>
                      </c:pt>
                      <c:pt idx="2687">
                        <c:v>72.0017</c:v>
                      </c:pt>
                      <c:pt idx="2688">
                        <c:v>72.028670000000005</c:v>
                      </c:pt>
                      <c:pt idx="2689">
                        <c:v>72.055620000000005</c:v>
                      </c:pt>
                      <c:pt idx="2690">
                        <c:v>72.082549999999998</c:v>
                      </c:pt>
                      <c:pt idx="2691">
                        <c:v>72.109459999999999</c:v>
                      </c:pt>
                      <c:pt idx="2692">
                        <c:v>72.136340000000004</c:v>
                      </c:pt>
                      <c:pt idx="2693">
                        <c:v>72.163200000000003</c:v>
                      </c:pt>
                      <c:pt idx="2694">
                        <c:v>72.190039999999996</c:v>
                      </c:pt>
                      <c:pt idx="2695">
                        <c:v>72.216849999999994</c:v>
                      </c:pt>
                      <c:pt idx="2696">
                        <c:v>72.243650000000002</c:v>
                      </c:pt>
                      <c:pt idx="2697">
                        <c:v>72.270420000000001</c:v>
                      </c:pt>
                      <c:pt idx="2698">
                        <c:v>72.297169999999994</c:v>
                      </c:pt>
                      <c:pt idx="2699">
                        <c:v>72.323899999999995</c:v>
                      </c:pt>
                      <c:pt idx="2700">
                        <c:v>72.3506</c:v>
                      </c:pt>
                      <c:pt idx="2701">
                        <c:v>72.377279999999999</c:v>
                      </c:pt>
                      <c:pt idx="2702">
                        <c:v>72.403940000000006</c:v>
                      </c:pt>
                      <c:pt idx="2703">
                        <c:v>72.430580000000006</c:v>
                      </c:pt>
                      <c:pt idx="2704">
                        <c:v>72.4572</c:v>
                      </c:pt>
                      <c:pt idx="2705">
                        <c:v>72.483800000000002</c:v>
                      </c:pt>
                      <c:pt idx="2706">
                        <c:v>72.510369999999995</c:v>
                      </c:pt>
                      <c:pt idx="2707">
                        <c:v>72.536919999999995</c:v>
                      </c:pt>
                      <c:pt idx="2708">
                        <c:v>72.563460000000006</c:v>
                      </c:pt>
                      <c:pt idx="2709">
                        <c:v>72.589969999999994</c:v>
                      </c:pt>
                      <c:pt idx="2710">
                        <c:v>72.61645</c:v>
                      </c:pt>
                      <c:pt idx="2711">
                        <c:v>72.642920000000004</c:v>
                      </c:pt>
                      <c:pt idx="2712">
                        <c:v>72.669370000000001</c:v>
                      </c:pt>
                      <c:pt idx="2713">
                        <c:v>72.695790000000002</c:v>
                      </c:pt>
                      <c:pt idx="2714">
                        <c:v>72.722200000000001</c:v>
                      </c:pt>
                      <c:pt idx="2715">
                        <c:v>72.748580000000004</c:v>
                      </c:pt>
                      <c:pt idx="2716">
                        <c:v>72.774940000000001</c:v>
                      </c:pt>
                      <c:pt idx="2717">
                        <c:v>72.801280000000006</c:v>
                      </c:pt>
                      <c:pt idx="2718">
                        <c:v>72.827610000000007</c:v>
                      </c:pt>
                      <c:pt idx="2719">
                        <c:v>72.853909999999999</c:v>
                      </c:pt>
                      <c:pt idx="2720">
                        <c:v>72.880189999999999</c:v>
                      </c:pt>
                      <c:pt idx="2721">
                        <c:v>72.906440000000003</c:v>
                      </c:pt>
                      <c:pt idx="2722">
                        <c:v>72.932680000000005</c:v>
                      </c:pt>
                      <c:pt idx="2723">
                        <c:v>72.9589</c:v>
                      </c:pt>
                      <c:pt idx="2724">
                        <c:v>72.985100000000003</c:v>
                      </c:pt>
                      <c:pt idx="2725">
                        <c:v>73.011279999999999</c:v>
                      </c:pt>
                      <c:pt idx="2726">
                        <c:v>73.037440000000004</c:v>
                      </c:pt>
                      <c:pt idx="2727">
                        <c:v>73.063569999999999</c:v>
                      </c:pt>
                      <c:pt idx="2728">
                        <c:v>73.089690000000004</c:v>
                      </c:pt>
                      <c:pt idx="2729">
                        <c:v>73.115790000000004</c:v>
                      </c:pt>
                      <c:pt idx="2730">
                        <c:v>73.141869999999997</c:v>
                      </c:pt>
                      <c:pt idx="2731">
                        <c:v>73.167929999999998</c:v>
                      </c:pt>
                      <c:pt idx="2732">
                        <c:v>73.193960000000004</c:v>
                      </c:pt>
                      <c:pt idx="2733">
                        <c:v>73.219980000000007</c:v>
                      </c:pt>
                      <c:pt idx="2734">
                        <c:v>73.245980000000003</c:v>
                      </c:pt>
                      <c:pt idx="2735">
                        <c:v>73.271960000000007</c:v>
                      </c:pt>
                      <c:pt idx="2736">
                        <c:v>73.297920000000005</c:v>
                      </c:pt>
                      <c:pt idx="2737">
                        <c:v>73.323859999999996</c:v>
                      </c:pt>
                      <c:pt idx="2738">
                        <c:v>73.349789999999999</c:v>
                      </c:pt>
                      <c:pt idx="2739">
                        <c:v>73.375690000000006</c:v>
                      </c:pt>
                      <c:pt idx="2740">
                        <c:v>73.401570000000007</c:v>
                      </c:pt>
                      <c:pt idx="2741">
                        <c:v>73.427440000000004</c:v>
                      </c:pt>
                      <c:pt idx="2742">
                        <c:v>73.453280000000007</c:v>
                      </c:pt>
                      <c:pt idx="2743">
                        <c:v>73.479110000000006</c:v>
                      </c:pt>
                      <c:pt idx="2744">
                        <c:v>73.504919999999998</c:v>
                      </c:pt>
                      <c:pt idx="2745">
                        <c:v>73.530709999999999</c:v>
                      </c:pt>
                      <c:pt idx="2746">
                        <c:v>73.556479999999993</c:v>
                      </c:pt>
                      <c:pt idx="2747">
                        <c:v>73.582229999999996</c:v>
                      </c:pt>
                      <c:pt idx="2748">
                        <c:v>73.607960000000006</c:v>
                      </c:pt>
                      <c:pt idx="2749">
                        <c:v>73.633679999999998</c:v>
                      </c:pt>
                      <c:pt idx="2750">
                        <c:v>73.659379999999999</c:v>
                      </c:pt>
                      <c:pt idx="2751">
                        <c:v>73.685050000000004</c:v>
                      </c:pt>
                      <c:pt idx="2752">
                        <c:v>73.710710000000006</c:v>
                      </c:pt>
                      <c:pt idx="2753">
                        <c:v>73.736360000000005</c:v>
                      </c:pt>
                      <c:pt idx="2754">
                        <c:v>73.761979999999994</c:v>
                      </c:pt>
                      <c:pt idx="2755">
                        <c:v>73.787589999999994</c:v>
                      </c:pt>
                      <c:pt idx="2756">
                        <c:v>73.81317</c:v>
                      </c:pt>
                      <c:pt idx="2757">
                        <c:v>73.838740000000001</c:v>
                      </c:pt>
                      <c:pt idx="2758">
                        <c:v>73.8643</c:v>
                      </c:pt>
                      <c:pt idx="2759">
                        <c:v>73.889830000000003</c:v>
                      </c:pt>
                      <c:pt idx="2760">
                        <c:v>73.915350000000004</c:v>
                      </c:pt>
                      <c:pt idx="2761">
                        <c:v>73.940849999999998</c:v>
                      </c:pt>
                      <c:pt idx="2762">
                        <c:v>73.966329999999999</c:v>
                      </c:pt>
                      <c:pt idx="2763">
                        <c:v>73.991789999999995</c:v>
                      </c:pt>
                      <c:pt idx="2764">
                        <c:v>74.017240000000001</c:v>
                      </c:pt>
                      <c:pt idx="2765">
                        <c:v>74.042670000000001</c:v>
                      </c:pt>
                      <c:pt idx="2766">
                        <c:v>74.068079999999995</c:v>
                      </c:pt>
                      <c:pt idx="2767">
                        <c:v>74.09348</c:v>
                      </c:pt>
                      <c:pt idx="2768">
                        <c:v>74.118859999999998</c:v>
                      </c:pt>
                      <c:pt idx="2769">
                        <c:v>74.144220000000004</c:v>
                      </c:pt>
                      <c:pt idx="2770">
                        <c:v>74.169560000000004</c:v>
                      </c:pt>
                      <c:pt idx="2771">
                        <c:v>74.194890000000001</c:v>
                      </c:pt>
                      <c:pt idx="2772">
                        <c:v>74.220200000000006</c:v>
                      </c:pt>
                      <c:pt idx="2773">
                        <c:v>74.245500000000007</c:v>
                      </c:pt>
                      <c:pt idx="2774">
                        <c:v>74.270769999999999</c:v>
                      </c:pt>
                      <c:pt idx="2775">
                        <c:v>74.296030000000002</c:v>
                      </c:pt>
                      <c:pt idx="2776">
                        <c:v>74.321280000000002</c:v>
                      </c:pt>
                      <c:pt idx="2777">
                        <c:v>74.346509999999995</c:v>
                      </c:pt>
                      <c:pt idx="2778">
                        <c:v>74.371719999999996</c:v>
                      </c:pt>
                      <c:pt idx="2779">
                        <c:v>74.396910000000005</c:v>
                      </c:pt>
                      <c:pt idx="2780">
                        <c:v>74.422089999999997</c:v>
                      </c:pt>
                      <c:pt idx="2781">
                        <c:v>74.44726</c:v>
                      </c:pt>
                      <c:pt idx="2782">
                        <c:v>74.472409999999996</c:v>
                      </c:pt>
                      <c:pt idx="2783">
                        <c:v>74.497540000000001</c:v>
                      </c:pt>
                      <c:pt idx="2784">
                        <c:v>74.522649999999999</c:v>
                      </c:pt>
                      <c:pt idx="2785">
                        <c:v>74.547749999999994</c:v>
                      </c:pt>
                      <c:pt idx="2786">
                        <c:v>74.572839999999999</c:v>
                      </c:pt>
                      <c:pt idx="2787">
                        <c:v>74.597899999999996</c:v>
                      </c:pt>
                      <c:pt idx="2788">
                        <c:v>74.622960000000006</c:v>
                      </c:pt>
                      <c:pt idx="2789">
                        <c:v>74.647989999999993</c:v>
                      </c:pt>
                      <c:pt idx="2790">
                        <c:v>74.673019999999994</c:v>
                      </c:pt>
                      <c:pt idx="2791">
                        <c:v>74.69802</c:v>
                      </c:pt>
                      <c:pt idx="2792">
                        <c:v>74.723010000000002</c:v>
                      </c:pt>
                      <c:pt idx="2793">
                        <c:v>74.747990000000001</c:v>
                      </c:pt>
                      <c:pt idx="2794">
                        <c:v>74.772949999999994</c:v>
                      </c:pt>
                      <c:pt idx="2795">
                        <c:v>74.797899999999998</c:v>
                      </c:pt>
                      <c:pt idx="2796">
                        <c:v>74.822829999999996</c:v>
                      </c:pt>
                      <c:pt idx="2797">
                        <c:v>74.847740000000002</c:v>
                      </c:pt>
                      <c:pt idx="2798">
                        <c:v>74.872640000000004</c:v>
                      </c:pt>
                      <c:pt idx="2799">
                        <c:v>74.897530000000003</c:v>
                      </c:pt>
                      <c:pt idx="2800">
                        <c:v>74.922399999999996</c:v>
                      </c:pt>
                      <c:pt idx="2801">
                        <c:v>74.94726</c:v>
                      </c:pt>
                      <c:pt idx="2802">
                        <c:v>74.972099999999998</c:v>
                      </c:pt>
                      <c:pt idx="2803">
                        <c:v>74.996930000000006</c:v>
                      </c:pt>
                      <c:pt idx="2804">
                        <c:v>75.021739999999994</c:v>
                      </c:pt>
                      <c:pt idx="2805">
                        <c:v>75.046539999999993</c:v>
                      </c:pt>
                      <c:pt idx="2806">
                        <c:v>75.07132</c:v>
                      </c:pt>
                      <c:pt idx="2807">
                        <c:v>75.096090000000004</c:v>
                      </c:pt>
                      <c:pt idx="2808">
                        <c:v>75.120850000000004</c:v>
                      </c:pt>
                      <c:pt idx="2809">
                        <c:v>75.145589999999999</c:v>
                      </c:pt>
                      <c:pt idx="2810">
                        <c:v>75.170320000000004</c:v>
                      </c:pt>
                      <c:pt idx="2811">
                        <c:v>75.195030000000003</c:v>
                      </c:pt>
                      <c:pt idx="2812">
                        <c:v>75.219740000000002</c:v>
                      </c:pt>
                      <c:pt idx="2813">
                        <c:v>75.244420000000005</c:v>
                      </c:pt>
                      <c:pt idx="2814">
                        <c:v>75.269090000000006</c:v>
                      </c:pt>
                      <c:pt idx="2815">
                        <c:v>75.293750000000003</c:v>
                      </c:pt>
                      <c:pt idx="2816">
                        <c:v>75.318399999999997</c:v>
                      </c:pt>
                      <c:pt idx="2817">
                        <c:v>75.343029999999999</c:v>
                      </c:pt>
                      <c:pt idx="2818">
                        <c:v>75.367649999999998</c:v>
                      </c:pt>
                      <c:pt idx="2819">
                        <c:v>75.392259999999993</c:v>
                      </c:pt>
                      <c:pt idx="2820">
                        <c:v>75.416849999999997</c:v>
                      </c:pt>
                      <c:pt idx="2821">
                        <c:v>75.441429999999997</c:v>
                      </c:pt>
                      <c:pt idx="2822">
                        <c:v>75.465999999999994</c:v>
                      </c:pt>
                      <c:pt idx="2823">
                        <c:v>75.490549999999999</c:v>
                      </c:pt>
                      <c:pt idx="2824">
                        <c:v>75.515090000000001</c:v>
                      </c:pt>
                      <c:pt idx="2825">
                        <c:v>75.539619999999999</c:v>
                      </c:pt>
                      <c:pt idx="2826">
                        <c:v>75.564130000000006</c:v>
                      </c:pt>
                      <c:pt idx="2827">
                        <c:v>75.588629999999995</c:v>
                      </c:pt>
                      <c:pt idx="2828">
                        <c:v>75.613119999999995</c:v>
                      </c:pt>
                      <c:pt idx="2829">
                        <c:v>75.637600000000006</c:v>
                      </c:pt>
                      <c:pt idx="2830">
                        <c:v>75.662059999999997</c:v>
                      </c:pt>
                      <c:pt idx="2831">
                        <c:v>75.686509999999998</c:v>
                      </c:pt>
                      <c:pt idx="2832">
                        <c:v>75.710949999999997</c:v>
                      </c:pt>
                      <c:pt idx="2833">
                        <c:v>75.735380000000006</c:v>
                      </c:pt>
                      <c:pt idx="2834">
                        <c:v>75.759789999999995</c:v>
                      </c:pt>
                      <c:pt idx="2835">
                        <c:v>75.784199999999998</c:v>
                      </c:pt>
                      <c:pt idx="2836">
                        <c:v>75.808589999999995</c:v>
                      </c:pt>
                      <c:pt idx="2837">
                        <c:v>75.83296</c:v>
                      </c:pt>
                      <c:pt idx="2838">
                        <c:v>75.857330000000005</c:v>
                      </c:pt>
                      <c:pt idx="2839">
                        <c:v>75.881690000000006</c:v>
                      </c:pt>
                      <c:pt idx="2840">
                        <c:v>75.906030000000001</c:v>
                      </c:pt>
                      <c:pt idx="2841">
                        <c:v>75.930359999999993</c:v>
                      </c:pt>
                      <c:pt idx="2842">
                        <c:v>75.954679999999996</c:v>
                      </c:pt>
                      <c:pt idx="2843">
                        <c:v>75.978989999999996</c:v>
                      </c:pt>
                      <c:pt idx="2844">
                        <c:v>76.003280000000004</c:v>
                      </c:pt>
                      <c:pt idx="2845">
                        <c:v>76.027569999999997</c:v>
                      </c:pt>
                      <c:pt idx="2846">
                        <c:v>76.051839999999999</c:v>
                      </c:pt>
                      <c:pt idx="2847">
                        <c:v>76.076099999999997</c:v>
                      </c:pt>
                      <c:pt idx="2848">
                        <c:v>76.100359999999995</c:v>
                      </c:pt>
                      <c:pt idx="2849">
                        <c:v>76.124600000000001</c:v>
                      </c:pt>
                      <c:pt idx="2850">
                        <c:v>76.148830000000004</c:v>
                      </c:pt>
                      <c:pt idx="2851">
                        <c:v>76.17304</c:v>
                      </c:pt>
                      <c:pt idx="2852">
                        <c:v>76.197249999999997</c:v>
                      </c:pt>
                      <c:pt idx="2853">
                        <c:v>76.221450000000004</c:v>
                      </c:pt>
                      <c:pt idx="2854">
                        <c:v>76.245630000000006</c:v>
                      </c:pt>
                      <c:pt idx="2855">
                        <c:v>76.269810000000007</c:v>
                      </c:pt>
                      <c:pt idx="2856">
                        <c:v>76.293970000000002</c:v>
                      </c:pt>
                      <c:pt idx="2857">
                        <c:v>76.318119999999993</c:v>
                      </c:pt>
                      <c:pt idx="2858">
                        <c:v>76.342269999999999</c:v>
                      </c:pt>
                      <c:pt idx="2859">
                        <c:v>76.366399999999999</c:v>
                      </c:pt>
                      <c:pt idx="2860">
                        <c:v>76.390519999999995</c:v>
                      </c:pt>
                      <c:pt idx="2861">
                        <c:v>76.414640000000006</c:v>
                      </c:pt>
                      <c:pt idx="2862">
                        <c:v>76.438739999999996</c:v>
                      </c:pt>
                      <c:pt idx="2863">
                        <c:v>76.462829999999997</c:v>
                      </c:pt>
                      <c:pt idx="2864">
                        <c:v>76.486909999999995</c:v>
                      </c:pt>
                      <c:pt idx="2865">
                        <c:v>76.510980000000004</c:v>
                      </c:pt>
                      <c:pt idx="2866">
                        <c:v>76.535049999999998</c:v>
                      </c:pt>
                      <c:pt idx="2867">
                        <c:v>76.559100000000001</c:v>
                      </c:pt>
                      <c:pt idx="2868">
                        <c:v>76.58314</c:v>
                      </c:pt>
                      <c:pt idx="2869">
                        <c:v>76.607169999999996</c:v>
                      </c:pt>
                      <c:pt idx="2870">
                        <c:v>76.631200000000007</c:v>
                      </c:pt>
                      <c:pt idx="2871">
                        <c:v>76.655209999999997</c:v>
                      </c:pt>
                      <c:pt idx="2872">
                        <c:v>76.679209999999998</c:v>
                      </c:pt>
                      <c:pt idx="2873">
                        <c:v>76.703209999999999</c:v>
                      </c:pt>
                      <c:pt idx="2874">
                        <c:v>76.727199999999996</c:v>
                      </c:pt>
                      <c:pt idx="2875">
                        <c:v>76.751170000000002</c:v>
                      </c:pt>
                      <c:pt idx="2876">
                        <c:v>76.775139999999993</c:v>
                      </c:pt>
                      <c:pt idx="2877">
                        <c:v>76.799099999999996</c:v>
                      </c:pt>
                      <c:pt idx="2878">
                        <c:v>76.823049999999995</c:v>
                      </c:pt>
                      <c:pt idx="2879">
                        <c:v>76.846990000000005</c:v>
                      </c:pt>
                      <c:pt idx="2880">
                        <c:v>76.870919999999998</c:v>
                      </c:pt>
                      <c:pt idx="2881">
                        <c:v>76.894840000000002</c:v>
                      </c:pt>
                      <c:pt idx="2882">
                        <c:v>76.918760000000006</c:v>
                      </c:pt>
                      <c:pt idx="2883">
                        <c:v>76.942660000000004</c:v>
                      </c:pt>
                      <c:pt idx="2884">
                        <c:v>76.966560000000001</c:v>
                      </c:pt>
                      <c:pt idx="2885">
                        <c:v>76.990449999999996</c:v>
                      </c:pt>
                      <c:pt idx="2886">
                        <c:v>77.014330000000001</c:v>
                      </c:pt>
                      <c:pt idx="2887">
                        <c:v>77.038200000000003</c:v>
                      </c:pt>
                      <c:pt idx="2888">
                        <c:v>77.062060000000002</c:v>
                      </c:pt>
                      <c:pt idx="2889">
                        <c:v>77.085909999999998</c:v>
                      </c:pt>
                      <c:pt idx="2890">
                        <c:v>77.109759999999994</c:v>
                      </c:pt>
                      <c:pt idx="2891">
                        <c:v>77.133600000000001</c:v>
                      </c:pt>
                      <c:pt idx="2892">
                        <c:v>77.157430000000005</c:v>
                      </c:pt>
                      <c:pt idx="2893">
                        <c:v>77.181250000000006</c:v>
                      </c:pt>
                      <c:pt idx="2894">
                        <c:v>77.205070000000006</c:v>
                      </c:pt>
                      <c:pt idx="2895">
                        <c:v>77.228880000000004</c:v>
                      </c:pt>
                      <c:pt idx="2896">
                        <c:v>77.252679999999998</c:v>
                      </c:pt>
                      <c:pt idx="2897">
                        <c:v>77.276470000000003</c:v>
                      </c:pt>
                      <c:pt idx="2898">
                        <c:v>77.300250000000005</c:v>
                      </c:pt>
                      <c:pt idx="2899">
                        <c:v>77.324029999999993</c:v>
                      </c:pt>
                      <c:pt idx="2900">
                        <c:v>77.347800000000007</c:v>
                      </c:pt>
                      <c:pt idx="2901">
                        <c:v>77.371560000000002</c:v>
                      </c:pt>
                      <c:pt idx="2902">
                        <c:v>77.395319999999998</c:v>
                      </c:pt>
                      <c:pt idx="2903">
                        <c:v>77.419070000000005</c:v>
                      </c:pt>
                      <c:pt idx="2904">
                        <c:v>77.442809999999994</c:v>
                      </c:pt>
                      <c:pt idx="2905">
                        <c:v>77.466539999999995</c:v>
                      </c:pt>
                      <c:pt idx="2906">
                        <c:v>77.490269999999995</c:v>
                      </c:pt>
                      <c:pt idx="2907">
                        <c:v>77.513990000000007</c:v>
                      </c:pt>
                      <c:pt idx="2908">
                        <c:v>77.537700000000001</c:v>
                      </c:pt>
                      <c:pt idx="2909">
                        <c:v>77.561409999999995</c:v>
                      </c:pt>
                      <c:pt idx="2910">
                        <c:v>77.58511</c:v>
                      </c:pt>
                      <c:pt idx="2911">
                        <c:v>77.608800000000002</c:v>
                      </c:pt>
                      <c:pt idx="2912">
                        <c:v>77.632490000000004</c:v>
                      </c:pt>
                      <c:pt idx="2913">
                        <c:v>77.656170000000003</c:v>
                      </c:pt>
                      <c:pt idx="2914">
                        <c:v>77.679839999999999</c:v>
                      </c:pt>
                      <c:pt idx="2915">
                        <c:v>77.703509999999994</c:v>
                      </c:pt>
                      <c:pt idx="2916">
                        <c:v>77.727170000000001</c:v>
                      </c:pt>
                      <c:pt idx="2917">
                        <c:v>77.750820000000004</c:v>
                      </c:pt>
                      <c:pt idx="2918">
                        <c:v>77.774469999999994</c:v>
                      </c:pt>
                      <c:pt idx="2919">
                        <c:v>77.798119999999997</c:v>
                      </c:pt>
                      <c:pt idx="2920">
                        <c:v>77.821749999999994</c:v>
                      </c:pt>
                      <c:pt idx="2921">
                        <c:v>77.845380000000006</c:v>
                      </c:pt>
                      <c:pt idx="2922">
                        <c:v>77.869010000000003</c:v>
                      </c:pt>
                      <c:pt idx="2923">
                        <c:v>77.892629999999997</c:v>
                      </c:pt>
                      <c:pt idx="2924">
                        <c:v>77.916240000000002</c:v>
                      </c:pt>
                      <c:pt idx="2925">
                        <c:v>77.939850000000007</c:v>
                      </c:pt>
                      <c:pt idx="2926">
                        <c:v>77.963459999999998</c:v>
                      </c:pt>
                      <c:pt idx="2927">
                        <c:v>77.987049999999996</c:v>
                      </c:pt>
                      <c:pt idx="2928">
                        <c:v>78.010649999999998</c:v>
                      </c:pt>
                      <c:pt idx="2929">
                        <c:v>78.034229999999994</c:v>
                      </c:pt>
                      <c:pt idx="2930">
                        <c:v>78.057820000000007</c:v>
                      </c:pt>
                      <c:pt idx="2931">
                        <c:v>78.081389999999999</c:v>
                      </c:pt>
                      <c:pt idx="2932">
                        <c:v>78.104960000000005</c:v>
                      </c:pt>
                      <c:pt idx="2933">
                        <c:v>78.128529999999998</c:v>
                      </c:pt>
                      <c:pt idx="2934">
                        <c:v>78.152090000000001</c:v>
                      </c:pt>
                      <c:pt idx="2935">
                        <c:v>78.175650000000005</c:v>
                      </c:pt>
                      <c:pt idx="2936">
                        <c:v>78.199200000000005</c:v>
                      </c:pt>
                      <c:pt idx="2937">
                        <c:v>78.222750000000005</c:v>
                      </c:pt>
                      <c:pt idx="2938">
                        <c:v>78.246290000000002</c:v>
                      </c:pt>
                      <c:pt idx="2939">
                        <c:v>78.269829999999999</c:v>
                      </c:pt>
                      <c:pt idx="2940">
                        <c:v>78.293360000000007</c:v>
                      </c:pt>
                      <c:pt idx="2941">
                        <c:v>78.316890000000001</c:v>
                      </c:pt>
                      <c:pt idx="2942">
                        <c:v>78.340419999999995</c:v>
                      </c:pt>
                      <c:pt idx="2943">
                        <c:v>78.363939999999999</c:v>
                      </c:pt>
                      <c:pt idx="2944">
                        <c:v>78.387460000000004</c:v>
                      </c:pt>
                      <c:pt idx="2945">
                        <c:v>78.410970000000006</c:v>
                      </c:pt>
                      <c:pt idx="2946">
                        <c:v>78.434479999999994</c:v>
                      </c:pt>
                      <c:pt idx="2947">
                        <c:v>78.457980000000006</c:v>
                      </c:pt>
                      <c:pt idx="2948">
                        <c:v>78.481480000000005</c:v>
                      </c:pt>
                      <c:pt idx="2949">
                        <c:v>78.504980000000003</c:v>
                      </c:pt>
                      <c:pt idx="2950">
                        <c:v>78.528480000000002</c:v>
                      </c:pt>
                      <c:pt idx="2951">
                        <c:v>78.551959999999994</c:v>
                      </c:pt>
                      <c:pt idx="2952">
                        <c:v>78.575450000000004</c:v>
                      </c:pt>
                      <c:pt idx="2953">
                        <c:v>78.598929999999996</c:v>
                      </c:pt>
                      <c:pt idx="2954">
                        <c:v>78.622410000000002</c:v>
                      </c:pt>
                      <c:pt idx="2955">
                        <c:v>78.645889999999994</c:v>
                      </c:pt>
                      <c:pt idx="2956">
                        <c:v>78.669359999999998</c:v>
                      </c:pt>
                      <c:pt idx="2957">
                        <c:v>78.692830000000001</c:v>
                      </c:pt>
                      <c:pt idx="2958">
                        <c:v>78.716300000000004</c:v>
                      </c:pt>
                      <c:pt idx="2959">
                        <c:v>78.739760000000004</c:v>
                      </c:pt>
                      <c:pt idx="2960">
                        <c:v>78.763220000000004</c:v>
                      </c:pt>
                      <c:pt idx="2961">
                        <c:v>78.786680000000004</c:v>
                      </c:pt>
                      <c:pt idx="2962">
                        <c:v>78.810130000000001</c:v>
                      </c:pt>
                      <c:pt idx="2963">
                        <c:v>78.833579999999998</c:v>
                      </c:pt>
                      <c:pt idx="2964">
                        <c:v>78.857029999999995</c:v>
                      </c:pt>
                      <c:pt idx="2965">
                        <c:v>78.880480000000006</c:v>
                      </c:pt>
                      <c:pt idx="2966">
                        <c:v>78.903919999999999</c:v>
                      </c:pt>
                      <c:pt idx="2967">
                        <c:v>78.927359999999993</c:v>
                      </c:pt>
                      <c:pt idx="2968">
                        <c:v>78.950800000000001</c:v>
                      </c:pt>
                      <c:pt idx="2969">
                        <c:v>78.974239999999995</c:v>
                      </c:pt>
                      <c:pt idx="2970">
                        <c:v>78.997669999999999</c:v>
                      </c:pt>
                      <c:pt idx="2971">
                        <c:v>79.021100000000004</c:v>
                      </c:pt>
                      <c:pt idx="2972">
                        <c:v>79.044529999999995</c:v>
                      </c:pt>
                      <c:pt idx="2973">
                        <c:v>79.067959999999999</c:v>
                      </c:pt>
                      <c:pt idx="2974">
                        <c:v>79.091390000000004</c:v>
                      </c:pt>
                      <c:pt idx="2975">
                        <c:v>79.114810000000006</c:v>
                      </c:pt>
                      <c:pt idx="2976">
                        <c:v>79.138229999999993</c:v>
                      </c:pt>
                      <c:pt idx="2977">
                        <c:v>79.161649999999995</c:v>
                      </c:pt>
                      <c:pt idx="2978">
                        <c:v>79.185069999999996</c:v>
                      </c:pt>
                      <c:pt idx="2979">
                        <c:v>79.208489999999998</c:v>
                      </c:pt>
                      <c:pt idx="2980">
                        <c:v>79.231899999999996</c:v>
                      </c:pt>
                      <c:pt idx="2981">
                        <c:v>79.255319999999998</c:v>
                      </c:pt>
                      <c:pt idx="2982">
                        <c:v>79.278729999999996</c:v>
                      </c:pt>
                      <c:pt idx="2983">
                        <c:v>79.302139999999994</c:v>
                      </c:pt>
                      <c:pt idx="2984">
                        <c:v>79.325550000000007</c:v>
                      </c:pt>
                      <c:pt idx="2985">
                        <c:v>79.348960000000005</c:v>
                      </c:pt>
                      <c:pt idx="2986">
                        <c:v>79.372370000000004</c:v>
                      </c:pt>
                      <c:pt idx="2987">
                        <c:v>79.395769999999999</c:v>
                      </c:pt>
                      <c:pt idx="2988">
                        <c:v>79.419179999999997</c:v>
                      </c:pt>
                      <c:pt idx="2989">
                        <c:v>79.442580000000007</c:v>
                      </c:pt>
                      <c:pt idx="2990">
                        <c:v>79.465990000000005</c:v>
                      </c:pt>
                      <c:pt idx="2991">
                        <c:v>79.48939</c:v>
                      </c:pt>
                      <c:pt idx="2992">
                        <c:v>79.512789999999995</c:v>
                      </c:pt>
                      <c:pt idx="2993">
                        <c:v>79.536199999999994</c:v>
                      </c:pt>
                      <c:pt idx="2994">
                        <c:v>79.559600000000003</c:v>
                      </c:pt>
                      <c:pt idx="2995">
                        <c:v>79.582999999999998</c:v>
                      </c:pt>
                      <c:pt idx="2996">
                        <c:v>79.606399999999994</c:v>
                      </c:pt>
                      <c:pt idx="2997">
                        <c:v>79.629800000000003</c:v>
                      </c:pt>
                      <c:pt idx="2998">
                        <c:v>79.653199999999998</c:v>
                      </c:pt>
                      <c:pt idx="2999">
                        <c:v>79.676599999999993</c:v>
                      </c:pt>
                      <c:pt idx="3000">
                        <c:v>79.7</c:v>
                      </c:pt>
                      <c:pt idx="3001">
                        <c:v>79.723399999999998</c:v>
                      </c:pt>
                      <c:pt idx="3002">
                        <c:v>79.746799999999993</c:v>
                      </c:pt>
                      <c:pt idx="3003">
                        <c:v>79.770200000000003</c:v>
                      </c:pt>
                      <c:pt idx="3004">
                        <c:v>79.793599999999998</c:v>
                      </c:pt>
                      <c:pt idx="3005">
                        <c:v>79.816999999999993</c:v>
                      </c:pt>
                      <c:pt idx="3006">
                        <c:v>79.840400000000002</c:v>
                      </c:pt>
                      <c:pt idx="3007">
                        <c:v>79.863799999999998</c:v>
                      </c:pt>
                      <c:pt idx="3008">
                        <c:v>79.887190000000004</c:v>
                      </c:pt>
                      <c:pt idx="3009">
                        <c:v>79.910589999999999</c:v>
                      </c:pt>
                      <c:pt idx="3010">
                        <c:v>79.933989999999994</c:v>
                      </c:pt>
                      <c:pt idx="3011">
                        <c:v>79.957390000000004</c:v>
                      </c:pt>
                      <c:pt idx="3012">
                        <c:v>79.980779999999996</c:v>
                      </c:pt>
                      <c:pt idx="3013">
                        <c:v>80.004180000000005</c:v>
                      </c:pt>
                      <c:pt idx="3014">
                        <c:v>80.027569999999997</c:v>
                      </c:pt>
                      <c:pt idx="3015">
                        <c:v>80.050970000000007</c:v>
                      </c:pt>
                      <c:pt idx="3016">
                        <c:v>80.074359999999999</c:v>
                      </c:pt>
                      <c:pt idx="3017">
                        <c:v>80.097750000000005</c:v>
                      </c:pt>
                      <c:pt idx="3018">
                        <c:v>80.121139999999997</c:v>
                      </c:pt>
                      <c:pt idx="3019">
                        <c:v>80.144530000000003</c:v>
                      </c:pt>
                      <c:pt idx="3020">
                        <c:v>80.167919999999995</c:v>
                      </c:pt>
                      <c:pt idx="3021">
                        <c:v>80.191310000000001</c:v>
                      </c:pt>
                      <c:pt idx="3022">
                        <c:v>80.214690000000004</c:v>
                      </c:pt>
                      <c:pt idx="3023">
                        <c:v>80.238079999999997</c:v>
                      </c:pt>
                      <c:pt idx="3024">
                        <c:v>80.26146</c:v>
                      </c:pt>
                      <c:pt idx="3025">
                        <c:v>80.284850000000006</c:v>
                      </c:pt>
                      <c:pt idx="3026">
                        <c:v>80.308229999999995</c:v>
                      </c:pt>
                      <c:pt idx="3027">
                        <c:v>80.331609999999998</c:v>
                      </c:pt>
                      <c:pt idx="3028">
                        <c:v>80.354979999999998</c:v>
                      </c:pt>
                      <c:pt idx="3029">
                        <c:v>80.378360000000001</c:v>
                      </c:pt>
                      <c:pt idx="3030">
                        <c:v>80.401730000000001</c:v>
                      </c:pt>
                      <c:pt idx="3031">
                        <c:v>80.425110000000004</c:v>
                      </c:pt>
                      <c:pt idx="3032">
                        <c:v>80.448480000000004</c:v>
                      </c:pt>
                      <c:pt idx="3033">
                        <c:v>80.471850000000003</c:v>
                      </c:pt>
                      <c:pt idx="3034">
                        <c:v>80.49521</c:v>
                      </c:pt>
                      <c:pt idx="3035">
                        <c:v>80.51858</c:v>
                      </c:pt>
                      <c:pt idx="3036">
                        <c:v>80.541939999999997</c:v>
                      </c:pt>
                      <c:pt idx="3037">
                        <c:v>80.565299999999993</c:v>
                      </c:pt>
                      <c:pt idx="3038">
                        <c:v>80.588660000000004</c:v>
                      </c:pt>
                      <c:pt idx="3039">
                        <c:v>80.612009999999998</c:v>
                      </c:pt>
                      <c:pt idx="3040">
                        <c:v>80.635369999999995</c:v>
                      </c:pt>
                      <c:pt idx="3041">
                        <c:v>80.658720000000002</c:v>
                      </c:pt>
                      <c:pt idx="3042">
                        <c:v>80.682069999999996</c:v>
                      </c:pt>
                      <c:pt idx="3043">
                        <c:v>80.705420000000004</c:v>
                      </c:pt>
                      <c:pt idx="3044">
                        <c:v>80.728759999999994</c:v>
                      </c:pt>
                      <c:pt idx="3045">
                        <c:v>80.752099999999999</c:v>
                      </c:pt>
                      <c:pt idx="3046">
                        <c:v>80.775440000000003</c:v>
                      </c:pt>
                      <c:pt idx="3047">
                        <c:v>80.798779999999994</c:v>
                      </c:pt>
                      <c:pt idx="3048">
                        <c:v>80.822109999999995</c:v>
                      </c:pt>
                      <c:pt idx="3049">
                        <c:v>80.845439999999996</c:v>
                      </c:pt>
                      <c:pt idx="3050">
                        <c:v>80.868769999999998</c:v>
                      </c:pt>
                      <c:pt idx="3051">
                        <c:v>80.892089999999996</c:v>
                      </c:pt>
                      <c:pt idx="3052">
                        <c:v>80.915409999999994</c:v>
                      </c:pt>
                      <c:pt idx="3053">
                        <c:v>80.938730000000007</c:v>
                      </c:pt>
                      <c:pt idx="3054">
                        <c:v>80.962050000000005</c:v>
                      </c:pt>
                      <c:pt idx="3055">
                        <c:v>80.98536</c:v>
                      </c:pt>
                      <c:pt idx="3056">
                        <c:v>81.008669999999995</c:v>
                      </c:pt>
                      <c:pt idx="3057">
                        <c:v>81.031970000000001</c:v>
                      </c:pt>
                      <c:pt idx="3058">
                        <c:v>81.055269999999993</c:v>
                      </c:pt>
                      <c:pt idx="3059">
                        <c:v>81.078569999999999</c:v>
                      </c:pt>
                      <c:pt idx="3060">
                        <c:v>81.101870000000005</c:v>
                      </c:pt>
                      <c:pt idx="3061">
                        <c:v>81.125159999999994</c:v>
                      </c:pt>
                      <c:pt idx="3062">
                        <c:v>81.148449999999997</c:v>
                      </c:pt>
                      <c:pt idx="3063">
                        <c:v>81.171729999999997</c:v>
                      </c:pt>
                      <c:pt idx="3064">
                        <c:v>81.195009999999996</c:v>
                      </c:pt>
                      <c:pt idx="3065">
                        <c:v>81.218289999999996</c:v>
                      </c:pt>
                      <c:pt idx="3066">
                        <c:v>81.241560000000007</c:v>
                      </c:pt>
                      <c:pt idx="3067">
                        <c:v>81.264830000000003</c:v>
                      </c:pt>
                      <c:pt idx="3068">
                        <c:v>81.2881</c:v>
                      </c:pt>
                      <c:pt idx="3069">
                        <c:v>81.311359999999993</c:v>
                      </c:pt>
                      <c:pt idx="3070">
                        <c:v>81.334620000000001</c:v>
                      </c:pt>
                      <c:pt idx="3071">
                        <c:v>81.357870000000005</c:v>
                      </c:pt>
                      <c:pt idx="3072">
                        <c:v>81.381119999999996</c:v>
                      </c:pt>
                      <c:pt idx="3073">
                        <c:v>81.404359999999997</c:v>
                      </c:pt>
                      <c:pt idx="3074">
                        <c:v>81.427599999999998</c:v>
                      </c:pt>
                      <c:pt idx="3075">
                        <c:v>81.450839999999999</c:v>
                      </c:pt>
                      <c:pt idx="3076">
                        <c:v>81.474069999999998</c:v>
                      </c:pt>
                      <c:pt idx="3077">
                        <c:v>81.497299999999996</c:v>
                      </c:pt>
                      <c:pt idx="3078">
                        <c:v>81.520520000000005</c:v>
                      </c:pt>
                      <c:pt idx="3079">
                        <c:v>81.54374</c:v>
                      </c:pt>
                      <c:pt idx="3080">
                        <c:v>81.566950000000006</c:v>
                      </c:pt>
                      <c:pt idx="3081">
                        <c:v>81.590159999999997</c:v>
                      </c:pt>
                      <c:pt idx="3082">
                        <c:v>81.61336</c:v>
                      </c:pt>
                      <c:pt idx="3083">
                        <c:v>81.636560000000003</c:v>
                      </c:pt>
                      <c:pt idx="3084">
                        <c:v>81.659750000000003</c:v>
                      </c:pt>
                      <c:pt idx="3085">
                        <c:v>81.682940000000002</c:v>
                      </c:pt>
                      <c:pt idx="3086">
                        <c:v>81.706119999999999</c:v>
                      </c:pt>
                      <c:pt idx="3087">
                        <c:v>81.729299999999995</c:v>
                      </c:pt>
                      <c:pt idx="3088">
                        <c:v>81.752480000000006</c:v>
                      </c:pt>
                      <c:pt idx="3089">
                        <c:v>81.775639999999996</c:v>
                      </c:pt>
                      <c:pt idx="3090">
                        <c:v>81.798810000000003</c:v>
                      </c:pt>
                      <c:pt idx="3091">
                        <c:v>81.821960000000004</c:v>
                      </c:pt>
                      <c:pt idx="3092">
                        <c:v>81.845119999999994</c:v>
                      </c:pt>
                      <c:pt idx="3093">
                        <c:v>81.868260000000006</c:v>
                      </c:pt>
                      <c:pt idx="3094">
                        <c:v>81.891400000000004</c:v>
                      </c:pt>
                      <c:pt idx="3095">
                        <c:v>81.914540000000002</c:v>
                      </c:pt>
                      <c:pt idx="3096">
                        <c:v>81.937669999999997</c:v>
                      </c:pt>
                      <c:pt idx="3097">
                        <c:v>81.960790000000003</c:v>
                      </c:pt>
                      <c:pt idx="3098">
                        <c:v>81.983909999999995</c:v>
                      </c:pt>
                      <c:pt idx="3099">
                        <c:v>82.00703</c:v>
                      </c:pt>
                      <c:pt idx="3100">
                        <c:v>82.03013</c:v>
                      </c:pt>
                      <c:pt idx="3101">
                        <c:v>82.053229999999999</c:v>
                      </c:pt>
                      <c:pt idx="3102">
                        <c:v>82.076329999999999</c:v>
                      </c:pt>
                      <c:pt idx="3103">
                        <c:v>82.099419999999995</c:v>
                      </c:pt>
                      <c:pt idx="3104">
                        <c:v>82.122500000000002</c:v>
                      </c:pt>
                      <c:pt idx="3105">
                        <c:v>82.145579999999995</c:v>
                      </c:pt>
                      <c:pt idx="3106">
                        <c:v>82.16865</c:v>
                      </c:pt>
                      <c:pt idx="3107">
                        <c:v>82.19171</c:v>
                      </c:pt>
                      <c:pt idx="3108">
                        <c:v>82.214770000000001</c:v>
                      </c:pt>
                      <c:pt idx="3109">
                        <c:v>82.237819999999999</c:v>
                      </c:pt>
                      <c:pt idx="3110">
                        <c:v>82.260869999999997</c:v>
                      </c:pt>
                      <c:pt idx="3111">
                        <c:v>82.283910000000006</c:v>
                      </c:pt>
                      <c:pt idx="3112">
                        <c:v>82.306939999999997</c:v>
                      </c:pt>
                      <c:pt idx="3113">
                        <c:v>82.32996</c:v>
                      </c:pt>
                      <c:pt idx="3114">
                        <c:v>82.352980000000002</c:v>
                      </c:pt>
                      <c:pt idx="3115">
                        <c:v>82.375990000000002</c:v>
                      </c:pt>
                      <c:pt idx="3116">
                        <c:v>82.399000000000001</c:v>
                      </c:pt>
                      <c:pt idx="3117">
                        <c:v>82.421999999999997</c:v>
                      </c:pt>
                      <c:pt idx="3118">
                        <c:v>82.444990000000004</c:v>
                      </c:pt>
                      <c:pt idx="3119">
                        <c:v>82.467969999999994</c:v>
                      </c:pt>
                      <c:pt idx="3120">
                        <c:v>82.490949999999998</c:v>
                      </c:pt>
                      <c:pt idx="3121">
                        <c:v>82.513919999999999</c:v>
                      </c:pt>
                      <c:pt idx="3122">
                        <c:v>82.536879999999996</c:v>
                      </c:pt>
                      <c:pt idx="3123">
                        <c:v>82.559839999999994</c:v>
                      </c:pt>
                      <c:pt idx="3124">
                        <c:v>82.582790000000003</c:v>
                      </c:pt>
                      <c:pt idx="3125">
                        <c:v>82.605729999999994</c:v>
                      </c:pt>
                      <c:pt idx="3126">
                        <c:v>82.628659999999996</c:v>
                      </c:pt>
                      <c:pt idx="3127">
                        <c:v>82.651589999999999</c:v>
                      </c:pt>
                      <c:pt idx="3128">
                        <c:v>82.674509999999998</c:v>
                      </c:pt>
                      <c:pt idx="3129">
                        <c:v>82.697419999999994</c:v>
                      </c:pt>
                      <c:pt idx="3130">
                        <c:v>82.720320000000001</c:v>
                      </c:pt>
                      <c:pt idx="3131">
                        <c:v>82.743219999999994</c:v>
                      </c:pt>
                      <c:pt idx="3132">
                        <c:v>82.766109999999998</c:v>
                      </c:pt>
                      <c:pt idx="3133">
                        <c:v>82.788989999999998</c:v>
                      </c:pt>
                      <c:pt idx="3134">
                        <c:v>82.811859999999996</c:v>
                      </c:pt>
                      <c:pt idx="3135">
                        <c:v>82.834720000000004</c:v>
                      </c:pt>
                      <c:pt idx="3136">
                        <c:v>82.857579999999999</c:v>
                      </c:pt>
                      <c:pt idx="3137">
                        <c:v>82.880430000000004</c:v>
                      </c:pt>
                      <c:pt idx="3138">
                        <c:v>82.903270000000006</c:v>
                      </c:pt>
                      <c:pt idx="3139">
                        <c:v>82.926100000000005</c:v>
                      </c:pt>
                      <c:pt idx="3140">
                        <c:v>82.948930000000004</c:v>
                      </c:pt>
                      <c:pt idx="3141">
                        <c:v>82.971739999999997</c:v>
                      </c:pt>
                      <c:pt idx="3142">
                        <c:v>82.994550000000004</c:v>
                      </c:pt>
                      <c:pt idx="3143">
                        <c:v>83.017349999999993</c:v>
                      </c:pt>
                      <c:pt idx="3144">
                        <c:v>83.040139999999994</c:v>
                      </c:pt>
                      <c:pt idx="3145">
                        <c:v>83.062920000000005</c:v>
                      </c:pt>
                      <c:pt idx="3146">
                        <c:v>83.08569</c:v>
                      </c:pt>
                      <c:pt idx="3147">
                        <c:v>83.108459999999994</c:v>
                      </c:pt>
                      <c:pt idx="3148">
                        <c:v>83.131209999999996</c:v>
                      </c:pt>
                      <c:pt idx="3149">
                        <c:v>83.153959999999998</c:v>
                      </c:pt>
                      <c:pt idx="3150">
                        <c:v>83.176699999999997</c:v>
                      </c:pt>
                      <c:pt idx="3151">
                        <c:v>83.199430000000007</c:v>
                      </c:pt>
                      <c:pt idx="3152">
                        <c:v>83.222149999999999</c:v>
                      </c:pt>
                      <c:pt idx="3153">
                        <c:v>83.244860000000003</c:v>
                      </c:pt>
                      <c:pt idx="3154">
                        <c:v>83.267560000000003</c:v>
                      </c:pt>
                      <c:pt idx="3155">
                        <c:v>83.290260000000004</c:v>
                      </c:pt>
                      <c:pt idx="3156">
                        <c:v>83.312939999999998</c:v>
                      </c:pt>
                      <c:pt idx="3157">
                        <c:v>83.335620000000006</c:v>
                      </c:pt>
                      <c:pt idx="3158">
                        <c:v>83.358279999999993</c:v>
                      </c:pt>
                      <c:pt idx="3159">
                        <c:v>83.380939999999995</c:v>
                      </c:pt>
                      <c:pt idx="3160">
                        <c:v>83.403589999999994</c:v>
                      </c:pt>
                      <c:pt idx="3161">
                        <c:v>83.426220000000001</c:v>
                      </c:pt>
                      <c:pt idx="3162">
                        <c:v>83.448849999999993</c:v>
                      </c:pt>
                      <c:pt idx="3163">
                        <c:v>83.471469999999997</c:v>
                      </c:pt>
                      <c:pt idx="3164">
                        <c:v>83.494079999999997</c:v>
                      </c:pt>
                      <c:pt idx="3165">
                        <c:v>83.516679999999994</c:v>
                      </c:pt>
                      <c:pt idx="3166">
                        <c:v>83.539270000000002</c:v>
                      </c:pt>
                      <c:pt idx="3167">
                        <c:v>83.561850000000007</c:v>
                      </c:pt>
                      <c:pt idx="3168">
                        <c:v>83.584419999999994</c:v>
                      </c:pt>
                      <c:pt idx="3169">
                        <c:v>83.606979999999993</c:v>
                      </c:pt>
                      <c:pt idx="3170">
                        <c:v>83.629530000000003</c:v>
                      </c:pt>
                      <c:pt idx="3171">
                        <c:v>83.652060000000006</c:v>
                      </c:pt>
                      <c:pt idx="3172">
                        <c:v>83.674589999999995</c:v>
                      </c:pt>
                      <c:pt idx="3173">
                        <c:v>83.697109999999995</c:v>
                      </c:pt>
                      <c:pt idx="3174">
                        <c:v>83.719620000000006</c:v>
                      </c:pt>
                      <c:pt idx="3175">
                        <c:v>83.74212</c:v>
                      </c:pt>
                      <c:pt idx="3176">
                        <c:v>83.764610000000005</c:v>
                      </c:pt>
                      <c:pt idx="3177">
                        <c:v>83.787090000000006</c:v>
                      </c:pt>
                      <c:pt idx="3178">
                        <c:v>83.809550000000002</c:v>
                      </c:pt>
                      <c:pt idx="3179">
                        <c:v>83.832009999999997</c:v>
                      </c:pt>
                      <c:pt idx="3180">
                        <c:v>83.854460000000003</c:v>
                      </c:pt>
                      <c:pt idx="3181">
                        <c:v>83.876890000000003</c:v>
                      </c:pt>
                      <c:pt idx="3182">
                        <c:v>83.899320000000003</c:v>
                      </c:pt>
                      <c:pt idx="3183">
                        <c:v>83.921729999999997</c:v>
                      </c:pt>
                      <c:pt idx="3184">
                        <c:v>83.944140000000004</c:v>
                      </c:pt>
                      <c:pt idx="3185">
                        <c:v>83.966530000000006</c:v>
                      </c:pt>
                      <c:pt idx="3186">
                        <c:v>83.988910000000004</c:v>
                      </c:pt>
                      <c:pt idx="3187">
                        <c:v>84.011279999999999</c:v>
                      </c:pt>
                      <c:pt idx="3188">
                        <c:v>84.033640000000005</c:v>
                      </c:pt>
                      <c:pt idx="3189">
                        <c:v>84.055989999999994</c:v>
                      </c:pt>
                      <c:pt idx="3190">
                        <c:v>84.078320000000005</c:v>
                      </c:pt>
                      <c:pt idx="3191">
                        <c:v>84.100650000000002</c:v>
                      </c:pt>
                      <c:pt idx="3192">
                        <c:v>84.122960000000006</c:v>
                      </c:pt>
                      <c:pt idx="3193">
                        <c:v>84.145269999999996</c:v>
                      </c:pt>
                      <c:pt idx="3194">
                        <c:v>84.167559999999995</c:v>
                      </c:pt>
                      <c:pt idx="3195">
                        <c:v>84.189840000000004</c:v>
                      </c:pt>
                      <c:pt idx="3196">
                        <c:v>84.212109999999996</c:v>
                      </c:pt>
                      <c:pt idx="3197">
                        <c:v>84.234369999999998</c:v>
                      </c:pt>
                      <c:pt idx="3198">
                        <c:v>84.256609999999995</c:v>
                      </c:pt>
                      <c:pt idx="3199">
                        <c:v>84.278840000000002</c:v>
                      </c:pt>
                      <c:pt idx="3200">
                        <c:v>84.301069999999996</c:v>
                      </c:pt>
                      <c:pt idx="3201">
                        <c:v>84.323279999999997</c:v>
                      </c:pt>
                      <c:pt idx="3202">
                        <c:v>84.345470000000006</c:v>
                      </c:pt>
                      <c:pt idx="3203">
                        <c:v>84.367660000000001</c:v>
                      </c:pt>
                      <c:pt idx="3204">
                        <c:v>84.389840000000007</c:v>
                      </c:pt>
                      <c:pt idx="3205">
                        <c:v>84.412000000000006</c:v>
                      </c:pt>
                      <c:pt idx="3206">
                        <c:v>84.434150000000002</c:v>
                      </c:pt>
                      <c:pt idx="3207">
                        <c:v>84.456289999999996</c:v>
                      </c:pt>
                      <c:pt idx="3208">
                        <c:v>84.478409999999997</c:v>
                      </c:pt>
                      <c:pt idx="3209">
                        <c:v>84.500519999999995</c:v>
                      </c:pt>
                      <c:pt idx="3210">
                        <c:v>84.522620000000003</c:v>
                      </c:pt>
                      <c:pt idx="3211">
                        <c:v>84.544709999999995</c:v>
                      </c:pt>
                      <c:pt idx="3212">
                        <c:v>84.566789999999997</c:v>
                      </c:pt>
                      <c:pt idx="3213">
                        <c:v>84.588849999999994</c:v>
                      </c:pt>
                      <c:pt idx="3214">
                        <c:v>84.610900000000001</c:v>
                      </c:pt>
                      <c:pt idx="3215">
                        <c:v>84.632940000000005</c:v>
                      </c:pt>
                      <c:pt idx="3216">
                        <c:v>84.654970000000006</c:v>
                      </c:pt>
                      <c:pt idx="3217">
                        <c:v>84.67698</c:v>
                      </c:pt>
                      <c:pt idx="3218">
                        <c:v>84.698980000000006</c:v>
                      </c:pt>
                      <c:pt idx="3219">
                        <c:v>84.720969999999994</c:v>
                      </c:pt>
                      <c:pt idx="3220">
                        <c:v>84.742940000000004</c:v>
                      </c:pt>
                      <c:pt idx="3221">
                        <c:v>84.764899999999997</c:v>
                      </c:pt>
                      <c:pt idx="3222">
                        <c:v>84.786850000000001</c:v>
                      </c:pt>
                      <c:pt idx="3223">
                        <c:v>84.808779999999999</c:v>
                      </c:pt>
                      <c:pt idx="3224">
                        <c:v>84.830699999999993</c:v>
                      </c:pt>
                      <c:pt idx="3225">
                        <c:v>84.852609999999999</c:v>
                      </c:pt>
                      <c:pt idx="3226">
                        <c:v>84.874510000000001</c:v>
                      </c:pt>
                      <c:pt idx="3227">
                        <c:v>84.896389999999997</c:v>
                      </c:pt>
                      <c:pt idx="3228">
                        <c:v>84.918260000000004</c:v>
                      </c:pt>
                      <c:pt idx="3229">
                        <c:v>84.940110000000004</c:v>
                      </c:pt>
                      <c:pt idx="3230">
                        <c:v>84.961950000000002</c:v>
                      </c:pt>
                      <c:pt idx="3231">
                        <c:v>84.983779999999996</c:v>
                      </c:pt>
                      <c:pt idx="3232">
                        <c:v>85.005589999999998</c:v>
                      </c:pt>
                      <c:pt idx="3233">
                        <c:v>85.027389999999997</c:v>
                      </c:pt>
                      <c:pt idx="3234">
                        <c:v>85.049180000000007</c:v>
                      </c:pt>
                      <c:pt idx="3235">
                        <c:v>85.070949999999996</c:v>
                      </c:pt>
                      <c:pt idx="3236">
                        <c:v>85.092709999999997</c:v>
                      </c:pt>
                      <c:pt idx="3237">
                        <c:v>85.114450000000005</c:v>
                      </c:pt>
                      <c:pt idx="3238">
                        <c:v>85.136179999999996</c:v>
                      </c:pt>
                      <c:pt idx="3239">
                        <c:v>85.157899999999998</c:v>
                      </c:pt>
                      <c:pt idx="3240">
                        <c:v>85.179599999999994</c:v>
                      </c:pt>
                      <c:pt idx="3241">
                        <c:v>85.20129</c:v>
                      </c:pt>
                      <c:pt idx="3242">
                        <c:v>85.22296</c:v>
                      </c:pt>
                      <c:pt idx="3243">
                        <c:v>85.244619999999998</c:v>
                      </c:pt>
                      <c:pt idx="3244">
                        <c:v>85.266270000000006</c:v>
                      </c:pt>
                      <c:pt idx="3245">
                        <c:v>85.287899999999993</c:v>
                      </c:pt>
                      <c:pt idx="3246">
                        <c:v>85.309520000000006</c:v>
                      </c:pt>
                      <c:pt idx="3247">
                        <c:v>85.331119999999999</c:v>
                      </c:pt>
                      <c:pt idx="3248">
                        <c:v>85.352699999999999</c:v>
                      </c:pt>
                      <c:pt idx="3249">
                        <c:v>85.374279999999999</c:v>
                      </c:pt>
                      <c:pt idx="3250">
                        <c:v>85.395830000000004</c:v>
                      </c:pt>
                      <c:pt idx="3251">
                        <c:v>85.417379999999994</c:v>
                      </c:pt>
                      <c:pt idx="3252">
                        <c:v>85.438900000000004</c:v>
                      </c:pt>
                      <c:pt idx="3253">
                        <c:v>85.460419999999999</c:v>
                      </c:pt>
                      <c:pt idx="3254">
                        <c:v>85.481909999999999</c:v>
                      </c:pt>
                      <c:pt idx="3255">
                        <c:v>85.503399999999999</c:v>
                      </c:pt>
                      <c:pt idx="3256">
                        <c:v>85.524860000000004</c:v>
                      </c:pt>
                      <c:pt idx="3257">
                        <c:v>85.546319999999994</c:v>
                      </c:pt>
                      <c:pt idx="3258">
                        <c:v>85.567750000000004</c:v>
                      </c:pt>
                      <c:pt idx="3259">
                        <c:v>85.589179999999999</c:v>
                      </c:pt>
                      <c:pt idx="3260">
                        <c:v>85.610579999999999</c:v>
                      </c:pt>
                      <c:pt idx="3261">
                        <c:v>85.631969999999995</c:v>
                      </c:pt>
                      <c:pt idx="3262">
                        <c:v>85.653350000000003</c:v>
                      </c:pt>
                      <c:pt idx="3263">
                        <c:v>85.674710000000005</c:v>
                      </c:pt>
                      <c:pt idx="3264">
                        <c:v>85.696060000000003</c:v>
                      </c:pt>
                      <c:pt idx="3265">
                        <c:v>85.717389999999995</c:v>
                      </c:pt>
                      <c:pt idx="3266">
                        <c:v>85.738699999999994</c:v>
                      </c:pt>
                      <c:pt idx="3267">
                        <c:v>85.76</c:v>
                      </c:pt>
                      <c:pt idx="3268">
                        <c:v>85.781279999999995</c:v>
                      </c:pt>
                      <c:pt idx="3269">
                        <c:v>85.802539999999993</c:v>
                      </c:pt>
                      <c:pt idx="3270">
                        <c:v>85.823790000000002</c:v>
                      </c:pt>
                      <c:pt idx="3271">
                        <c:v>85.845029999999994</c:v>
                      </c:pt>
                      <c:pt idx="3272">
                        <c:v>85.866249999999994</c:v>
                      </c:pt>
                      <c:pt idx="3273">
                        <c:v>85.887450000000001</c:v>
                      </c:pt>
                      <c:pt idx="3274">
                        <c:v>85.908630000000002</c:v>
                      </c:pt>
                      <c:pt idx="3275">
                        <c:v>85.9298</c:v>
                      </c:pt>
                      <c:pt idx="3276">
                        <c:v>85.950959999999995</c:v>
                      </c:pt>
                      <c:pt idx="3277">
                        <c:v>85.972089999999994</c:v>
                      </c:pt>
                      <c:pt idx="3278">
                        <c:v>85.993219999999994</c:v>
                      </c:pt>
                      <c:pt idx="3279">
                        <c:v>86.014319999999998</c:v>
                      </c:pt>
                      <c:pt idx="3280">
                        <c:v>86.035409999999999</c:v>
                      </c:pt>
                      <c:pt idx="3281">
                        <c:v>86.056479999999993</c:v>
                      </c:pt>
                      <c:pt idx="3282">
                        <c:v>86.077529999999996</c:v>
                      </c:pt>
                      <c:pt idx="3283">
                        <c:v>86.098569999999995</c:v>
                      </c:pt>
                      <c:pt idx="3284">
                        <c:v>86.119590000000002</c:v>
                      </c:pt>
                      <c:pt idx="3285">
                        <c:v>86.140600000000006</c:v>
                      </c:pt>
                      <c:pt idx="3286">
                        <c:v>86.161580000000001</c:v>
                      </c:pt>
                      <c:pt idx="3287">
                        <c:v>86.182550000000006</c:v>
                      </c:pt>
                      <c:pt idx="3288">
                        <c:v>86.203509999999994</c:v>
                      </c:pt>
                      <c:pt idx="3289">
                        <c:v>86.224440000000001</c:v>
                      </c:pt>
                      <c:pt idx="3290">
                        <c:v>86.245360000000005</c:v>
                      </c:pt>
                      <c:pt idx="3291">
                        <c:v>86.266260000000003</c:v>
                      </c:pt>
                      <c:pt idx="3292">
                        <c:v>86.287149999999997</c:v>
                      </c:pt>
                      <c:pt idx="3293">
                        <c:v>86.308019999999999</c:v>
                      </c:pt>
                      <c:pt idx="3294">
                        <c:v>86.328869999999995</c:v>
                      </c:pt>
                      <c:pt idx="3295">
                        <c:v>86.349699999999999</c:v>
                      </c:pt>
                      <c:pt idx="3296">
                        <c:v>86.370509999999996</c:v>
                      </c:pt>
                      <c:pt idx="3297">
                        <c:v>86.391310000000004</c:v>
                      </c:pt>
                      <c:pt idx="3298">
                        <c:v>86.412090000000006</c:v>
                      </c:pt>
                      <c:pt idx="3299">
                        <c:v>86.432860000000005</c:v>
                      </c:pt>
                      <c:pt idx="3300">
                        <c:v>86.453599999999994</c:v>
                      </c:pt>
                      <c:pt idx="3301">
                        <c:v>86.474329999999995</c:v>
                      </c:pt>
                      <c:pt idx="3302">
                        <c:v>86.495040000000003</c:v>
                      </c:pt>
                      <c:pt idx="3303">
                        <c:v>86.515730000000005</c:v>
                      </c:pt>
                      <c:pt idx="3304">
                        <c:v>86.5364</c:v>
                      </c:pt>
                      <c:pt idx="3305">
                        <c:v>86.557060000000007</c:v>
                      </c:pt>
                      <c:pt idx="3306">
                        <c:v>86.577690000000004</c:v>
                      </c:pt>
                      <c:pt idx="3307">
                        <c:v>86.598309999999998</c:v>
                      </c:pt>
                      <c:pt idx="3308">
                        <c:v>86.61891</c:v>
                      </c:pt>
                      <c:pt idx="3309">
                        <c:v>86.639499999999998</c:v>
                      </c:pt>
                      <c:pt idx="3310">
                        <c:v>86.660060000000001</c:v>
                      </c:pt>
                      <c:pt idx="3311">
                        <c:v>86.680610000000001</c:v>
                      </c:pt>
                      <c:pt idx="3312">
                        <c:v>86.701139999999995</c:v>
                      </c:pt>
                      <c:pt idx="3313">
                        <c:v>86.721649999999997</c:v>
                      </c:pt>
                      <c:pt idx="3314">
                        <c:v>86.742140000000006</c:v>
                      </c:pt>
                      <c:pt idx="3315">
                        <c:v>86.762609999999995</c:v>
                      </c:pt>
                      <c:pt idx="3316">
                        <c:v>86.783060000000006</c:v>
                      </c:pt>
                      <c:pt idx="3317">
                        <c:v>86.8035</c:v>
                      </c:pt>
                      <c:pt idx="3318">
                        <c:v>86.823909999999998</c:v>
                      </c:pt>
                      <c:pt idx="3319">
                        <c:v>86.844309999999993</c:v>
                      </c:pt>
                      <c:pt idx="3320">
                        <c:v>86.864689999999996</c:v>
                      </c:pt>
                      <c:pt idx="3321">
                        <c:v>86.885050000000007</c:v>
                      </c:pt>
                      <c:pt idx="3322">
                        <c:v>86.905389999999997</c:v>
                      </c:pt>
                      <c:pt idx="3323">
                        <c:v>86.925709999999995</c:v>
                      </c:pt>
                      <c:pt idx="3324">
                        <c:v>86.946010000000001</c:v>
                      </c:pt>
                      <c:pt idx="3325">
                        <c:v>86.966300000000004</c:v>
                      </c:pt>
                      <c:pt idx="3326">
                        <c:v>86.986559999999997</c:v>
                      </c:pt>
                      <c:pt idx="3327">
                        <c:v>87.006799999999998</c:v>
                      </c:pt>
                      <c:pt idx="3328">
                        <c:v>87.027029999999996</c:v>
                      </c:pt>
                      <c:pt idx="3329">
                        <c:v>87.047240000000002</c:v>
                      </c:pt>
                      <c:pt idx="3330">
                        <c:v>87.067419999999998</c:v>
                      </c:pt>
                      <c:pt idx="3331">
                        <c:v>87.087590000000006</c:v>
                      </c:pt>
                      <c:pt idx="3332">
                        <c:v>87.107740000000007</c:v>
                      </c:pt>
                      <c:pt idx="3333">
                        <c:v>87.127859999999998</c:v>
                      </c:pt>
                      <c:pt idx="3334">
                        <c:v>87.147970000000001</c:v>
                      </c:pt>
                      <c:pt idx="3335">
                        <c:v>87.168059999999997</c:v>
                      </c:pt>
                      <c:pt idx="3336">
                        <c:v>87.188130000000001</c:v>
                      </c:pt>
                      <c:pt idx="3337">
                        <c:v>87.208179999999999</c:v>
                      </c:pt>
                      <c:pt idx="3338">
                        <c:v>87.228200000000001</c:v>
                      </c:pt>
                      <c:pt idx="3339">
                        <c:v>87.24821</c:v>
                      </c:pt>
                      <c:pt idx="3340">
                        <c:v>87.268199999999993</c:v>
                      </c:pt>
                      <c:pt idx="3341">
                        <c:v>87.288169999999994</c:v>
                      </c:pt>
                      <c:pt idx="3342">
                        <c:v>87.308120000000002</c:v>
                      </c:pt>
                      <c:pt idx="3343">
                        <c:v>87.328040000000001</c:v>
                      </c:pt>
                      <c:pt idx="3344">
                        <c:v>87.347949999999997</c:v>
                      </c:pt>
                      <c:pt idx="3345">
                        <c:v>87.367840000000001</c:v>
                      </c:pt>
                      <c:pt idx="3346">
                        <c:v>87.387709999999998</c:v>
                      </c:pt>
                      <c:pt idx="3347">
                        <c:v>87.407550000000001</c:v>
                      </c:pt>
                      <c:pt idx="3348">
                        <c:v>87.427379999999999</c:v>
                      </c:pt>
                      <c:pt idx="3349">
                        <c:v>87.447180000000003</c:v>
                      </c:pt>
                      <c:pt idx="3350">
                        <c:v>87.466970000000003</c:v>
                      </c:pt>
                      <c:pt idx="3351">
                        <c:v>87.486729999999994</c:v>
                      </c:pt>
                      <c:pt idx="3352">
                        <c:v>87.506469999999993</c:v>
                      </c:pt>
                      <c:pt idx="3353">
                        <c:v>87.526200000000003</c:v>
                      </c:pt>
                      <c:pt idx="3354">
                        <c:v>87.545900000000003</c:v>
                      </c:pt>
                      <c:pt idx="3355">
                        <c:v>87.565579999999997</c:v>
                      </c:pt>
                      <c:pt idx="3356">
                        <c:v>87.585239999999999</c:v>
                      </c:pt>
                      <c:pt idx="3357">
                        <c:v>87.604870000000005</c:v>
                      </c:pt>
                      <c:pt idx="3358">
                        <c:v>87.624489999999994</c:v>
                      </c:pt>
                      <c:pt idx="3359">
                        <c:v>87.644090000000006</c:v>
                      </c:pt>
                      <c:pt idx="3360">
                        <c:v>87.663659999999993</c:v>
                      </c:pt>
                      <c:pt idx="3361">
                        <c:v>87.683210000000003</c:v>
                      </c:pt>
                      <c:pt idx="3362">
                        <c:v>87.702749999999995</c:v>
                      </c:pt>
                      <c:pt idx="3363">
                        <c:v>87.722260000000006</c:v>
                      </c:pt>
                      <c:pt idx="3364">
                        <c:v>87.741749999999996</c:v>
                      </c:pt>
                      <c:pt idx="3365">
                        <c:v>87.761210000000005</c:v>
                      </c:pt>
                      <c:pt idx="3366">
                        <c:v>87.780659999999997</c:v>
                      </c:pt>
                      <c:pt idx="3367">
                        <c:v>87.800079999999994</c:v>
                      </c:pt>
                      <c:pt idx="3368">
                        <c:v>87.819479999999999</c:v>
                      </c:pt>
                      <c:pt idx="3369">
                        <c:v>87.83887</c:v>
                      </c:pt>
                      <c:pt idx="3370">
                        <c:v>87.858220000000003</c:v>
                      </c:pt>
                      <c:pt idx="3371">
                        <c:v>87.877560000000003</c:v>
                      </c:pt>
                      <c:pt idx="3372">
                        <c:v>87.896879999999996</c:v>
                      </c:pt>
                      <c:pt idx="3373">
                        <c:v>87.916169999999994</c:v>
                      </c:pt>
                      <c:pt idx="3374">
                        <c:v>87.93544</c:v>
                      </c:pt>
                      <c:pt idx="3375">
                        <c:v>87.954689999999999</c:v>
                      </c:pt>
                      <c:pt idx="3376">
                        <c:v>87.973910000000004</c:v>
                      </c:pt>
                      <c:pt idx="3377">
                        <c:v>87.993120000000005</c:v>
                      </c:pt>
                      <c:pt idx="3378">
                        <c:v>88.012299999999996</c:v>
                      </c:pt>
                      <c:pt idx="3379">
                        <c:v>88.031459999999996</c:v>
                      </c:pt>
                      <c:pt idx="3380">
                        <c:v>88.050600000000003</c:v>
                      </c:pt>
                      <c:pt idx="3381">
                        <c:v>88.069710000000001</c:v>
                      </c:pt>
                      <c:pt idx="3382">
                        <c:v>88.088800000000006</c:v>
                      </c:pt>
                      <c:pt idx="3383">
                        <c:v>88.107870000000005</c:v>
                      </c:pt>
                      <c:pt idx="3384">
                        <c:v>88.126919999999998</c:v>
                      </c:pt>
                      <c:pt idx="3385">
                        <c:v>88.145939999999996</c:v>
                      </c:pt>
                      <c:pt idx="3386">
                        <c:v>88.164940000000001</c:v>
                      </c:pt>
                      <c:pt idx="3387">
                        <c:v>88.183920000000001</c:v>
                      </c:pt>
                      <c:pt idx="3388">
                        <c:v>88.202879999999993</c:v>
                      </c:pt>
                      <c:pt idx="3389">
                        <c:v>88.221810000000005</c:v>
                      </c:pt>
                      <c:pt idx="3390">
                        <c:v>88.240719999999996</c:v>
                      </c:pt>
                      <c:pt idx="3391">
                        <c:v>88.259609999999995</c:v>
                      </c:pt>
                      <c:pt idx="3392">
                        <c:v>88.278469999999999</c:v>
                      </c:pt>
                      <c:pt idx="3393">
                        <c:v>88.297309999999996</c:v>
                      </c:pt>
                      <c:pt idx="3394">
                        <c:v>88.316130000000001</c:v>
                      </c:pt>
                      <c:pt idx="3395">
                        <c:v>88.334919999999997</c:v>
                      </c:pt>
                      <c:pt idx="3396">
                        <c:v>88.35369</c:v>
                      </c:pt>
                      <c:pt idx="3397">
                        <c:v>88.372439999999997</c:v>
                      </c:pt>
                      <c:pt idx="3398">
                        <c:v>88.391159999999999</c:v>
                      </c:pt>
                      <c:pt idx="3399">
                        <c:v>88.409859999999995</c:v>
                      </c:pt>
                      <c:pt idx="3400">
                        <c:v>88.428529999999995</c:v>
                      </c:pt>
                      <c:pt idx="3401">
                        <c:v>88.447190000000006</c:v>
                      </c:pt>
                      <c:pt idx="3402">
                        <c:v>88.465810000000005</c:v>
                      </c:pt>
                      <c:pt idx="3403">
                        <c:v>88.48442</c:v>
                      </c:pt>
                      <c:pt idx="3404">
                        <c:v>88.503</c:v>
                      </c:pt>
                      <c:pt idx="3405">
                        <c:v>88.521559999999994</c:v>
                      </c:pt>
                      <c:pt idx="3406">
                        <c:v>88.540090000000006</c:v>
                      </c:pt>
                      <c:pt idx="3407">
                        <c:v>88.558599999999998</c:v>
                      </c:pt>
                      <c:pt idx="3408">
                        <c:v>88.577079999999995</c:v>
                      </c:pt>
                      <c:pt idx="3409">
                        <c:v>88.59554</c:v>
                      </c:pt>
                      <c:pt idx="3410">
                        <c:v>88.613979999999998</c:v>
                      </c:pt>
                      <c:pt idx="3411">
                        <c:v>88.632390000000001</c:v>
                      </c:pt>
                      <c:pt idx="3412">
                        <c:v>88.650779999999997</c:v>
                      </c:pt>
                      <c:pt idx="3413">
                        <c:v>88.669139999999999</c:v>
                      </c:pt>
                      <c:pt idx="3414">
                        <c:v>88.687479999999994</c:v>
                      </c:pt>
                      <c:pt idx="3415">
                        <c:v>88.705799999999996</c:v>
                      </c:pt>
                      <c:pt idx="3416">
                        <c:v>88.724090000000004</c:v>
                      </c:pt>
                      <c:pt idx="3417">
                        <c:v>88.742350000000002</c:v>
                      </c:pt>
                      <c:pt idx="3418">
                        <c:v>88.760589999999993</c:v>
                      </c:pt>
                      <c:pt idx="3419">
                        <c:v>88.778809999999993</c:v>
                      </c:pt>
                      <c:pt idx="3420">
                        <c:v>88.796999999999997</c:v>
                      </c:pt>
                      <c:pt idx="3421">
                        <c:v>88.815160000000006</c:v>
                      </c:pt>
                      <c:pt idx="3422">
                        <c:v>88.833309999999997</c:v>
                      </c:pt>
                      <c:pt idx="3423">
                        <c:v>88.851420000000005</c:v>
                      </c:pt>
                      <c:pt idx="3424">
                        <c:v>88.869510000000005</c:v>
                      </c:pt>
                      <c:pt idx="3425">
                        <c:v>88.88758</c:v>
                      </c:pt>
                      <c:pt idx="3426">
                        <c:v>88.905619999999999</c:v>
                      </c:pt>
                      <c:pt idx="3427">
                        <c:v>88.923640000000006</c:v>
                      </c:pt>
                      <c:pt idx="3428">
                        <c:v>88.941630000000004</c:v>
                      </c:pt>
                      <c:pt idx="3429">
                        <c:v>88.959590000000006</c:v>
                      </c:pt>
                      <c:pt idx="3430">
                        <c:v>88.977530000000002</c:v>
                      </c:pt>
                      <c:pt idx="3431">
                        <c:v>88.995450000000005</c:v>
                      </c:pt>
                      <c:pt idx="3432">
                        <c:v>89.013329999999996</c:v>
                      </c:pt>
                      <c:pt idx="3433">
                        <c:v>89.031199999999998</c:v>
                      </c:pt>
                      <c:pt idx="3434">
                        <c:v>89.049030000000002</c:v>
                      </c:pt>
                      <c:pt idx="3435">
                        <c:v>89.066850000000002</c:v>
                      </c:pt>
                      <c:pt idx="3436">
                        <c:v>89.084630000000004</c:v>
                      </c:pt>
                      <c:pt idx="3437">
                        <c:v>89.10239</c:v>
                      </c:pt>
                      <c:pt idx="3438">
                        <c:v>89.120130000000003</c:v>
                      </c:pt>
                      <c:pt idx="3439">
                        <c:v>89.137839999999997</c:v>
                      </c:pt>
                      <c:pt idx="3440">
                        <c:v>89.155519999999996</c:v>
                      </c:pt>
                      <c:pt idx="3441">
                        <c:v>89.173169999999999</c:v>
                      </c:pt>
                      <c:pt idx="3442">
                        <c:v>89.190799999999996</c:v>
                      </c:pt>
                      <c:pt idx="3443">
                        <c:v>89.208410000000001</c:v>
                      </c:pt>
                      <c:pt idx="3444">
                        <c:v>89.225989999999996</c:v>
                      </c:pt>
                      <c:pt idx="3445">
                        <c:v>89.243539999999996</c:v>
                      </c:pt>
                      <c:pt idx="3446">
                        <c:v>89.261060000000001</c:v>
                      </c:pt>
                      <c:pt idx="3447">
                        <c:v>89.278559999999999</c:v>
                      </c:pt>
                      <c:pt idx="3448">
                        <c:v>89.296030000000002</c:v>
                      </c:pt>
                      <c:pt idx="3449">
                        <c:v>89.313479999999998</c:v>
                      </c:pt>
                      <c:pt idx="3450">
                        <c:v>89.3309</c:v>
                      </c:pt>
                      <c:pt idx="3451">
                        <c:v>89.348290000000006</c:v>
                      </c:pt>
                      <c:pt idx="3452">
                        <c:v>89.365660000000005</c:v>
                      </c:pt>
                      <c:pt idx="3453">
                        <c:v>89.382999999999996</c:v>
                      </c:pt>
                      <c:pt idx="3454">
                        <c:v>89.400310000000005</c:v>
                      </c:pt>
                      <c:pt idx="3455">
                        <c:v>89.417599999999993</c:v>
                      </c:pt>
                      <c:pt idx="3456">
                        <c:v>89.434849999999997</c:v>
                      </c:pt>
                      <c:pt idx="3457">
                        <c:v>89.452089999999998</c:v>
                      </c:pt>
                      <c:pt idx="3458">
                        <c:v>89.469290000000001</c:v>
                      </c:pt>
                      <c:pt idx="3459">
                        <c:v>89.486469999999997</c:v>
                      </c:pt>
                      <c:pt idx="3460">
                        <c:v>89.503619999999998</c:v>
                      </c:pt>
                      <c:pt idx="3461">
                        <c:v>89.520740000000004</c:v>
                      </c:pt>
                      <c:pt idx="3462">
                        <c:v>89.537840000000003</c:v>
                      </c:pt>
                      <c:pt idx="3463">
                        <c:v>89.554910000000007</c:v>
                      </c:pt>
                      <c:pt idx="3464">
                        <c:v>89.571950000000001</c:v>
                      </c:pt>
                      <c:pt idx="3465">
                        <c:v>89.58896</c:v>
                      </c:pt>
                      <c:pt idx="3466">
                        <c:v>89.605950000000007</c:v>
                      </c:pt>
                      <c:pt idx="3467">
                        <c:v>89.622900000000001</c:v>
                      </c:pt>
                      <c:pt idx="3468">
                        <c:v>89.639830000000003</c:v>
                      </c:pt>
                      <c:pt idx="3469">
                        <c:v>89.656739999999999</c:v>
                      </c:pt>
                      <c:pt idx="3470">
                        <c:v>89.673609999999996</c:v>
                      </c:pt>
                      <c:pt idx="3471">
                        <c:v>89.690460000000002</c:v>
                      </c:pt>
                      <c:pt idx="3472">
                        <c:v>89.707279999999997</c:v>
                      </c:pt>
                      <c:pt idx="3473">
                        <c:v>89.724069999999998</c:v>
                      </c:pt>
                      <c:pt idx="3474">
                        <c:v>89.740840000000006</c:v>
                      </c:pt>
                      <c:pt idx="3475">
                        <c:v>89.757570000000001</c:v>
                      </c:pt>
                      <c:pt idx="3476">
                        <c:v>89.774280000000005</c:v>
                      </c:pt>
                      <c:pt idx="3477">
                        <c:v>89.790959999999998</c:v>
                      </c:pt>
                      <c:pt idx="3478">
                        <c:v>89.807609999999997</c:v>
                      </c:pt>
                      <c:pt idx="3479">
                        <c:v>89.82423</c:v>
                      </c:pt>
                      <c:pt idx="3480">
                        <c:v>89.840829999999997</c:v>
                      </c:pt>
                      <c:pt idx="3481">
                        <c:v>89.857389999999995</c:v>
                      </c:pt>
                      <c:pt idx="3482">
                        <c:v>89.873930000000001</c:v>
                      </c:pt>
                      <c:pt idx="3483">
                        <c:v>89.890439999999998</c:v>
                      </c:pt>
                      <c:pt idx="3484">
                        <c:v>89.90692</c:v>
                      </c:pt>
                      <c:pt idx="3485">
                        <c:v>89.923370000000006</c:v>
                      </c:pt>
                      <c:pt idx="3486">
                        <c:v>89.939790000000002</c:v>
                      </c:pt>
                      <c:pt idx="3487">
                        <c:v>89.956190000000007</c:v>
                      </c:pt>
                      <c:pt idx="3488">
                        <c:v>89.972549999999998</c:v>
                      </c:pt>
                      <c:pt idx="3489">
                        <c:v>89.988889999999998</c:v>
                      </c:pt>
                      <c:pt idx="3490">
                        <c:v>90.005200000000002</c:v>
                      </c:pt>
                      <c:pt idx="3491">
                        <c:v>90.021479999999997</c:v>
                      </c:pt>
                      <c:pt idx="3492">
                        <c:v>90.037719999999993</c:v>
                      </c:pt>
                      <c:pt idx="3493">
                        <c:v>90.053939999999997</c:v>
                      </c:pt>
                      <c:pt idx="3494">
                        <c:v>90.070139999999995</c:v>
                      </c:pt>
                      <c:pt idx="3495">
                        <c:v>90.086299999999994</c:v>
                      </c:pt>
                      <c:pt idx="3496">
                        <c:v>90.102429999999998</c:v>
                      </c:pt>
                      <c:pt idx="3497">
                        <c:v>90.118530000000007</c:v>
                      </c:pt>
                      <c:pt idx="3498">
                        <c:v>90.134609999999995</c:v>
                      </c:pt>
                      <c:pt idx="3499">
                        <c:v>90.150649999999999</c:v>
                      </c:pt>
                      <c:pt idx="3500">
                        <c:v>90.166669999999996</c:v>
                      </c:pt>
                      <c:pt idx="3501">
                        <c:v>90.182649999999995</c:v>
                      </c:pt>
                      <c:pt idx="3502">
                        <c:v>90.198610000000002</c:v>
                      </c:pt>
                      <c:pt idx="3503">
                        <c:v>90.214529999999996</c:v>
                      </c:pt>
                      <c:pt idx="3504">
                        <c:v>90.230429999999998</c:v>
                      </c:pt>
                      <c:pt idx="3505">
                        <c:v>90.246300000000005</c:v>
                      </c:pt>
                      <c:pt idx="3506">
                        <c:v>90.262129999999999</c:v>
                      </c:pt>
                      <c:pt idx="3507">
                        <c:v>90.277940000000001</c:v>
                      </c:pt>
                      <c:pt idx="3508">
                        <c:v>90.293719999999993</c:v>
                      </c:pt>
                      <c:pt idx="3509">
                        <c:v>90.309470000000005</c:v>
                      </c:pt>
                      <c:pt idx="3510">
                        <c:v>90.325190000000006</c:v>
                      </c:pt>
                      <c:pt idx="3511">
                        <c:v>90.340879999999999</c:v>
                      </c:pt>
                      <c:pt idx="3512">
                        <c:v>90.356530000000006</c:v>
                      </c:pt>
                      <c:pt idx="3513">
                        <c:v>90.372159999999994</c:v>
                      </c:pt>
                      <c:pt idx="3514">
                        <c:v>90.38776</c:v>
                      </c:pt>
                      <c:pt idx="3515">
                        <c:v>90.40334</c:v>
                      </c:pt>
                      <c:pt idx="3516">
                        <c:v>90.418880000000001</c:v>
                      </c:pt>
                      <c:pt idx="3517">
                        <c:v>90.434389999999993</c:v>
                      </c:pt>
                      <c:pt idx="3518">
                        <c:v>90.449870000000004</c:v>
                      </c:pt>
                      <c:pt idx="3519">
                        <c:v>90.465320000000006</c:v>
                      </c:pt>
                      <c:pt idx="3520">
                        <c:v>90.480739999999997</c:v>
                      </c:pt>
                      <c:pt idx="3521">
                        <c:v>90.496139999999997</c:v>
                      </c:pt>
                      <c:pt idx="3522">
                        <c:v>90.511499999999998</c:v>
                      </c:pt>
                      <c:pt idx="3523">
                        <c:v>90.526830000000004</c:v>
                      </c:pt>
                      <c:pt idx="3524">
                        <c:v>90.542140000000003</c:v>
                      </c:pt>
                      <c:pt idx="3525">
                        <c:v>90.557410000000004</c:v>
                      </c:pt>
                      <c:pt idx="3526">
                        <c:v>90.572659999999999</c:v>
                      </c:pt>
                      <c:pt idx="3527">
                        <c:v>90.587869999999995</c:v>
                      </c:pt>
                      <c:pt idx="3528">
                        <c:v>90.603059999999999</c:v>
                      </c:pt>
                      <c:pt idx="3529">
                        <c:v>90.618219999999994</c:v>
                      </c:pt>
                      <c:pt idx="3530">
                        <c:v>90.633340000000004</c:v>
                      </c:pt>
                      <c:pt idx="3531">
                        <c:v>90.648439999999994</c:v>
                      </c:pt>
                      <c:pt idx="3532">
                        <c:v>90.663510000000002</c:v>
                      </c:pt>
                      <c:pt idx="3533">
                        <c:v>90.678550000000001</c:v>
                      </c:pt>
                      <c:pt idx="3534">
                        <c:v>90.693560000000005</c:v>
                      </c:pt>
                      <c:pt idx="3535">
                        <c:v>90.708529999999996</c:v>
                      </c:pt>
                      <c:pt idx="3536">
                        <c:v>90.723479999999995</c:v>
                      </c:pt>
                      <c:pt idx="3537">
                        <c:v>90.738399999999999</c:v>
                      </c:pt>
                      <c:pt idx="3538">
                        <c:v>90.753299999999996</c:v>
                      </c:pt>
                      <c:pt idx="3539">
                        <c:v>90.768159999999995</c:v>
                      </c:pt>
                      <c:pt idx="3540">
                        <c:v>90.782989999999998</c:v>
                      </c:pt>
                      <c:pt idx="3541">
                        <c:v>90.797790000000006</c:v>
                      </c:pt>
                      <c:pt idx="3542">
                        <c:v>90.812560000000005</c:v>
                      </c:pt>
                      <c:pt idx="3543">
                        <c:v>90.827309999999997</c:v>
                      </c:pt>
                      <c:pt idx="3544">
                        <c:v>90.842020000000005</c:v>
                      </c:pt>
                      <c:pt idx="3545">
                        <c:v>90.856710000000007</c:v>
                      </c:pt>
                      <c:pt idx="3546">
                        <c:v>90.871359999999996</c:v>
                      </c:pt>
                      <c:pt idx="3547">
                        <c:v>90.885990000000007</c:v>
                      </c:pt>
                      <c:pt idx="3548">
                        <c:v>90.900589999999994</c:v>
                      </c:pt>
                      <c:pt idx="3549">
                        <c:v>90.915149999999997</c:v>
                      </c:pt>
                      <c:pt idx="3550">
                        <c:v>90.929689999999994</c:v>
                      </c:pt>
                      <c:pt idx="3551">
                        <c:v>90.944199999999995</c:v>
                      </c:pt>
                      <c:pt idx="3552">
                        <c:v>90.958680000000001</c:v>
                      </c:pt>
                      <c:pt idx="3553">
                        <c:v>90.973129999999998</c:v>
                      </c:pt>
                      <c:pt idx="3554">
                        <c:v>90.987549999999999</c:v>
                      </c:pt>
                      <c:pt idx="3555">
                        <c:v>91.001940000000005</c:v>
                      </c:pt>
                      <c:pt idx="3556">
                        <c:v>91.016300000000001</c:v>
                      </c:pt>
                      <c:pt idx="3557">
                        <c:v>91.030640000000005</c:v>
                      </c:pt>
                      <c:pt idx="3558">
                        <c:v>91.044939999999997</c:v>
                      </c:pt>
                      <c:pt idx="3559">
                        <c:v>91.059219999999996</c:v>
                      </c:pt>
                      <c:pt idx="3560">
                        <c:v>91.073459999999997</c:v>
                      </c:pt>
                      <c:pt idx="3561">
                        <c:v>91.087680000000006</c:v>
                      </c:pt>
                      <c:pt idx="3562">
                        <c:v>91.101860000000002</c:v>
                      </c:pt>
                      <c:pt idx="3563">
                        <c:v>91.116020000000006</c:v>
                      </c:pt>
                      <c:pt idx="3564">
                        <c:v>91.13015</c:v>
                      </c:pt>
                      <c:pt idx="3565">
                        <c:v>91.14425</c:v>
                      </c:pt>
                      <c:pt idx="3566">
                        <c:v>91.158320000000003</c:v>
                      </c:pt>
                      <c:pt idx="3567">
                        <c:v>91.172359999999998</c:v>
                      </c:pt>
                      <c:pt idx="3568">
                        <c:v>91.18638</c:v>
                      </c:pt>
                      <c:pt idx="3569">
                        <c:v>91.200360000000003</c:v>
                      </c:pt>
                      <c:pt idx="3570">
                        <c:v>91.214320000000001</c:v>
                      </c:pt>
                      <c:pt idx="3571">
                        <c:v>91.22824</c:v>
                      </c:pt>
                      <c:pt idx="3572">
                        <c:v>91.242140000000006</c:v>
                      </c:pt>
                      <c:pt idx="3573">
                        <c:v>91.256010000000003</c:v>
                      </c:pt>
                      <c:pt idx="3574">
                        <c:v>91.269850000000005</c:v>
                      </c:pt>
                      <c:pt idx="3575">
                        <c:v>91.283659999999998</c:v>
                      </c:pt>
                      <c:pt idx="3576">
                        <c:v>91.297439999999995</c:v>
                      </c:pt>
                      <c:pt idx="3577">
                        <c:v>91.311189999999996</c:v>
                      </c:pt>
                      <c:pt idx="3578">
                        <c:v>91.324910000000003</c:v>
                      </c:pt>
                      <c:pt idx="3579">
                        <c:v>91.338610000000003</c:v>
                      </c:pt>
                      <c:pt idx="3580">
                        <c:v>91.352279999999993</c:v>
                      </c:pt>
                      <c:pt idx="3581">
                        <c:v>91.36591</c:v>
                      </c:pt>
                      <c:pt idx="3582">
                        <c:v>91.379519999999999</c:v>
                      </c:pt>
                      <c:pt idx="3583">
                        <c:v>91.393100000000004</c:v>
                      </c:pt>
                      <c:pt idx="3584">
                        <c:v>91.406649999999999</c:v>
                      </c:pt>
                      <c:pt idx="3585">
                        <c:v>91.420180000000002</c:v>
                      </c:pt>
                      <c:pt idx="3586">
                        <c:v>91.433670000000006</c:v>
                      </c:pt>
                      <c:pt idx="3587">
                        <c:v>91.447140000000005</c:v>
                      </c:pt>
                      <c:pt idx="3588">
                        <c:v>91.460570000000004</c:v>
                      </c:pt>
                      <c:pt idx="3589">
                        <c:v>91.473979999999997</c:v>
                      </c:pt>
                      <c:pt idx="3590">
                        <c:v>91.487359999999995</c:v>
                      </c:pt>
                      <c:pt idx="3591">
                        <c:v>91.500709999999998</c:v>
                      </c:pt>
                      <c:pt idx="3592">
                        <c:v>91.514030000000005</c:v>
                      </c:pt>
                      <c:pt idx="3593">
                        <c:v>91.527330000000006</c:v>
                      </c:pt>
                      <c:pt idx="3594">
                        <c:v>91.540589999999995</c:v>
                      </c:pt>
                      <c:pt idx="3595">
                        <c:v>91.553830000000005</c:v>
                      </c:pt>
                      <c:pt idx="3596">
                        <c:v>91.567040000000006</c:v>
                      </c:pt>
                      <c:pt idx="3597">
                        <c:v>91.580219999999997</c:v>
                      </c:pt>
                      <c:pt idx="3598">
                        <c:v>91.593369999999993</c:v>
                      </c:pt>
                      <c:pt idx="3599">
                        <c:v>91.606499999999997</c:v>
                      </c:pt>
                      <c:pt idx="3600">
                        <c:v>91.619590000000002</c:v>
                      </c:pt>
                      <c:pt idx="3601">
                        <c:v>91.632660000000001</c:v>
                      </c:pt>
                      <c:pt idx="3602">
                        <c:v>91.645700000000005</c:v>
                      </c:pt>
                      <c:pt idx="3603">
                        <c:v>91.658709999999999</c:v>
                      </c:pt>
                      <c:pt idx="3604">
                        <c:v>91.671700000000001</c:v>
                      </c:pt>
                      <c:pt idx="3605">
                        <c:v>91.684650000000005</c:v>
                      </c:pt>
                      <c:pt idx="3606">
                        <c:v>91.697580000000002</c:v>
                      </c:pt>
                      <c:pt idx="3607">
                        <c:v>91.710480000000004</c:v>
                      </c:pt>
                      <c:pt idx="3608">
                        <c:v>91.723349999999996</c:v>
                      </c:pt>
                      <c:pt idx="3609">
                        <c:v>91.736189999999993</c:v>
                      </c:pt>
                      <c:pt idx="3610">
                        <c:v>91.748999999999995</c:v>
                      </c:pt>
                      <c:pt idx="3611">
                        <c:v>91.761790000000005</c:v>
                      </c:pt>
                      <c:pt idx="3612">
                        <c:v>91.774550000000005</c:v>
                      </c:pt>
                      <c:pt idx="3613">
                        <c:v>91.787279999999996</c:v>
                      </c:pt>
                      <c:pt idx="3614">
                        <c:v>91.799989999999994</c:v>
                      </c:pt>
                      <c:pt idx="3615">
                        <c:v>91.812659999999994</c:v>
                      </c:pt>
                      <c:pt idx="3616">
                        <c:v>91.825310000000002</c:v>
                      </c:pt>
                      <c:pt idx="3617">
                        <c:v>91.83793</c:v>
                      </c:pt>
                      <c:pt idx="3618">
                        <c:v>91.850520000000003</c:v>
                      </c:pt>
                      <c:pt idx="3619">
                        <c:v>91.863079999999997</c:v>
                      </c:pt>
                      <c:pt idx="3620">
                        <c:v>91.875619999999998</c:v>
                      </c:pt>
                      <c:pt idx="3621">
                        <c:v>91.888130000000004</c:v>
                      </c:pt>
                      <c:pt idx="3622">
                        <c:v>91.90061</c:v>
                      </c:pt>
                      <c:pt idx="3623">
                        <c:v>91.913070000000005</c:v>
                      </c:pt>
                      <c:pt idx="3624">
                        <c:v>91.925489999999996</c:v>
                      </c:pt>
                      <c:pt idx="3625">
                        <c:v>91.937889999999996</c:v>
                      </c:pt>
                      <c:pt idx="3626">
                        <c:v>91.95026</c:v>
                      </c:pt>
                      <c:pt idx="3627">
                        <c:v>91.962609999999998</c:v>
                      </c:pt>
                      <c:pt idx="3628">
                        <c:v>91.974919999999997</c:v>
                      </c:pt>
                      <c:pt idx="3629">
                        <c:v>91.987210000000005</c:v>
                      </c:pt>
                      <c:pt idx="3630">
                        <c:v>91.999470000000002</c:v>
                      </c:pt>
                      <c:pt idx="3631">
                        <c:v>92.011709999999994</c:v>
                      </c:pt>
                      <c:pt idx="3632">
                        <c:v>92.023920000000004</c:v>
                      </c:pt>
                      <c:pt idx="3633">
                        <c:v>92.036100000000005</c:v>
                      </c:pt>
                      <c:pt idx="3634">
                        <c:v>92.048249999999996</c:v>
                      </c:pt>
                      <c:pt idx="3635">
                        <c:v>92.060379999999995</c:v>
                      </c:pt>
                      <c:pt idx="3636">
                        <c:v>92.072469999999996</c:v>
                      </c:pt>
                      <c:pt idx="3637">
                        <c:v>92.084549999999993</c:v>
                      </c:pt>
                      <c:pt idx="3638">
                        <c:v>92.096590000000006</c:v>
                      </c:pt>
                      <c:pt idx="3639">
                        <c:v>92.108609999999999</c:v>
                      </c:pt>
                      <c:pt idx="3640">
                        <c:v>92.120599999999996</c:v>
                      </c:pt>
                      <c:pt idx="3641">
                        <c:v>92.132559999999998</c:v>
                      </c:pt>
                      <c:pt idx="3642">
                        <c:v>92.144499999999994</c:v>
                      </c:pt>
                      <c:pt idx="3643">
                        <c:v>92.156409999999994</c:v>
                      </c:pt>
                      <c:pt idx="3644">
                        <c:v>92.168289999999999</c:v>
                      </c:pt>
                      <c:pt idx="3645">
                        <c:v>92.180149999999998</c:v>
                      </c:pt>
                      <c:pt idx="3646">
                        <c:v>92.191980000000001</c:v>
                      </c:pt>
                      <c:pt idx="3647">
                        <c:v>92.203779999999995</c:v>
                      </c:pt>
                      <c:pt idx="3648">
                        <c:v>92.215559999999996</c:v>
                      </c:pt>
                      <c:pt idx="3649">
                        <c:v>92.2273</c:v>
                      </c:pt>
                      <c:pt idx="3650">
                        <c:v>92.23903</c:v>
                      </c:pt>
                      <c:pt idx="3651">
                        <c:v>92.250720000000001</c:v>
                      </c:pt>
                      <c:pt idx="3652">
                        <c:v>92.262389999999996</c:v>
                      </c:pt>
                      <c:pt idx="3653">
                        <c:v>92.274039999999999</c:v>
                      </c:pt>
                      <c:pt idx="3654">
                        <c:v>92.285650000000004</c:v>
                      </c:pt>
                      <c:pt idx="3655">
                        <c:v>92.297240000000002</c:v>
                      </c:pt>
                      <c:pt idx="3656">
                        <c:v>92.308809999999994</c:v>
                      </c:pt>
                      <c:pt idx="3657">
                        <c:v>92.320340000000002</c:v>
                      </c:pt>
                      <c:pt idx="3658">
                        <c:v>92.331850000000003</c:v>
                      </c:pt>
                      <c:pt idx="3659">
                        <c:v>92.343339999999998</c:v>
                      </c:pt>
                      <c:pt idx="3660">
                        <c:v>92.354799999999997</c:v>
                      </c:pt>
                      <c:pt idx="3661">
                        <c:v>92.366230000000002</c:v>
                      </c:pt>
                      <c:pt idx="3662">
                        <c:v>92.37764</c:v>
                      </c:pt>
                      <c:pt idx="3663">
                        <c:v>92.389020000000002</c:v>
                      </c:pt>
                      <c:pt idx="3664">
                        <c:v>92.400369999999995</c:v>
                      </c:pt>
                      <c:pt idx="3665">
                        <c:v>92.411699999999996</c:v>
                      </c:pt>
                      <c:pt idx="3666">
                        <c:v>92.423000000000002</c:v>
                      </c:pt>
                      <c:pt idx="3667">
                        <c:v>92.434280000000001</c:v>
                      </c:pt>
                      <c:pt idx="3668">
                        <c:v>92.445530000000005</c:v>
                      </c:pt>
                      <c:pt idx="3669">
                        <c:v>92.45675</c:v>
                      </c:pt>
                      <c:pt idx="3670">
                        <c:v>92.467950000000002</c:v>
                      </c:pt>
                      <c:pt idx="3671">
                        <c:v>92.479119999999995</c:v>
                      </c:pt>
                      <c:pt idx="3672">
                        <c:v>92.490269999999995</c:v>
                      </c:pt>
                      <c:pt idx="3673">
                        <c:v>92.501390000000001</c:v>
                      </c:pt>
                      <c:pt idx="3674">
                        <c:v>92.51249</c:v>
                      </c:pt>
                      <c:pt idx="3675">
                        <c:v>92.523560000000003</c:v>
                      </c:pt>
                      <c:pt idx="3676">
                        <c:v>92.534599999999998</c:v>
                      </c:pt>
                      <c:pt idx="3677">
                        <c:v>92.54562</c:v>
                      </c:pt>
                      <c:pt idx="3678">
                        <c:v>92.556610000000006</c:v>
                      </c:pt>
                      <c:pt idx="3679">
                        <c:v>92.567580000000007</c:v>
                      </c:pt>
                      <c:pt idx="3680">
                        <c:v>92.578519999999997</c:v>
                      </c:pt>
                      <c:pt idx="3681">
                        <c:v>92.589439999999996</c:v>
                      </c:pt>
                      <c:pt idx="3682">
                        <c:v>92.60033</c:v>
                      </c:pt>
                      <c:pt idx="3683">
                        <c:v>92.611199999999997</c:v>
                      </c:pt>
                      <c:pt idx="3684">
                        <c:v>92.622039999999998</c:v>
                      </c:pt>
                      <c:pt idx="3685">
                        <c:v>92.632850000000005</c:v>
                      </c:pt>
                      <c:pt idx="3686">
                        <c:v>92.643640000000005</c:v>
                      </c:pt>
                      <c:pt idx="3687">
                        <c:v>92.654409999999999</c:v>
                      </c:pt>
                      <c:pt idx="3688">
                        <c:v>92.665149999999997</c:v>
                      </c:pt>
                      <c:pt idx="3689">
                        <c:v>92.67586</c:v>
                      </c:pt>
                      <c:pt idx="3690">
                        <c:v>92.68656</c:v>
                      </c:pt>
                      <c:pt idx="3691">
                        <c:v>92.697220000000002</c:v>
                      </c:pt>
                      <c:pt idx="3692">
                        <c:v>92.707859999999997</c:v>
                      </c:pt>
                      <c:pt idx="3693">
                        <c:v>92.71848</c:v>
                      </c:pt>
                      <c:pt idx="3694">
                        <c:v>92.729069999999993</c:v>
                      </c:pt>
                      <c:pt idx="3695">
                        <c:v>92.739630000000005</c:v>
                      </c:pt>
                      <c:pt idx="3696">
                        <c:v>92.750169999999997</c:v>
                      </c:pt>
                      <c:pt idx="3697">
                        <c:v>92.760689999999997</c:v>
                      </c:pt>
                      <c:pt idx="3698">
                        <c:v>92.771180000000001</c:v>
                      </c:pt>
                      <c:pt idx="3699">
                        <c:v>92.781649999999999</c:v>
                      </c:pt>
                      <c:pt idx="3700">
                        <c:v>92.792090000000002</c:v>
                      </c:pt>
                      <c:pt idx="3701">
                        <c:v>92.802509999999998</c:v>
                      </c:pt>
                      <c:pt idx="3702">
                        <c:v>92.812899999999999</c:v>
                      </c:pt>
                      <c:pt idx="3703">
                        <c:v>92.823269999999994</c:v>
                      </c:pt>
                      <c:pt idx="3704">
                        <c:v>92.833619999999996</c:v>
                      </c:pt>
                      <c:pt idx="3705">
                        <c:v>92.843940000000003</c:v>
                      </c:pt>
                      <c:pt idx="3706">
                        <c:v>92.854240000000004</c:v>
                      </c:pt>
                      <c:pt idx="3707">
                        <c:v>92.864509999999996</c:v>
                      </c:pt>
                      <c:pt idx="3708">
                        <c:v>92.874750000000006</c:v>
                      </c:pt>
                      <c:pt idx="3709">
                        <c:v>92.884979999999999</c:v>
                      </c:pt>
                      <c:pt idx="3710">
                        <c:v>92.895179999999996</c:v>
                      </c:pt>
                      <c:pt idx="3711">
                        <c:v>92.905349999999999</c:v>
                      </c:pt>
                      <c:pt idx="3712">
                        <c:v>92.915499999999994</c:v>
                      </c:pt>
                      <c:pt idx="3713">
                        <c:v>92.925629999999998</c:v>
                      </c:pt>
                      <c:pt idx="3714">
                        <c:v>92.935730000000007</c:v>
                      </c:pt>
                      <c:pt idx="3715">
                        <c:v>92.945809999999994</c:v>
                      </c:pt>
                      <c:pt idx="3716">
                        <c:v>92.955870000000004</c:v>
                      </c:pt>
                      <c:pt idx="3717">
                        <c:v>92.965900000000005</c:v>
                      </c:pt>
                      <c:pt idx="3718">
                        <c:v>92.975909999999999</c:v>
                      </c:pt>
                      <c:pt idx="3719">
                        <c:v>92.985889999999998</c:v>
                      </c:pt>
                      <c:pt idx="3720">
                        <c:v>92.995850000000004</c:v>
                      </c:pt>
                      <c:pt idx="3721">
                        <c:v>93.005790000000005</c:v>
                      </c:pt>
                      <c:pt idx="3722">
                        <c:v>93.015709999999999</c:v>
                      </c:pt>
                      <c:pt idx="3723">
                        <c:v>93.025599999999997</c:v>
                      </c:pt>
                      <c:pt idx="3724">
                        <c:v>93.03546</c:v>
                      </c:pt>
                      <c:pt idx="3725">
                        <c:v>93.045299999999997</c:v>
                      </c:pt>
                      <c:pt idx="3726">
                        <c:v>93.055120000000002</c:v>
                      </c:pt>
                      <c:pt idx="3727">
                        <c:v>93.064920000000001</c:v>
                      </c:pt>
                      <c:pt idx="3728">
                        <c:v>93.074690000000004</c:v>
                      </c:pt>
                      <c:pt idx="3729">
                        <c:v>93.084440000000001</c:v>
                      </c:pt>
                      <c:pt idx="3730">
                        <c:v>93.094170000000005</c:v>
                      </c:pt>
                      <c:pt idx="3731">
                        <c:v>93.103870000000001</c:v>
                      </c:pt>
                      <c:pt idx="3732">
                        <c:v>93.113550000000004</c:v>
                      </c:pt>
                      <c:pt idx="3733">
                        <c:v>93.12321</c:v>
                      </c:pt>
                      <c:pt idx="3734">
                        <c:v>93.132840000000002</c:v>
                      </c:pt>
                      <c:pt idx="3735">
                        <c:v>93.14246</c:v>
                      </c:pt>
                      <c:pt idx="3736">
                        <c:v>93.15204</c:v>
                      </c:pt>
                      <c:pt idx="3737">
                        <c:v>93.161609999999996</c:v>
                      </c:pt>
                      <c:pt idx="3738">
                        <c:v>93.171149999999997</c:v>
                      </c:pt>
                      <c:pt idx="3739">
                        <c:v>93.180670000000006</c:v>
                      </c:pt>
                      <c:pt idx="3740">
                        <c:v>93.190169999999995</c:v>
                      </c:pt>
                      <c:pt idx="3741">
                        <c:v>93.199640000000002</c:v>
                      </c:pt>
                      <c:pt idx="3742">
                        <c:v>93.209090000000003</c:v>
                      </c:pt>
                      <c:pt idx="3743">
                        <c:v>93.218519999999998</c:v>
                      </c:pt>
                      <c:pt idx="3744">
                        <c:v>93.227930000000001</c:v>
                      </c:pt>
                      <c:pt idx="3745">
                        <c:v>93.237309999999994</c:v>
                      </c:pt>
                      <c:pt idx="3746">
                        <c:v>93.246679999999998</c:v>
                      </c:pt>
                      <c:pt idx="3747">
                        <c:v>93.256010000000003</c:v>
                      </c:pt>
                      <c:pt idx="3748">
                        <c:v>93.265330000000006</c:v>
                      </c:pt>
                      <c:pt idx="3749">
                        <c:v>93.274630000000002</c:v>
                      </c:pt>
                      <c:pt idx="3750">
                        <c:v>93.283900000000003</c:v>
                      </c:pt>
                      <c:pt idx="3751">
                        <c:v>93.293149999999997</c:v>
                      </c:pt>
                      <c:pt idx="3752">
                        <c:v>93.302379999999999</c:v>
                      </c:pt>
                      <c:pt idx="3753">
                        <c:v>93.311580000000006</c:v>
                      </c:pt>
                      <c:pt idx="3754">
                        <c:v>93.320769999999996</c:v>
                      </c:pt>
                      <c:pt idx="3755">
                        <c:v>93.329930000000004</c:v>
                      </c:pt>
                      <c:pt idx="3756">
                        <c:v>93.339070000000007</c:v>
                      </c:pt>
                      <c:pt idx="3757">
                        <c:v>93.348179999999999</c:v>
                      </c:pt>
                      <c:pt idx="3758">
                        <c:v>93.357280000000003</c:v>
                      </c:pt>
                      <c:pt idx="3759">
                        <c:v>93.366349999999997</c:v>
                      </c:pt>
                      <c:pt idx="3760">
                        <c:v>93.375410000000002</c:v>
                      </c:pt>
                      <c:pt idx="3761">
                        <c:v>93.384439999999998</c:v>
                      </c:pt>
                      <c:pt idx="3762">
                        <c:v>93.393450000000001</c:v>
                      </c:pt>
                      <c:pt idx="3763">
                        <c:v>93.402429999999995</c:v>
                      </c:pt>
                      <c:pt idx="3764">
                        <c:v>93.4114</c:v>
                      </c:pt>
                      <c:pt idx="3765">
                        <c:v>93.420339999999996</c:v>
                      </c:pt>
                      <c:pt idx="3766">
                        <c:v>93.429270000000002</c:v>
                      </c:pt>
                      <c:pt idx="3767">
                        <c:v>93.43817</c:v>
                      </c:pt>
                      <c:pt idx="3768">
                        <c:v>93.447050000000004</c:v>
                      </c:pt>
                      <c:pt idx="3769">
                        <c:v>93.455910000000003</c:v>
                      </c:pt>
                      <c:pt idx="3770">
                        <c:v>93.464740000000006</c:v>
                      </c:pt>
                      <c:pt idx="3771">
                        <c:v>93.473560000000006</c:v>
                      </c:pt>
                      <c:pt idx="3772">
                        <c:v>93.482349999999997</c:v>
                      </c:pt>
                      <c:pt idx="3773">
                        <c:v>93.491129999999998</c:v>
                      </c:pt>
                      <c:pt idx="3774">
                        <c:v>93.499880000000005</c:v>
                      </c:pt>
                      <c:pt idx="3775">
                        <c:v>93.508610000000004</c:v>
                      </c:pt>
                      <c:pt idx="3776">
                        <c:v>93.517319999999998</c:v>
                      </c:pt>
                      <c:pt idx="3777">
                        <c:v>93.526009999999999</c:v>
                      </c:pt>
                      <c:pt idx="3778">
                        <c:v>93.534679999999994</c:v>
                      </c:pt>
                      <c:pt idx="3779">
                        <c:v>93.543329999999997</c:v>
                      </c:pt>
                      <c:pt idx="3780">
                        <c:v>93.551959999999994</c:v>
                      </c:pt>
                      <c:pt idx="3781">
                        <c:v>93.560559999999995</c:v>
                      </c:pt>
                      <c:pt idx="3782">
                        <c:v>93.569149999999993</c:v>
                      </c:pt>
                      <c:pt idx="3783">
                        <c:v>93.577709999999996</c:v>
                      </c:pt>
                      <c:pt idx="3784">
                        <c:v>93.586259999999996</c:v>
                      </c:pt>
                      <c:pt idx="3785">
                        <c:v>93.59478</c:v>
                      </c:pt>
                      <c:pt idx="3786">
                        <c:v>93.603279999999998</c:v>
                      </c:pt>
                      <c:pt idx="3787">
                        <c:v>93.611770000000007</c:v>
                      </c:pt>
                      <c:pt idx="3788">
                        <c:v>93.620230000000006</c:v>
                      </c:pt>
                      <c:pt idx="3789">
                        <c:v>93.62867</c:v>
                      </c:pt>
                      <c:pt idx="3790">
                        <c:v>93.637090000000001</c:v>
                      </c:pt>
                      <c:pt idx="3791">
                        <c:v>93.645499999999998</c:v>
                      </c:pt>
                      <c:pt idx="3792">
                        <c:v>93.653880000000001</c:v>
                      </c:pt>
                      <c:pt idx="3793">
                        <c:v>93.662239999999997</c:v>
                      </c:pt>
                      <c:pt idx="3794">
                        <c:v>93.670580000000001</c:v>
                      </c:pt>
                      <c:pt idx="3795">
                        <c:v>93.678899999999999</c:v>
                      </c:pt>
                      <c:pt idx="3796">
                        <c:v>93.687200000000004</c:v>
                      </c:pt>
                      <c:pt idx="3797">
                        <c:v>93.695480000000003</c:v>
                      </c:pt>
                      <c:pt idx="3798">
                        <c:v>93.703749999999999</c:v>
                      </c:pt>
                      <c:pt idx="3799">
                        <c:v>93.71199</c:v>
                      </c:pt>
                      <c:pt idx="3800">
                        <c:v>93.720209999999994</c:v>
                      </c:pt>
                      <c:pt idx="3801">
                        <c:v>93.728409999999997</c:v>
                      </c:pt>
                      <c:pt idx="3802">
                        <c:v>93.736590000000007</c:v>
                      </c:pt>
                      <c:pt idx="3803">
                        <c:v>93.744759999999999</c:v>
                      </c:pt>
                      <c:pt idx="3804">
                        <c:v>93.752899999999997</c:v>
                      </c:pt>
                      <c:pt idx="3805">
                        <c:v>93.761020000000002</c:v>
                      </c:pt>
                      <c:pt idx="3806">
                        <c:v>93.769130000000004</c:v>
                      </c:pt>
                      <c:pt idx="3807">
                        <c:v>93.777209999999997</c:v>
                      </c:pt>
                      <c:pt idx="3808">
                        <c:v>93.78528</c:v>
                      </c:pt>
                      <c:pt idx="3809">
                        <c:v>93.793319999999994</c:v>
                      </c:pt>
                      <c:pt idx="3810">
                        <c:v>93.801349999999999</c:v>
                      </c:pt>
                      <c:pt idx="3811">
                        <c:v>93.809359999999998</c:v>
                      </c:pt>
                      <c:pt idx="3812">
                        <c:v>93.817350000000005</c:v>
                      </c:pt>
                      <c:pt idx="3813">
                        <c:v>93.825310000000002</c:v>
                      </c:pt>
                      <c:pt idx="3814">
                        <c:v>93.833259999999996</c:v>
                      </c:pt>
                      <c:pt idx="3815">
                        <c:v>93.841200000000001</c:v>
                      </c:pt>
                      <c:pt idx="3816">
                        <c:v>93.849109999999996</c:v>
                      </c:pt>
                      <c:pt idx="3817">
                        <c:v>93.856999999999999</c:v>
                      </c:pt>
                      <c:pt idx="3818">
                        <c:v>93.864879999999999</c:v>
                      </c:pt>
                      <c:pt idx="3819">
                        <c:v>93.872730000000004</c:v>
                      </c:pt>
                      <c:pt idx="3820">
                        <c:v>93.880570000000006</c:v>
                      </c:pt>
                      <c:pt idx="3821">
                        <c:v>93.888390000000001</c:v>
                      </c:pt>
                      <c:pt idx="3822">
                        <c:v>93.896190000000004</c:v>
                      </c:pt>
                      <c:pt idx="3823">
                        <c:v>93.903970000000001</c:v>
                      </c:pt>
                      <c:pt idx="3824">
                        <c:v>93.911730000000006</c:v>
                      </c:pt>
                      <c:pt idx="3825">
                        <c:v>93.919470000000004</c:v>
                      </c:pt>
                      <c:pt idx="3826">
                        <c:v>93.927199999999999</c:v>
                      </c:pt>
                      <c:pt idx="3827">
                        <c:v>93.934899999999999</c:v>
                      </c:pt>
                      <c:pt idx="3828">
                        <c:v>93.942589999999996</c:v>
                      </c:pt>
                      <c:pt idx="3829">
                        <c:v>93.95026</c:v>
                      </c:pt>
                      <c:pt idx="3830">
                        <c:v>93.957920000000001</c:v>
                      </c:pt>
                      <c:pt idx="3831">
                        <c:v>93.965549999999993</c:v>
                      </c:pt>
                      <c:pt idx="3832">
                        <c:v>93.973159999999993</c:v>
                      </c:pt>
                      <c:pt idx="3833">
                        <c:v>93.980760000000004</c:v>
                      </c:pt>
                      <c:pt idx="3834">
                        <c:v>93.988339999999994</c:v>
                      </c:pt>
                      <c:pt idx="3835">
                        <c:v>93.995900000000006</c:v>
                      </c:pt>
                      <c:pt idx="3836">
                        <c:v>94.003450000000001</c:v>
                      </c:pt>
                      <c:pt idx="3837">
                        <c:v>94.01097</c:v>
                      </c:pt>
                      <c:pt idx="3838">
                        <c:v>94.018479999999997</c:v>
                      </c:pt>
                      <c:pt idx="3839">
                        <c:v>94.025970000000001</c:v>
                      </c:pt>
                      <c:pt idx="3840">
                        <c:v>94.033439999999999</c:v>
                      </c:pt>
                      <c:pt idx="3841">
                        <c:v>94.040899999999993</c:v>
                      </c:pt>
                      <c:pt idx="3842">
                        <c:v>94.048330000000007</c:v>
                      </c:pt>
                      <c:pt idx="3843">
                        <c:v>94.055750000000003</c:v>
                      </c:pt>
                      <c:pt idx="3844">
                        <c:v>94.063159999999996</c:v>
                      </c:pt>
                      <c:pt idx="3845">
                        <c:v>94.070539999999994</c:v>
                      </c:pt>
                      <c:pt idx="3846">
                        <c:v>94.077910000000003</c:v>
                      </c:pt>
                      <c:pt idx="3847">
                        <c:v>94.085260000000005</c:v>
                      </c:pt>
                      <c:pt idx="3848">
                        <c:v>94.092590000000001</c:v>
                      </c:pt>
                      <c:pt idx="3849">
                        <c:v>94.099900000000005</c:v>
                      </c:pt>
                      <c:pt idx="3850">
                        <c:v>94.107200000000006</c:v>
                      </c:pt>
                      <c:pt idx="3851">
                        <c:v>94.11448</c:v>
                      </c:pt>
                      <c:pt idx="3852">
                        <c:v>94.121750000000006</c:v>
                      </c:pt>
                      <c:pt idx="3853">
                        <c:v>94.128990000000002</c:v>
                      </c:pt>
                      <c:pt idx="3854">
                        <c:v>94.136219999999994</c:v>
                      </c:pt>
                      <c:pt idx="3855">
                        <c:v>94.143439999999998</c:v>
                      </c:pt>
                      <c:pt idx="3856">
                        <c:v>94.150630000000007</c:v>
                      </c:pt>
                      <c:pt idx="3857">
                        <c:v>94.157809999999998</c:v>
                      </c:pt>
                      <c:pt idx="3858">
                        <c:v>94.164969999999997</c:v>
                      </c:pt>
                      <c:pt idx="3859">
                        <c:v>94.172120000000007</c:v>
                      </c:pt>
                      <c:pt idx="3860">
                        <c:v>94.179249999999996</c:v>
                      </c:pt>
                      <c:pt idx="3861">
                        <c:v>94.186359999999993</c:v>
                      </c:pt>
                      <c:pt idx="3862">
                        <c:v>94.193460000000002</c:v>
                      </c:pt>
                      <c:pt idx="3863">
                        <c:v>94.200540000000004</c:v>
                      </c:pt>
                      <c:pt idx="3864">
                        <c:v>94.207599999999999</c:v>
                      </c:pt>
                      <c:pt idx="3865">
                        <c:v>94.214640000000003</c:v>
                      </c:pt>
                      <c:pt idx="3866">
                        <c:v>94.221670000000003</c:v>
                      </c:pt>
                      <c:pt idx="3867">
                        <c:v>94.22869</c:v>
                      </c:pt>
                      <c:pt idx="3868">
                        <c:v>94.235690000000005</c:v>
                      </c:pt>
                      <c:pt idx="3869">
                        <c:v>94.242670000000004</c:v>
                      </c:pt>
                      <c:pt idx="3870">
                        <c:v>94.249629999999996</c:v>
                      </c:pt>
                      <c:pt idx="3871">
                        <c:v>94.25658</c:v>
                      </c:pt>
                      <c:pt idx="3872">
                        <c:v>94.263509999999997</c:v>
                      </c:pt>
                      <c:pt idx="3873">
                        <c:v>94.270430000000005</c:v>
                      </c:pt>
                      <c:pt idx="3874">
                        <c:v>94.277330000000006</c:v>
                      </c:pt>
                      <c:pt idx="3875">
                        <c:v>94.284220000000005</c:v>
                      </c:pt>
                      <c:pt idx="3876">
                        <c:v>94.291089999999997</c:v>
                      </c:pt>
                      <c:pt idx="3877">
                        <c:v>94.297939999999997</c:v>
                      </c:pt>
                      <c:pt idx="3878">
                        <c:v>94.304779999999994</c:v>
                      </c:pt>
                      <c:pt idx="3879">
                        <c:v>94.311599999999999</c:v>
                      </c:pt>
                      <c:pt idx="3880">
                        <c:v>94.31841</c:v>
                      </c:pt>
                      <c:pt idx="3881">
                        <c:v>94.325199999999995</c:v>
                      </c:pt>
                      <c:pt idx="3882">
                        <c:v>94.331969999999998</c:v>
                      </c:pt>
                      <c:pt idx="3883">
                        <c:v>94.338729999999998</c:v>
                      </c:pt>
                      <c:pt idx="3884">
                        <c:v>94.345479999999995</c:v>
                      </c:pt>
                      <c:pt idx="3885">
                        <c:v>94.352209999999999</c:v>
                      </c:pt>
                      <c:pt idx="3886">
                        <c:v>94.358919999999998</c:v>
                      </c:pt>
                      <c:pt idx="3887">
                        <c:v>94.365620000000007</c:v>
                      </c:pt>
                      <c:pt idx="3888">
                        <c:v>94.372299999999996</c:v>
                      </c:pt>
                      <c:pt idx="3889">
                        <c:v>94.378969999999995</c:v>
                      </c:pt>
                      <c:pt idx="3890">
                        <c:v>94.385630000000006</c:v>
                      </c:pt>
                      <c:pt idx="3891">
                        <c:v>94.392259999999993</c:v>
                      </c:pt>
                      <c:pt idx="3892">
                        <c:v>94.398889999999994</c:v>
                      </c:pt>
                      <c:pt idx="3893">
                        <c:v>94.405500000000004</c:v>
                      </c:pt>
                      <c:pt idx="3894">
                        <c:v>94.412090000000006</c:v>
                      </c:pt>
                      <c:pt idx="3895">
                        <c:v>94.418670000000006</c:v>
                      </c:pt>
                      <c:pt idx="3896">
                        <c:v>94.425229999999999</c:v>
                      </c:pt>
                      <c:pt idx="3897">
                        <c:v>94.431780000000003</c:v>
                      </c:pt>
                      <c:pt idx="3898">
                        <c:v>94.438320000000004</c:v>
                      </c:pt>
                      <c:pt idx="3899">
                        <c:v>94.444839999999999</c:v>
                      </c:pt>
                      <c:pt idx="3900">
                        <c:v>94.451350000000005</c:v>
                      </c:pt>
                      <c:pt idx="3901">
                        <c:v>94.457840000000004</c:v>
                      </c:pt>
                      <c:pt idx="3902">
                        <c:v>94.464309999999998</c:v>
                      </c:pt>
                      <c:pt idx="3903">
                        <c:v>94.470780000000005</c:v>
                      </c:pt>
                      <c:pt idx="3904">
                        <c:v>94.477230000000006</c:v>
                      </c:pt>
                      <c:pt idx="3905">
                        <c:v>94.48366</c:v>
                      </c:pt>
                      <c:pt idx="3906">
                        <c:v>94.490080000000006</c:v>
                      </c:pt>
                      <c:pt idx="3907">
                        <c:v>94.496489999999994</c:v>
                      </c:pt>
                      <c:pt idx="3908">
                        <c:v>94.502880000000005</c:v>
                      </c:pt>
                      <c:pt idx="3909">
                        <c:v>94.509259999999998</c:v>
                      </c:pt>
                      <c:pt idx="3910">
                        <c:v>94.515619999999998</c:v>
                      </c:pt>
                      <c:pt idx="3911">
                        <c:v>94.521969999999996</c:v>
                      </c:pt>
                      <c:pt idx="3912">
                        <c:v>94.528310000000005</c:v>
                      </c:pt>
                      <c:pt idx="3913">
                        <c:v>94.534630000000007</c:v>
                      </c:pt>
                      <c:pt idx="3914">
                        <c:v>94.540940000000006</c:v>
                      </c:pt>
                      <c:pt idx="3915">
                        <c:v>94.547229999999999</c:v>
                      </c:pt>
                      <c:pt idx="3916">
                        <c:v>94.553510000000003</c:v>
                      </c:pt>
                      <c:pt idx="3917">
                        <c:v>94.559780000000003</c:v>
                      </c:pt>
                      <c:pt idx="3918">
                        <c:v>94.566029999999998</c:v>
                      </c:pt>
                      <c:pt idx="3919">
                        <c:v>94.572280000000006</c:v>
                      </c:pt>
                      <c:pt idx="3920">
                        <c:v>94.578500000000005</c:v>
                      </c:pt>
                      <c:pt idx="3921">
                        <c:v>94.584720000000004</c:v>
                      </c:pt>
                      <c:pt idx="3922">
                        <c:v>94.590919999999997</c:v>
                      </c:pt>
                      <c:pt idx="3923">
                        <c:v>94.597099999999998</c:v>
                      </c:pt>
                      <c:pt idx="3924">
                        <c:v>94.603279999999998</c:v>
                      </c:pt>
                      <c:pt idx="3925">
                        <c:v>94.609440000000006</c:v>
                      </c:pt>
                      <c:pt idx="3926">
                        <c:v>94.615589999999997</c:v>
                      </c:pt>
                      <c:pt idx="3927">
                        <c:v>94.621719999999996</c:v>
                      </c:pt>
                      <c:pt idx="3928">
                        <c:v>94.627849999999995</c:v>
                      </c:pt>
                      <c:pt idx="3929">
                        <c:v>94.633960000000002</c:v>
                      </c:pt>
                      <c:pt idx="3930">
                        <c:v>94.640050000000002</c:v>
                      </c:pt>
                      <c:pt idx="3931">
                        <c:v>94.646140000000003</c:v>
                      </c:pt>
                      <c:pt idx="3932">
                        <c:v>94.652209999999997</c:v>
                      </c:pt>
                      <c:pt idx="3933">
                        <c:v>94.658270000000002</c:v>
                      </c:pt>
                      <c:pt idx="3934">
                        <c:v>94.66431</c:v>
                      </c:pt>
                      <c:pt idx="3935">
                        <c:v>94.670339999999996</c:v>
                      </c:pt>
                      <c:pt idx="3936">
                        <c:v>94.676370000000006</c:v>
                      </c:pt>
                      <c:pt idx="3937">
                        <c:v>94.682370000000006</c:v>
                      </c:pt>
                      <c:pt idx="3938">
                        <c:v>94.688370000000006</c:v>
                      </c:pt>
                      <c:pt idx="3939">
                        <c:v>94.69435</c:v>
                      </c:pt>
                      <c:pt idx="3940">
                        <c:v>94.700320000000005</c:v>
                      </c:pt>
                      <c:pt idx="3941">
                        <c:v>94.706280000000007</c:v>
                      </c:pt>
                      <c:pt idx="3942">
                        <c:v>94.712230000000005</c:v>
                      </c:pt>
                      <c:pt idx="3943">
                        <c:v>94.718170000000001</c:v>
                      </c:pt>
                      <c:pt idx="3944">
                        <c:v>94.724090000000004</c:v>
                      </c:pt>
                      <c:pt idx="3945">
                        <c:v>94.73</c:v>
                      </c:pt>
                      <c:pt idx="3946">
                        <c:v>94.735900000000001</c:v>
                      </c:pt>
                      <c:pt idx="3947">
                        <c:v>94.741789999999995</c:v>
                      </c:pt>
                      <c:pt idx="3948">
                        <c:v>94.747659999999996</c:v>
                      </c:pt>
                      <c:pt idx="3949">
                        <c:v>94.753529999999998</c:v>
                      </c:pt>
                      <c:pt idx="3950">
                        <c:v>94.759379999999993</c:v>
                      </c:pt>
                      <c:pt idx="3951">
                        <c:v>94.765219999999999</c:v>
                      </c:pt>
                      <c:pt idx="3952">
                        <c:v>94.771050000000002</c:v>
                      </c:pt>
                      <c:pt idx="3953">
                        <c:v>94.776870000000002</c:v>
                      </c:pt>
                      <c:pt idx="3954">
                        <c:v>94.782669999999996</c:v>
                      </c:pt>
                      <c:pt idx="3955">
                        <c:v>94.788470000000004</c:v>
                      </c:pt>
                      <c:pt idx="3956">
                        <c:v>94.794250000000005</c:v>
                      </c:pt>
                      <c:pt idx="3957">
                        <c:v>94.800020000000004</c:v>
                      </c:pt>
                      <c:pt idx="3958">
                        <c:v>94.805779999999999</c:v>
                      </c:pt>
                      <c:pt idx="3959">
                        <c:v>94.811530000000005</c:v>
                      </c:pt>
                      <c:pt idx="3960">
                        <c:v>94.817269999999994</c:v>
                      </c:pt>
                      <c:pt idx="3961">
                        <c:v>94.822999999999993</c:v>
                      </c:pt>
                      <c:pt idx="3962">
                        <c:v>94.828720000000004</c:v>
                      </c:pt>
                      <c:pt idx="3963">
                        <c:v>94.834419999999994</c:v>
                      </c:pt>
                      <c:pt idx="3964">
                        <c:v>94.840119999999999</c:v>
                      </c:pt>
                      <c:pt idx="3965">
                        <c:v>94.845799999999997</c:v>
                      </c:pt>
                      <c:pt idx="3966">
                        <c:v>94.851479999999995</c:v>
                      </c:pt>
                      <c:pt idx="3967">
                        <c:v>94.857140000000001</c:v>
                      </c:pt>
                      <c:pt idx="3968">
                        <c:v>94.862790000000004</c:v>
                      </c:pt>
                      <c:pt idx="3969">
                        <c:v>94.868430000000004</c:v>
                      </c:pt>
                      <c:pt idx="3970">
                        <c:v>94.87406</c:v>
                      </c:pt>
                      <c:pt idx="3971">
                        <c:v>94.879689999999997</c:v>
                      </c:pt>
                      <c:pt idx="3972">
                        <c:v>94.885300000000001</c:v>
                      </c:pt>
                      <c:pt idx="3973">
                        <c:v>94.890900000000002</c:v>
                      </c:pt>
                      <c:pt idx="3974">
                        <c:v>94.89649</c:v>
                      </c:pt>
                      <c:pt idx="3975">
                        <c:v>94.902069999999995</c:v>
                      </c:pt>
                      <c:pt idx="3976">
                        <c:v>94.907640000000001</c:v>
                      </c:pt>
                      <c:pt idx="3977">
                        <c:v>94.913200000000003</c:v>
                      </c:pt>
                      <c:pt idx="3978">
                        <c:v>94.918750000000003</c:v>
                      </c:pt>
                      <c:pt idx="3979">
                        <c:v>94.924289999999999</c:v>
                      </c:pt>
                      <c:pt idx="3980">
                        <c:v>94.929820000000007</c:v>
                      </c:pt>
                      <c:pt idx="3981">
                        <c:v>94.935339999999997</c:v>
                      </c:pt>
                      <c:pt idx="3982">
                        <c:v>94.940849999999998</c:v>
                      </c:pt>
                      <c:pt idx="3983">
                        <c:v>94.946349999999995</c:v>
                      </c:pt>
                      <c:pt idx="3984">
                        <c:v>94.951840000000004</c:v>
                      </c:pt>
                      <c:pt idx="3985">
                        <c:v>94.957319999999996</c:v>
                      </c:pt>
                      <c:pt idx="3986">
                        <c:v>94.962800000000001</c:v>
                      </c:pt>
                      <c:pt idx="3987">
                        <c:v>94.968260000000001</c:v>
                      </c:pt>
                      <c:pt idx="3988">
                        <c:v>94.97372</c:v>
                      </c:pt>
                      <c:pt idx="3989">
                        <c:v>94.979159999999993</c:v>
                      </c:pt>
                      <c:pt idx="3990">
                        <c:v>94.9846</c:v>
                      </c:pt>
                      <c:pt idx="3991">
                        <c:v>94.990020000000001</c:v>
                      </c:pt>
                      <c:pt idx="3992">
                        <c:v>94.995440000000002</c:v>
                      </c:pt>
                      <c:pt idx="3993">
                        <c:v>95.00085</c:v>
                      </c:pt>
                      <c:pt idx="3994">
                        <c:v>95.006249999999994</c:v>
                      </c:pt>
                      <c:pt idx="3995">
                        <c:v>95.01164</c:v>
                      </c:pt>
                      <c:pt idx="3996">
                        <c:v>95.017020000000002</c:v>
                      </c:pt>
                      <c:pt idx="3997">
                        <c:v>95.022390000000001</c:v>
                      </c:pt>
                      <c:pt idx="3998">
                        <c:v>95.027760000000001</c:v>
                      </c:pt>
                      <c:pt idx="3999">
                        <c:v>95.033109999999994</c:v>
                      </c:pt>
                      <c:pt idx="4000">
                        <c:v>95.038460000000001</c:v>
                      </c:pt>
                      <c:pt idx="4001">
                        <c:v>95.043800000000005</c:v>
                      </c:pt>
                      <c:pt idx="4002">
                        <c:v>95.049130000000005</c:v>
                      </c:pt>
                      <c:pt idx="4003">
                        <c:v>95.054450000000003</c:v>
                      </c:pt>
                      <c:pt idx="4004">
                        <c:v>95.05977</c:v>
                      </c:pt>
                      <c:pt idx="4005">
                        <c:v>95.065070000000006</c:v>
                      </c:pt>
                      <c:pt idx="4006">
                        <c:v>95.070369999999997</c:v>
                      </c:pt>
                      <c:pt idx="4007">
                        <c:v>95.075659999999999</c:v>
                      </c:pt>
                      <c:pt idx="4008">
                        <c:v>95.080939999999998</c:v>
                      </c:pt>
                      <c:pt idx="4009">
                        <c:v>95.086209999999994</c:v>
                      </c:pt>
                      <c:pt idx="4010">
                        <c:v>95.091480000000004</c:v>
                      </c:pt>
                      <c:pt idx="4011">
                        <c:v>95.096739999999997</c:v>
                      </c:pt>
                      <c:pt idx="4012">
                        <c:v>95.101990000000001</c:v>
                      </c:pt>
                      <c:pt idx="4013">
                        <c:v>95.107230000000001</c:v>
                      </c:pt>
                      <c:pt idx="4014">
                        <c:v>95.112459999999999</c:v>
                      </c:pt>
                      <c:pt idx="4015">
                        <c:v>95.117689999999996</c:v>
                      </c:pt>
                      <c:pt idx="4016">
                        <c:v>95.122910000000005</c:v>
                      </c:pt>
                      <c:pt idx="4017">
                        <c:v>95.128119999999996</c:v>
                      </c:pt>
                      <c:pt idx="4018">
                        <c:v>95.133319999999998</c:v>
                      </c:pt>
                      <c:pt idx="4019">
                        <c:v>95.13852</c:v>
                      </c:pt>
                      <c:pt idx="4020">
                        <c:v>95.143709999999999</c:v>
                      </c:pt>
                      <c:pt idx="4021">
                        <c:v>95.148889999999994</c:v>
                      </c:pt>
                      <c:pt idx="4022">
                        <c:v>95.154060000000001</c:v>
                      </c:pt>
                      <c:pt idx="4023">
                        <c:v>95.159229999999994</c:v>
                      </c:pt>
                      <c:pt idx="4024">
                        <c:v>95.164389999999997</c:v>
                      </c:pt>
                      <c:pt idx="4025">
                        <c:v>95.169539999999998</c:v>
                      </c:pt>
                      <c:pt idx="4026">
                        <c:v>95.174689999999998</c:v>
                      </c:pt>
                      <c:pt idx="4027">
                        <c:v>95.179820000000007</c:v>
                      </c:pt>
                      <c:pt idx="4028">
                        <c:v>95.184950000000001</c:v>
                      </c:pt>
                      <c:pt idx="4029">
                        <c:v>95.190079999999995</c:v>
                      </c:pt>
                      <c:pt idx="4030">
                        <c:v>95.1952</c:v>
                      </c:pt>
                      <c:pt idx="4031">
                        <c:v>95.200310000000002</c:v>
                      </c:pt>
                      <c:pt idx="4032">
                        <c:v>95.205410000000001</c:v>
                      </c:pt>
                      <c:pt idx="4033">
                        <c:v>95.210509999999999</c:v>
                      </c:pt>
                      <c:pt idx="4034">
                        <c:v>95.215590000000006</c:v>
                      </c:pt>
                      <c:pt idx="4035">
                        <c:v>95.220680000000002</c:v>
                      </c:pt>
                      <c:pt idx="4036">
                        <c:v>95.225750000000005</c:v>
                      </c:pt>
                      <c:pt idx="4037">
                        <c:v>95.230819999999994</c:v>
                      </c:pt>
                      <c:pt idx="4038">
                        <c:v>95.235889999999998</c:v>
                      </c:pt>
                      <c:pt idx="4039">
                        <c:v>95.240939999999995</c:v>
                      </c:pt>
                      <c:pt idx="4040">
                        <c:v>95.245990000000006</c:v>
                      </c:pt>
                      <c:pt idx="4041">
                        <c:v>95.251040000000003</c:v>
                      </c:pt>
                      <c:pt idx="4042">
                        <c:v>95.256079999999997</c:v>
                      </c:pt>
                      <c:pt idx="4043">
                        <c:v>95.261110000000002</c:v>
                      </c:pt>
                      <c:pt idx="4044">
                        <c:v>95.266130000000004</c:v>
                      </c:pt>
                      <c:pt idx="4045">
                        <c:v>95.271150000000006</c:v>
                      </c:pt>
                      <c:pt idx="4046">
                        <c:v>95.276160000000004</c:v>
                      </c:pt>
                      <c:pt idx="4047">
                        <c:v>95.281170000000003</c:v>
                      </c:pt>
                      <c:pt idx="4048">
                        <c:v>95.286169999999998</c:v>
                      </c:pt>
                      <c:pt idx="4049">
                        <c:v>95.291169999999994</c:v>
                      </c:pt>
                      <c:pt idx="4050">
                        <c:v>95.296149999999997</c:v>
                      </c:pt>
                      <c:pt idx="4051">
                        <c:v>95.301140000000004</c:v>
                      </c:pt>
                      <c:pt idx="4052">
                        <c:v>95.306110000000004</c:v>
                      </c:pt>
                      <c:pt idx="4053">
                        <c:v>95.311080000000004</c:v>
                      </c:pt>
                      <c:pt idx="4054">
                        <c:v>95.316050000000004</c:v>
                      </c:pt>
                      <c:pt idx="4055">
                        <c:v>95.321010000000001</c:v>
                      </c:pt>
                      <c:pt idx="4056">
                        <c:v>95.325959999999995</c:v>
                      </c:pt>
                      <c:pt idx="4057">
                        <c:v>95.330910000000003</c:v>
                      </c:pt>
                      <c:pt idx="4058">
                        <c:v>95.335849999999994</c:v>
                      </c:pt>
                      <c:pt idx="4059">
                        <c:v>95.340789999999998</c:v>
                      </c:pt>
                      <c:pt idx="4060">
                        <c:v>95.34572</c:v>
                      </c:pt>
                      <c:pt idx="4061">
                        <c:v>95.350639999999999</c:v>
                      </c:pt>
                      <c:pt idx="4062">
                        <c:v>95.35557</c:v>
                      </c:pt>
                      <c:pt idx="4063">
                        <c:v>95.360479999999995</c:v>
                      </c:pt>
                      <c:pt idx="4064">
                        <c:v>95.365390000000005</c:v>
                      </c:pt>
                      <c:pt idx="4065">
                        <c:v>95.370289999999997</c:v>
                      </c:pt>
                      <c:pt idx="4066">
                        <c:v>95.375190000000003</c:v>
                      </c:pt>
                      <c:pt idx="4067">
                        <c:v>95.380089999999996</c:v>
                      </c:pt>
                      <c:pt idx="4068">
                        <c:v>95.384969999999996</c:v>
                      </c:pt>
                      <c:pt idx="4069">
                        <c:v>95.389859999999999</c:v>
                      </c:pt>
                      <c:pt idx="4070">
                        <c:v>95.394739999999999</c:v>
                      </c:pt>
                      <c:pt idx="4071">
                        <c:v>95.399609999999996</c:v>
                      </c:pt>
                      <c:pt idx="4072">
                        <c:v>95.404480000000007</c:v>
                      </c:pt>
                      <c:pt idx="4073">
                        <c:v>95.40934</c:v>
                      </c:pt>
                      <c:pt idx="4074">
                        <c:v>95.414199999999994</c:v>
                      </c:pt>
                      <c:pt idx="4075">
                        <c:v>95.419049999999999</c:v>
                      </c:pt>
                      <c:pt idx="4076">
                        <c:v>95.423900000000003</c:v>
                      </c:pt>
                      <c:pt idx="4077">
                        <c:v>95.428749999999994</c:v>
                      </c:pt>
                      <c:pt idx="4078">
                        <c:v>95.433580000000006</c:v>
                      </c:pt>
                      <c:pt idx="4079">
                        <c:v>95.438419999999994</c:v>
                      </c:pt>
                      <c:pt idx="4080">
                        <c:v>95.443250000000006</c:v>
                      </c:pt>
                      <c:pt idx="4081">
                        <c:v>95.448070000000001</c:v>
                      </c:pt>
                      <c:pt idx="4082">
                        <c:v>95.452889999999996</c:v>
                      </c:pt>
                      <c:pt idx="4083">
                        <c:v>95.457710000000006</c:v>
                      </c:pt>
                      <c:pt idx="4084">
                        <c:v>95.462519999999998</c:v>
                      </c:pt>
                      <c:pt idx="4085">
                        <c:v>95.467330000000004</c:v>
                      </c:pt>
                      <c:pt idx="4086">
                        <c:v>95.472130000000007</c:v>
                      </c:pt>
                      <c:pt idx="4087">
                        <c:v>95.476929999999996</c:v>
                      </c:pt>
                      <c:pt idx="4088">
                        <c:v>95.481719999999996</c:v>
                      </c:pt>
                      <c:pt idx="4089">
                        <c:v>95.486509999999996</c:v>
                      </c:pt>
                      <c:pt idx="4090">
                        <c:v>95.491299999999995</c:v>
                      </c:pt>
                      <c:pt idx="4091">
                        <c:v>95.496080000000006</c:v>
                      </c:pt>
                      <c:pt idx="4092">
                        <c:v>95.500860000000003</c:v>
                      </c:pt>
                      <c:pt idx="4093">
                        <c:v>95.505629999999996</c:v>
                      </c:pt>
                      <c:pt idx="4094">
                        <c:v>95.510400000000004</c:v>
                      </c:pt>
                      <c:pt idx="4095">
                        <c:v>95.515159999999995</c:v>
                      </c:pt>
                      <c:pt idx="4096">
                        <c:v>95.519919999999999</c:v>
                      </c:pt>
                      <c:pt idx="4097">
                        <c:v>95.524680000000004</c:v>
                      </c:pt>
                      <c:pt idx="4098">
                        <c:v>95.529430000000005</c:v>
                      </c:pt>
                      <c:pt idx="4099">
                        <c:v>95.534180000000006</c:v>
                      </c:pt>
                      <c:pt idx="4100">
                        <c:v>95.538929999999993</c:v>
                      </c:pt>
                      <c:pt idx="4101">
                        <c:v>95.543670000000006</c:v>
                      </c:pt>
                      <c:pt idx="4102">
                        <c:v>95.548400000000001</c:v>
                      </c:pt>
                      <c:pt idx="4103">
                        <c:v>95.553139999999999</c:v>
                      </c:pt>
                      <c:pt idx="4104">
                        <c:v>95.557869999999994</c:v>
                      </c:pt>
                      <c:pt idx="4105">
                        <c:v>95.56259</c:v>
                      </c:pt>
                      <c:pt idx="4106">
                        <c:v>95.567319999999995</c:v>
                      </c:pt>
                      <c:pt idx="4107">
                        <c:v>95.572040000000001</c:v>
                      </c:pt>
                      <c:pt idx="4108">
                        <c:v>95.576750000000004</c:v>
                      </c:pt>
                      <c:pt idx="4109">
                        <c:v>95.581460000000007</c:v>
                      </c:pt>
                      <c:pt idx="4110">
                        <c:v>95.586169999999996</c:v>
                      </c:pt>
                      <c:pt idx="4111">
                        <c:v>95.590879999999999</c:v>
                      </c:pt>
                      <c:pt idx="4112">
                        <c:v>95.595579999999998</c:v>
                      </c:pt>
                      <c:pt idx="4113">
                        <c:v>95.600279999999998</c:v>
                      </c:pt>
                      <c:pt idx="4114">
                        <c:v>95.604969999999994</c:v>
                      </c:pt>
                      <c:pt idx="4115">
                        <c:v>95.609669999999994</c:v>
                      </c:pt>
                      <c:pt idx="4116">
                        <c:v>95.614350000000002</c:v>
                      </c:pt>
                      <c:pt idx="4117">
                        <c:v>95.619039999999998</c:v>
                      </c:pt>
                      <c:pt idx="4118">
                        <c:v>95.623720000000006</c:v>
                      </c:pt>
                      <c:pt idx="4119">
                        <c:v>95.628399999999999</c:v>
                      </c:pt>
                      <c:pt idx="4120">
                        <c:v>95.633080000000007</c:v>
                      </c:pt>
                      <c:pt idx="4121">
                        <c:v>95.637749999999997</c:v>
                      </c:pt>
                      <c:pt idx="4122">
                        <c:v>95.642420000000001</c:v>
                      </c:pt>
                      <c:pt idx="4123">
                        <c:v>95.647090000000006</c:v>
                      </c:pt>
                      <c:pt idx="4124">
                        <c:v>95.651750000000007</c:v>
                      </c:pt>
                      <c:pt idx="4125">
                        <c:v>95.656409999999994</c:v>
                      </c:pt>
                      <c:pt idx="4126">
                        <c:v>95.661069999999995</c:v>
                      </c:pt>
                      <c:pt idx="4127">
                        <c:v>95.665729999999996</c:v>
                      </c:pt>
                      <c:pt idx="4128">
                        <c:v>95.670379999999994</c:v>
                      </c:pt>
                      <c:pt idx="4129">
                        <c:v>95.675030000000007</c:v>
                      </c:pt>
                      <c:pt idx="4130">
                        <c:v>95.679680000000005</c:v>
                      </c:pt>
                      <c:pt idx="4131">
                        <c:v>95.68432</c:v>
                      </c:pt>
                      <c:pt idx="4132">
                        <c:v>95.688969999999998</c:v>
                      </c:pt>
                      <c:pt idx="4133">
                        <c:v>95.693600000000004</c:v>
                      </c:pt>
                      <c:pt idx="4134">
                        <c:v>95.698239999999998</c:v>
                      </c:pt>
                      <c:pt idx="4135">
                        <c:v>95.702879999999993</c:v>
                      </c:pt>
                      <c:pt idx="4136">
                        <c:v>95.707509999999999</c:v>
                      </c:pt>
                      <c:pt idx="4137">
                        <c:v>95.712140000000005</c:v>
                      </c:pt>
                      <c:pt idx="4138">
                        <c:v>95.716759999999994</c:v>
                      </c:pt>
                      <c:pt idx="4139">
                        <c:v>95.72139</c:v>
                      </c:pt>
                      <c:pt idx="4140">
                        <c:v>95.726010000000002</c:v>
                      </c:pt>
                      <c:pt idx="4141">
                        <c:v>95.730630000000005</c:v>
                      </c:pt>
                      <c:pt idx="4142">
                        <c:v>95.735249999999994</c:v>
                      </c:pt>
                      <c:pt idx="4143">
                        <c:v>95.739869999999996</c:v>
                      </c:pt>
                      <c:pt idx="4144">
                        <c:v>95.744479999999996</c:v>
                      </c:pt>
                      <c:pt idx="4145">
                        <c:v>95.749089999999995</c:v>
                      </c:pt>
                      <c:pt idx="4146">
                        <c:v>95.753699999999995</c:v>
                      </c:pt>
                      <c:pt idx="4147">
                        <c:v>95.758309999999994</c:v>
                      </c:pt>
                      <c:pt idx="4148">
                        <c:v>95.762910000000005</c:v>
                      </c:pt>
                      <c:pt idx="4149">
                        <c:v>95.767510000000001</c:v>
                      </c:pt>
                      <c:pt idx="4150">
                        <c:v>95.772120000000001</c:v>
                      </c:pt>
                      <c:pt idx="4151">
                        <c:v>95.776709999999994</c:v>
                      </c:pt>
                      <c:pt idx="4152">
                        <c:v>95.781310000000005</c:v>
                      </c:pt>
                      <c:pt idx="4153">
                        <c:v>95.785910000000001</c:v>
                      </c:pt>
                      <c:pt idx="4154">
                        <c:v>95.790499999999994</c:v>
                      </c:pt>
                      <c:pt idx="4155">
                        <c:v>95.795090000000002</c:v>
                      </c:pt>
                      <c:pt idx="4156">
                        <c:v>95.799679999999995</c:v>
                      </c:pt>
                      <c:pt idx="4157">
                        <c:v>95.804270000000002</c:v>
                      </c:pt>
                      <c:pt idx="4158">
                        <c:v>95.808859999999996</c:v>
                      </c:pt>
                      <c:pt idx="4159">
                        <c:v>95.81344</c:v>
                      </c:pt>
                      <c:pt idx="4160">
                        <c:v>95.818020000000004</c:v>
                      </c:pt>
                      <c:pt idx="4161">
                        <c:v>95.822609999999997</c:v>
                      </c:pt>
                      <c:pt idx="4162">
                        <c:v>95.827190000000002</c:v>
                      </c:pt>
                      <c:pt idx="4163">
                        <c:v>95.831760000000003</c:v>
                      </c:pt>
                      <c:pt idx="4164">
                        <c:v>95.836340000000007</c:v>
                      </c:pt>
                      <c:pt idx="4165">
                        <c:v>95.840919999999997</c:v>
                      </c:pt>
                      <c:pt idx="4166">
                        <c:v>95.845489999999998</c:v>
                      </c:pt>
                      <c:pt idx="4167">
                        <c:v>95.850059999999999</c:v>
                      </c:pt>
                      <c:pt idx="4168">
                        <c:v>95.85463</c:v>
                      </c:pt>
                      <c:pt idx="4169">
                        <c:v>95.859200000000001</c:v>
                      </c:pt>
                      <c:pt idx="4170">
                        <c:v>95.863770000000002</c:v>
                      </c:pt>
                      <c:pt idx="4171">
                        <c:v>95.868340000000003</c:v>
                      </c:pt>
                      <c:pt idx="4172">
                        <c:v>95.872910000000005</c:v>
                      </c:pt>
                      <c:pt idx="4173">
                        <c:v>95.877470000000002</c:v>
                      </c:pt>
                      <c:pt idx="4174">
                        <c:v>95.882040000000003</c:v>
                      </c:pt>
                      <c:pt idx="4175">
                        <c:v>95.886600000000001</c:v>
                      </c:pt>
                      <c:pt idx="4176">
                        <c:v>95.891159999999999</c:v>
                      </c:pt>
                      <c:pt idx="4177">
                        <c:v>95.895719999999997</c:v>
                      </c:pt>
                      <c:pt idx="4178">
                        <c:v>95.900279999999995</c:v>
                      </c:pt>
                      <c:pt idx="4179">
                        <c:v>95.904839999999993</c:v>
                      </c:pt>
                      <c:pt idx="4180">
                        <c:v>95.909400000000005</c:v>
                      </c:pt>
                      <c:pt idx="4181">
                        <c:v>95.91395</c:v>
                      </c:pt>
                      <c:pt idx="4182">
                        <c:v>95.918509999999998</c:v>
                      </c:pt>
                      <c:pt idx="4183">
                        <c:v>95.923060000000007</c:v>
                      </c:pt>
                      <c:pt idx="4184">
                        <c:v>95.927620000000005</c:v>
                      </c:pt>
                      <c:pt idx="4185">
                        <c:v>95.932169999999999</c:v>
                      </c:pt>
                      <c:pt idx="4186">
                        <c:v>95.936729999999997</c:v>
                      </c:pt>
                      <c:pt idx="4187">
                        <c:v>95.941280000000006</c:v>
                      </c:pt>
                      <c:pt idx="4188">
                        <c:v>95.945830000000001</c:v>
                      </c:pt>
                      <c:pt idx="4189">
                        <c:v>95.950379999999996</c:v>
                      </c:pt>
                      <c:pt idx="4190">
                        <c:v>95.954930000000004</c:v>
                      </c:pt>
                      <c:pt idx="4191">
                        <c:v>95.959479999999999</c:v>
                      </c:pt>
                      <c:pt idx="4192">
                        <c:v>95.964029999999994</c:v>
                      </c:pt>
                      <c:pt idx="4193">
                        <c:v>95.968580000000003</c:v>
                      </c:pt>
                      <c:pt idx="4194">
                        <c:v>95.973129999999998</c:v>
                      </c:pt>
                      <c:pt idx="4195">
                        <c:v>95.977670000000003</c:v>
                      </c:pt>
                      <c:pt idx="4196">
                        <c:v>95.982219999999998</c:v>
                      </c:pt>
                      <c:pt idx="4197">
                        <c:v>95.986770000000007</c:v>
                      </c:pt>
                      <c:pt idx="4198">
                        <c:v>95.991309999999999</c:v>
                      </c:pt>
                      <c:pt idx="4199">
                        <c:v>95.995859999999993</c:v>
                      </c:pt>
                      <c:pt idx="4200">
                        <c:v>96.000410000000002</c:v>
                      </c:pt>
                      <c:pt idx="4201">
                        <c:v>96.004949999999994</c:v>
                      </c:pt>
                      <c:pt idx="4202">
                        <c:v>96.009500000000003</c:v>
                      </c:pt>
                      <c:pt idx="4203">
                        <c:v>96.014039999999994</c:v>
                      </c:pt>
                      <c:pt idx="4204">
                        <c:v>96.018590000000003</c:v>
                      </c:pt>
                      <c:pt idx="4205">
                        <c:v>96.023129999999995</c:v>
                      </c:pt>
                      <c:pt idx="4206">
                        <c:v>96.027680000000004</c:v>
                      </c:pt>
                      <c:pt idx="4207">
                        <c:v>96.032219999999995</c:v>
                      </c:pt>
                      <c:pt idx="4208">
                        <c:v>96.036770000000004</c:v>
                      </c:pt>
                      <c:pt idx="4209">
                        <c:v>96.041309999999996</c:v>
                      </c:pt>
                      <c:pt idx="4210">
                        <c:v>96.045860000000005</c:v>
                      </c:pt>
                      <c:pt idx="4211">
                        <c:v>96.050399999999996</c:v>
                      </c:pt>
                      <c:pt idx="4212">
                        <c:v>96.054950000000005</c:v>
                      </c:pt>
                      <c:pt idx="4213">
                        <c:v>96.059489999999997</c:v>
                      </c:pt>
                      <c:pt idx="4214">
                        <c:v>96.064040000000006</c:v>
                      </c:pt>
                      <c:pt idx="4215">
                        <c:v>96.06859</c:v>
                      </c:pt>
                      <c:pt idx="4216">
                        <c:v>96.073130000000006</c:v>
                      </c:pt>
                      <c:pt idx="4217">
                        <c:v>96.077680000000001</c:v>
                      </c:pt>
                      <c:pt idx="4218">
                        <c:v>96.082220000000007</c:v>
                      </c:pt>
                      <c:pt idx="4219">
                        <c:v>96.086770000000001</c:v>
                      </c:pt>
                      <c:pt idx="4220">
                        <c:v>96.091319999999996</c:v>
                      </c:pt>
                      <c:pt idx="4221">
                        <c:v>96.095870000000005</c:v>
                      </c:pt>
                      <c:pt idx="4222">
                        <c:v>96.100409999999997</c:v>
                      </c:pt>
                      <c:pt idx="4223">
                        <c:v>96.104960000000005</c:v>
                      </c:pt>
                      <c:pt idx="4224">
                        <c:v>96.10951</c:v>
                      </c:pt>
                      <c:pt idx="4225">
                        <c:v>96.114059999999995</c:v>
                      </c:pt>
                      <c:pt idx="4226">
                        <c:v>96.118610000000004</c:v>
                      </c:pt>
                      <c:pt idx="4227">
                        <c:v>96.123159999999999</c:v>
                      </c:pt>
                      <c:pt idx="4228">
                        <c:v>96.127709999999993</c:v>
                      </c:pt>
                      <c:pt idx="4229">
                        <c:v>96.132270000000005</c:v>
                      </c:pt>
                      <c:pt idx="4230">
                        <c:v>96.13682</c:v>
                      </c:pt>
                      <c:pt idx="4231">
                        <c:v>96.141369999999995</c:v>
                      </c:pt>
                      <c:pt idx="4232">
                        <c:v>96.145930000000007</c:v>
                      </c:pt>
                      <c:pt idx="4233">
                        <c:v>96.150480000000002</c:v>
                      </c:pt>
                      <c:pt idx="4234">
                        <c:v>96.15504</c:v>
                      </c:pt>
                      <c:pt idx="4235">
                        <c:v>96.159599999999998</c:v>
                      </c:pt>
                      <c:pt idx="4236">
                        <c:v>96.164150000000006</c:v>
                      </c:pt>
                      <c:pt idx="4237">
                        <c:v>96.168710000000004</c:v>
                      </c:pt>
                      <c:pt idx="4238">
                        <c:v>96.173270000000002</c:v>
                      </c:pt>
                      <c:pt idx="4239">
                        <c:v>96.17783</c:v>
                      </c:pt>
                      <c:pt idx="4240">
                        <c:v>96.182389999999998</c:v>
                      </c:pt>
                      <c:pt idx="4241">
                        <c:v>96.186959999999999</c:v>
                      </c:pt>
                      <c:pt idx="4242">
                        <c:v>96.191519999999997</c:v>
                      </c:pt>
                      <c:pt idx="4243">
                        <c:v>96.196079999999995</c:v>
                      </c:pt>
                      <c:pt idx="4244">
                        <c:v>96.200649999999996</c:v>
                      </c:pt>
                      <c:pt idx="4245">
                        <c:v>96.205219999999997</c:v>
                      </c:pt>
                      <c:pt idx="4246">
                        <c:v>96.209779999999995</c:v>
                      </c:pt>
                      <c:pt idx="4247">
                        <c:v>96.214349999999996</c:v>
                      </c:pt>
                      <c:pt idx="4248">
                        <c:v>96.218919999999997</c:v>
                      </c:pt>
                      <c:pt idx="4249">
                        <c:v>96.223500000000001</c:v>
                      </c:pt>
                      <c:pt idx="4250">
                        <c:v>96.228070000000002</c:v>
                      </c:pt>
                      <c:pt idx="4251">
                        <c:v>96.232640000000004</c:v>
                      </c:pt>
                      <c:pt idx="4252">
                        <c:v>96.237219999999994</c:v>
                      </c:pt>
                      <c:pt idx="4253">
                        <c:v>96.241799999999998</c:v>
                      </c:pt>
                      <c:pt idx="4254">
                        <c:v>96.246380000000002</c:v>
                      </c:pt>
                      <c:pt idx="4255">
                        <c:v>96.250960000000006</c:v>
                      </c:pt>
                      <c:pt idx="4256">
                        <c:v>96.255539999999996</c:v>
                      </c:pt>
                      <c:pt idx="4257">
                        <c:v>96.260120000000001</c:v>
                      </c:pt>
                      <c:pt idx="4258">
                        <c:v>96.264709999999994</c:v>
                      </c:pt>
                      <c:pt idx="4259">
                        <c:v>96.269289999999998</c:v>
                      </c:pt>
                      <c:pt idx="4260">
                        <c:v>96.273880000000005</c:v>
                      </c:pt>
                      <c:pt idx="4261">
                        <c:v>96.278469999999999</c:v>
                      </c:pt>
                      <c:pt idx="4262">
                        <c:v>96.283060000000006</c:v>
                      </c:pt>
                      <c:pt idx="4263">
                        <c:v>96.287660000000002</c:v>
                      </c:pt>
                      <c:pt idx="4264">
                        <c:v>96.292249999999996</c:v>
                      </c:pt>
                      <c:pt idx="4265">
                        <c:v>96.296850000000006</c:v>
                      </c:pt>
                      <c:pt idx="4266">
                        <c:v>96.301450000000003</c:v>
                      </c:pt>
                      <c:pt idx="4267">
                        <c:v>96.306049999999999</c:v>
                      </c:pt>
                      <c:pt idx="4268">
                        <c:v>96.310649999999995</c:v>
                      </c:pt>
                      <c:pt idx="4269">
                        <c:v>96.315250000000006</c:v>
                      </c:pt>
                      <c:pt idx="4270">
                        <c:v>96.319860000000006</c:v>
                      </c:pt>
                      <c:pt idx="4271">
                        <c:v>96.324470000000005</c:v>
                      </c:pt>
                      <c:pt idx="4272">
                        <c:v>96.329080000000005</c:v>
                      </c:pt>
                      <c:pt idx="4273">
                        <c:v>96.333690000000004</c:v>
                      </c:pt>
                      <c:pt idx="4274">
                        <c:v>96.338300000000004</c:v>
                      </c:pt>
                      <c:pt idx="4275">
                        <c:v>96.342920000000007</c:v>
                      </c:pt>
                      <c:pt idx="4276">
                        <c:v>96.347539999999995</c:v>
                      </c:pt>
                      <c:pt idx="4277">
                        <c:v>96.352159999999998</c:v>
                      </c:pt>
                      <c:pt idx="4278">
                        <c:v>96.356780000000001</c:v>
                      </c:pt>
                      <c:pt idx="4279">
                        <c:v>96.361410000000006</c:v>
                      </c:pt>
                      <c:pt idx="4280">
                        <c:v>96.366029999999995</c:v>
                      </c:pt>
                      <c:pt idx="4281">
                        <c:v>96.370660000000001</c:v>
                      </c:pt>
                      <c:pt idx="4282">
                        <c:v>96.375290000000007</c:v>
                      </c:pt>
                      <c:pt idx="4283">
                        <c:v>96.379930000000002</c:v>
                      </c:pt>
                      <c:pt idx="4284">
                        <c:v>96.384559999999993</c:v>
                      </c:pt>
                      <c:pt idx="4285">
                        <c:v>96.389200000000002</c:v>
                      </c:pt>
                      <c:pt idx="4286">
                        <c:v>96.393839999999997</c:v>
                      </c:pt>
                      <c:pt idx="4287">
                        <c:v>96.398480000000006</c:v>
                      </c:pt>
                      <c:pt idx="4288">
                        <c:v>96.403130000000004</c:v>
                      </c:pt>
                      <c:pt idx="4289">
                        <c:v>96.407780000000002</c:v>
                      </c:pt>
                      <c:pt idx="4290">
                        <c:v>96.412430000000001</c:v>
                      </c:pt>
                      <c:pt idx="4291">
                        <c:v>96.417079999999999</c:v>
                      </c:pt>
                      <c:pt idx="4292">
                        <c:v>96.42174</c:v>
                      </c:pt>
                      <c:pt idx="4293">
                        <c:v>96.426400000000001</c:v>
                      </c:pt>
                      <c:pt idx="4294">
                        <c:v>96.431060000000002</c:v>
                      </c:pt>
                      <c:pt idx="4295">
                        <c:v>96.435720000000003</c:v>
                      </c:pt>
                      <c:pt idx="4296">
                        <c:v>96.440389999999994</c:v>
                      </c:pt>
                      <c:pt idx="4297">
                        <c:v>96.445059999999998</c:v>
                      </c:pt>
                      <c:pt idx="4298">
                        <c:v>96.449730000000002</c:v>
                      </c:pt>
                      <c:pt idx="4299">
                        <c:v>96.454400000000007</c:v>
                      </c:pt>
                      <c:pt idx="4300">
                        <c:v>96.45908</c:v>
                      </c:pt>
                      <c:pt idx="4301">
                        <c:v>96.463759999999994</c:v>
                      </c:pt>
                      <c:pt idx="4302">
                        <c:v>96.468440000000001</c:v>
                      </c:pt>
                      <c:pt idx="4303">
                        <c:v>96.473129999999998</c:v>
                      </c:pt>
                      <c:pt idx="4304">
                        <c:v>96.477819999999994</c:v>
                      </c:pt>
                      <c:pt idx="4305">
                        <c:v>96.482510000000005</c:v>
                      </c:pt>
                      <c:pt idx="4306">
                        <c:v>96.487200000000001</c:v>
                      </c:pt>
                      <c:pt idx="4307">
                        <c:v>96.491900000000001</c:v>
                      </c:pt>
                      <c:pt idx="4308">
                        <c:v>96.496600000000001</c:v>
                      </c:pt>
                      <c:pt idx="4309">
                        <c:v>96.501300000000001</c:v>
                      </c:pt>
                      <c:pt idx="4310">
                        <c:v>96.506010000000003</c:v>
                      </c:pt>
                      <c:pt idx="4311">
                        <c:v>96.510720000000006</c:v>
                      </c:pt>
                      <c:pt idx="4312">
                        <c:v>96.515429999999995</c:v>
                      </c:pt>
                      <c:pt idx="4313">
                        <c:v>96.520150000000001</c:v>
                      </c:pt>
                      <c:pt idx="4314">
                        <c:v>96.524870000000007</c:v>
                      </c:pt>
                      <c:pt idx="4315">
                        <c:v>96.529589999999999</c:v>
                      </c:pt>
                      <c:pt idx="4316">
                        <c:v>96.534310000000005</c:v>
                      </c:pt>
                      <c:pt idx="4317">
                        <c:v>96.53904</c:v>
                      </c:pt>
                      <c:pt idx="4318">
                        <c:v>96.543769999999995</c:v>
                      </c:pt>
                      <c:pt idx="4319">
                        <c:v>96.548509999999993</c:v>
                      </c:pt>
                      <c:pt idx="4320">
                        <c:v>96.553250000000006</c:v>
                      </c:pt>
                      <c:pt idx="4321">
                        <c:v>96.557990000000004</c:v>
                      </c:pt>
                      <c:pt idx="4322">
                        <c:v>96.562730000000002</c:v>
                      </c:pt>
                      <c:pt idx="4323">
                        <c:v>96.567480000000003</c:v>
                      </c:pt>
                      <c:pt idx="4324">
                        <c:v>96.572230000000005</c:v>
                      </c:pt>
                      <c:pt idx="4325">
                        <c:v>96.576989999999995</c:v>
                      </c:pt>
                      <c:pt idx="4326">
                        <c:v>96.58175</c:v>
                      </c:pt>
                      <c:pt idx="4327">
                        <c:v>96.586510000000004</c:v>
                      </c:pt>
                      <c:pt idx="4328">
                        <c:v>96.591269999999994</c:v>
                      </c:pt>
                      <c:pt idx="4329">
                        <c:v>96.596040000000002</c:v>
                      </c:pt>
                      <c:pt idx="4330">
                        <c:v>96.600819999999999</c:v>
                      </c:pt>
                      <c:pt idx="4331">
                        <c:v>96.605590000000007</c:v>
                      </c:pt>
                      <c:pt idx="4332">
                        <c:v>96.610370000000003</c:v>
                      </c:pt>
                      <c:pt idx="4333">
                        <c:v>96.615160000000003</c:v>
                      </c:pt>
                      <c:pt idx="4334">
                        <c:v>96.61994</c:v>
                      </c:pt>
                      <c:pt idx="4335">
                        <c:v>96.62473</c:v>
                      </c:pt>
                      <c:pt idx="4336">
                        <c:v>96.629530000000003</c:v>
                      </c:pt>
                      <c:pt idx="4337">
                        <c:v>96.634330000000006</c:v>
                      </c:pt>
                      <c:pt idx="4338">
                        <c:v>96.639129999999994</c:v>
                      </c:pt>
                      <c:pt idx="4339">
                        <c:v>96.643929999999997</c:v>
                      </c:pt>
                      <c:pt idx="4340">
                        <c:v>96.648740000000004</c:v>
                      </c:pt>
                      <c:pt idx="4341">
                        <c:v>96.653559999999999</c:v>
                      </c:pt>
                      <c:pt idx="4342">
                        <c:v>96.658370000000005</c:v>
                      </c:pt>
                      <c:pt idx="4343">
                        <c:v>96.66319</c:v>
                      </c:pt>
                      <c:pt idx="4344">
                        <c:v>96.668019999999999</c:v>
                      </c:pt>
                      <c:pt idx="4345">
                        <c:v>96.672849999999997</c:v>
                      </c:pt>
                      <c:pt idx="4346">
                        <c:v>96.677679999999995</c:v>
                      </c:pt>
                      <c:pt idx="4347">
                        <c:v>96.682519999999997</c:v>
                      </c:pt>
                      <c:pt idx="4348">
                        <c:v>96.687359999999998</c:v>
                      </c:pt>
                      <c:pt idx="4349">
                        <c:v>96.6922</c:v>
                      </c:pt>
                      <c:pt idx="4350">
                        <c:v>96.697050000000004</c:v>
                      </c:pt>
                      <c:pt idx="4351">
                        <c:v>96.701899999999995</c:v>
                      </c:pt>
                      <c:pt idx="4352">
                        <c:v>96.706760000000003</c:v>
                      </c:pt>
                      <c:pt idx="4353">
                        <c:v>96.711619999999996</c:v>
                      </c:pt>
                      <c:pt idx="4354">
                        <c:v>96.716480000000004</c:v>
                      </c:pt>
                      <c:pt idx="4355">
                        <c:v>96.721350000000001</c:v>
                      </c:pt>
                      <c:pt idx="4356">
                        <c:v>96.726219999999998</c:v>
                      </c:pt>
                      <c:pt idx="4357">
                        <c:v>96.731099999999998</c:v>
                      </c:pt>
                      <c:pt idx="4358">
                        <c:v>96.735979999999998</c:v>
                      </c:pt>
                      <c:pt idx="4359">
                        <c:v>96.740870000000001</c:v>
                      </c:pt>
                      <c:pt idx="4360">
                        <c:v>96.745760000000004</c:v>
                      </c:pt>
                      <c:pt idx="4361">
                        <c:v>96.750649999999993</c:v>
                      </c:pt>
                      <c:pt idx="4362">
                        <c:v>96.755549999999999</c:v>
                      </c:pt>
                      <c:pt idx="4363">
                        <c:v>96.760450000000006</c:v>
                      </c:pt>
                      <c:pt idx="4364">
                        <c:v>96.765349999999998</c:v>
                      </c:pt>
                      <c:pt idx="4365">
                        <c:v>96.770259999999993</c:v>
                      </c:pt>
                      <c:pt idx="4366">
                        <c:v>96.775180000000006</c:v>
                      </c:pt>
                      <c:pt idx="4367">
                        <c:v>96.780100000000004</c:v>
                      </c:pt>
                      <c:pt idx="4368">
                        <c:v>96.785020000000003</c:v>
                      </c:pt>
                      <c:pt idx="4369">
                        <c:v>96.789950000000005</c:v>
                      </c:pt>
                      <c:pt idx="4370">
                        <c:v>96.794880000000006</c:v>
                      </c:pt>
                      <c:pt idx="4371">
                        <c:v>96.799819999999997</c:v>
                      </c:pt>
                      <c:pt idx="4372">
                        <c:v>96.804760000000002</c:v>
                      </c:pt>
                      <c:pt idx="4373">
                        <c:v>96.809700000000007</c:v>
                      </c:pt>
                      <c:pt idx="4374">
                        <c:v>96.81465</c:v>
                      </c:pt>
                      <c:pt idx="4375">
                        <c:v>96.819599999999994</c:v>
                      </c:pt>
                      <c:pt idx="4376">
                        <c:v>96.824560000000005</c:v>
                      </c:pt>
                      <c:pt idx="4377">
                        <c:v>96.829520000000002</c:v>
                      </c:pt>
                      <c:pt idx="4378">
                        <c:v>96.834490000000002</c:v>
                      </c:pt>
                      <c:pt idx="4379">
                        <c:v>96.839460000000003</c:v>
                      </c:pt>
                      <c:pt idx="4380">
                        <c:v>96.844440000000006</c:v>
                      </c:pt>
                      <c:pt idx="4381">
                        <c:v>96.849419999999995</c:v>
                      </c:pt>
                      <c:pt idx="4382">
                        <c:v>96.854399999999998</c:v>
                      </c:pt>
                      <c:pt idx="4383">
                        <c:v>96.859390000000005</c:v>
                      </c:pt>
                      <c:pt idx="4384">
                        <c:v>96.864379999999997</c:v>
                      </c:pt>
                      <c:pt idx="4385">
                        <c:v>96.869380000000007</c:v>
                      </c:pt>
                      <c:pt idx="4386">
                        <c:v>96.874380000000002</c:v>
                      </c:pt>
                      <c:pt idx="4387">
                        <c:v>96.879390000000001</c:v>
                      </c:pt>
                      <c:pt idx="4388">
                        <c:v>96.884399999999999</c:v>
                      </c:pt>
                      <c:pt idx="4389">
                        <c:v>96.889420000000001</c:v>
                      </c:pt>
                      <c:pt idx="4390">
                        <c:v>96.894440000000003</c:v>
                      </c:pt>
                      <c:pt idx="4391">
                        <c:v>96.899460000000005</c:v>
                      </c:pt>
                      <c:pt idx="4392">
                        <c:v>96.904489999999996</c:v>
                      </c:pt>
                      <c:pt idx="4393">
                        <c:v>96.909520000000001</c:v>
                      </c:pt>
                      <c:pt idx="4394">
                        <c:v>96.914559999999994</c:v>
                      </c:pt>
                      <c:pt idx="4395">
                        <c:v>96.919600000000003</c:v>
                      </c:pt>
                      <c:pt idx="4396">
                        <c:v>96.92465</c:v>
                      </c:pt>
                      <c:pt idx="4397">
                        <c:v>96.929699999999997</c:v>
                      </c:pt>
                      <c:pt idx="4398">
                        <c:v>96.934759999999997</c:v>
                      </c:pt>
                      <c:pt idx="4399">
                        <c:v>96.939819999999997</c:v>
                      </c:pt>
                      <c:pt idx="4400">
                        <c:v>96.944890000000001</c:v>
                      </c:pt>
                      <c:pt idx="4401">
                        <c:v>96.949960000000004</c:v>
                      </c:pt>
                      <c:pt idx="4402">
                        <c:v>96.955029999999994</c:v>
                      </c:pt>
                      <c:pt idx="4403">
                        <c:v>96.96011</c:v>
                      </c:pt>
                      <c:pt idx="4404">
                        <c:v>96.965190000000007</c:v>
                      </c:pt>
                      <c:pt idx="4405">
                        <c:v>96.970280000000002</c:v>
                      </c:pt>
                      <c:pt idx="4406">
                        <c:v>96.975380000000001</c:v>
                      </c:pt>
                      <c:pt idx="4407">
                        <c:v>96.980469999999997</c:v>
                      </c:pt>
                      <c:pt idx="4408">
                        <c:v>96.985569999999996</c:v>
                      </c:pt>
                      <c:pt idx="4409">
                        <c:v>96.990679999999998</c:v>
                      </c:pt>
                      <c:pt idx="4410">
                        <c:v>96.99579</c:v>
                      </c:pt>
                      <c:pt idx="4411">
                        <c:v>97.000910000000005</c:v>
                      </c:pt>
                      <c:pt idx="4412">
                        <c:v>97.006029999999996</c:v>
                      </c:pt>
                      <c:pt idx="4413">
                        <c:v>97.011150000000001</c:v>
                      </c:pt>
                      <c:pt idx="4414">
                        <c:v>97.016279999999995</c:v>
                      </c:pt>
                      <c:pt idx="4415">
                        <c:v>97.021410000000003</c:v>
                      </c:pt>
                      <c:pt idx="4416">
                        <c:v>97.02655</c:v>
                      </c:pt>
                      <c:pt idx="4417">
                        <c:v>97.031689999999998</c:v>
                      </c:pt>
                      <c:pt idx="4418">
                        <c:v>97.036839999999998</c:v>
                      </c:pt>
                      <c:pt idx="4419">
                        <c:v>97.041989999999998</c:v>
                      </c:pt>
                      <c:pt idx="4420">
                        <c:v>97.047150000000002</c:v>
                      </c:pt>
                      <c:pt idx="4421">
                        <c:v>97.052300000000002</c:v>
                      </c:pt>
                      <c:pt idx="4422">
                        <c:v>97.057469999999995</c:v>
                      </c:pt>
                      <c:pt idx="4423">
                        <c:v>97.062640000000002</c:v>
                      </c:pt>
                      <c:pt idx="4424">
                        <c:v>97.067809999999994</c:v>
                      </c:pt>
                      <c:pt idx="4425">
                        <c:v>97.072990000000004</c:v>
                      </c:pt>
                      <c:pt idx="4426">
                        <c:v>97.07817</c:v>
                      </c:pt>
                      <c:pt idx="4427">
                        <c:v>97.083349999999996</c:v>
                      </c:pt>
                      <c:pt idx="4428">
                        <c:v>97.088539999999995</c:v>
                      </c:pt>
                      <c:pt idx="4429">
                        <c:v>97.093739999999997</c:v>
                      </c:pt>
                      <c:pt idx="4430">
                        <c:v>97.098939999999999</c:v>
                      </c:pt>
                      <c:pt idx="4431">
                        <c:v>97.104140000000001</c:v>
                      </c:pt>
                      <c:pt idx="4432">
                        <c:v>97.109350000000006</c:v>
                      </c:pt>
                      <c:pt idx="4433">
                        <c:v>97.114559999999997</c:v>
                      </c:pt>
                      <c:pt idx="4434">
                        <c:v>97.119770000000003</c:v>
                      </c:pt>
                      <c:pt idx="4435">
                        <c:v>97.124989999999997</c:v>
                      </c:pt>
                      <c:pt idx="4436">
                        <c:v>97.130210000000005</c:v>
                      </c:pt>
                      <c:pt idx="4437">
                        <c:v>97.135440000000003</c:v>
                      </c:pt>
                      <c:pt idx="4438">
                        <c:v>97.14067</c:v>
                      </c:pt>
                      <c:pt idx="4439">
                        <c:v>97.145910000000001</c:v>
                      </c:pt>
                      <c:pt idx="4440">
                        <c:v>97.151150000000001</c:v>
                      </c:pt>
                      <c:pt idx="4441">
                        <c:v>97.156390000000002</c:v>
                      </c:pt>
                      <c:pt idx="4442">
                        <c:v>97.161640000000006</c:v>
                      </c:pt>
                      <c:pt idx="4443">
                        <c:v>97.166889999999995</c:v>
                      </c:pt>
                      <c:pt idx="4444">
                        <c:v>97.172139999999999</c:v>
                      </c:pt>
                      <c:pt idx="4445">
                        <c:v>97.177400000000006</c:v>
                      </c:pt>
                      <c:pt idx="4446">
                        <c:v>97.182659999999998</c:v>
                      </c:pt>
                      <c:pt idx="4447">
                        <c:v>97.187929999999994</c:v>
                      </c:pt>
                      <c:pt idx="4448">
                        <c:v>97.193200000000004</c:v>
                      </c:pt>
                      <c:pt idx="4449">
                        <c:v>97.19847</c:v>
                      </c:pt>
                      <c:pt idx="4450">
                        <c:v>97.203749999999999</c:v>
                      </c:pt>
                      <c:pt idx="4451">
                        <c:v>97.209029999999998</c:v>
                      </c:pt>
                      <c:pt idx="4452">
                        <c:v>97.214309999999998</c:v>
                      </c:pt>
                      <c:pt idx="4453">
                        <c:v>97.2196</c:v>
                      </c:pt>
                      <c:pt idx="4454">
                        <c:v>97.224890000000002</c:v>
                      </c:pt>
                      <c:pt idx="4455">
                        <c:v>97.230180000000004</c:v>
                      </c:pt>
                      <c:pt idx="4456">
                        <c:v>97.235479999999995</c:v>
                      </c:pt>
                      <c:pt idx="4457">
                        <c:v>97.240780000000001</c:v>
                      </c:pt>
                      <c:pt idx="4458">
                        <c:v>97.246080000000006</c:v>
                      </c:pt>
                      <c:pt idx="4459">
                        <c:v>97.251390000000001</c:v>
                      </c:pt>
                      <c:pt idx="4460">
                        <c:v>97.256699999999995</c:v>
                      </c:pt>
                      <c:pt idx="4461">
                        <c:v>97.262010000000004</c:v>
                      </c:pt>
                      <c:pt idx="4462">
                        <c:v>97.267319999999998</c:v>
                      </c:pt>
                      <c:pt idx="4463">
                        <c:v>97.272639999999996</c:v>
                      </c:pt>
                      <c:pt idx="4464">
                        <c:v>97.277959999999993</c:v>
                      </c:pt>
                      <c:pt idx="4465">
                        <c:v>97.283280000000005</c:v>
                      </c:pt>
                      <c:pt idx="4466">
                        <c:v>97.288610000000006</c:v>
                      </c:pt>
                      <c:pt idx="4467">
                        <c:v>97.293940000000006</c:v>
                      </c:pt>
                      <c:pt idx="4468">
                        <c:v>97.299270000000007</c:v>
                      </c:pt>
                      <c:pt idx="4469">
                        <c:v>97.304599999999994</c:v>
                      </c:pt>
                      <c:pt idx="4470">
                        <c:v>97.309939999999997</c:v>
                      </c:pt>
                      <c:pt idx="4471">
                        <c:v>97.315269999999998</c:v>
                      </c:pt>
                      <c:pt idx="4472">
                        <c:v>97.320610000000002</c:v>
                      </c:pt>
                      <c:pt idx="4473">
                        <c:v>97.325959999999995</c:v>
                      </c:pt>
                      <c:pt idx="4474">
                        <c:v>97.331299999999999</c:v>
                      </c:pt>
                      <c:pt idx="4475">
                        <c:v>97.336640000000003</c:v>
                      </c:pt>
                      <c:pt idx="4476">
                        <c:v>97.341989999999996</c:v>
                      </c:pt>
                      <c:pt idx="4477">
                        <c:v>97.347340000000003</c:v>
                      </c:pt>
                      <c:pt idx="4478">
                        <c:v>97.352689999999996</c:v>
                      </c:pt>
                      <c:pt idx="4479">
                        <c:v>97.358040000000003</c:v>
                      </c:pt>
                      <c:pt idx="4480">
                        <c:v>97.363399999999999</c:v>
                      </c:pt>
                      <c:pt idx="4481">
                        <c:v>97.368750000000006</c:v>
                      </c:pt>
                      <c:pt idx="4482">
                        <c:v>97.374110000000002</c:v>
                      </c:pt>
                      <c:pt idx="4483">
                        <c:v>97.379469999999998</c:v>
                      </c:pt>
                      <c:pt idx="4484">
                        <c:v>97.384820000000005</c:v>
                      </c:pt>
                      <c:pt idx="4485">
                        <c:v>97.390180000000001</c:v>
                      </c:pt>
                      <c:pt idx="4486">
                        <c:v>97.395539999999997</c:v>
                      </c:pt>
                      <c:pt idx="4487">
                        <c:v>97.400899999999993</c:v>
                      </c:pt>
                      <c:pt idx="4488">
                        <c:v>97.406260000000003</c:v>
                      </c:pt>
                      <c:pt idx="4489">
                        <c:v>97.411619999999999</c:v>
                      </c:pt>
                      <c:pt idx="4490">
                        <c:v>97.416989999999998</c:v>
                      </c:pt>
                      <c:pt idx="4491">
                        <c:v>97.422349999999994</c:v>
                      </c:pt>
                      <c:pt idx="4492">
                        <c:v>97.427710000000005</c:v>
                      </c:pt>
                      <c:pt idx="4493">
                        <c:v>97.433070000000001</c:v>
                      </c:pt>
                      <c:pt idx="4494">
                        <c:v>97.438429999999997</c:v>
                      </c:pt>
                      <c:pt idx="4495">
                        <c:v>97.443790000000007</c:v>
                      </c:pt>
                      <c:pt idx="4496">
                        <c:v>97.449150000000003</c:v>
                      </c:pt>
                      <c:pt idx="4497">
                        <c:v>97.454509999999999</c:v>
                      </c:pt>
                      <c:pt idx="4498">
                        <c:v>97.459869999999995</c:v>
                      </c:pt>
                      <c:pt idx="4499">
                        <c:v>97.465230000000005</c:v>
                      </c:pt>
                      <c:pt idx="4500">
                        <c:v>97.470590000000001</c:v>
                      </c:pt>
                      <c:pt idx="4501">
                        <c:v>97.475939999999994</c:v>
                      </c:pt>
                      <c:pt idx="4502">
                        <c:v>97.481300000000005</c:v>
                      </c:pt>
                      <c:pt idx="4503">
                        <c:v>97.486649999999997</c:v>
                      </c:pt>
                      <c:pt idx="4504">
                        <c:v>97.492000000000004</c:v>
                      </c:pt>
                      <c:pt idx="4505">
                        <c:v>97.497349999999997</c:v>
                      </c:pt>
                      <c:pt idx="4506">
                        <c:v>97.502700000000004</c:v>
                      </c:pt>
                      <c:pt idx="4507">
                        <c:v>97.508049999999997</c:v>
                      </c:pt>
                      <c:pt idx="4508">
                        <c:v>97.513400000000004</c:v>
                      </c:pt>
                      <c:pt idx="4509">
                        <c:v>97.518739999999994</c:v>
                      </c:pt>
                      <c:pt idx="4510">
                        <c:v>97.524090000000001</c:v>
                      </c:pt>
                      <c:pt idx="4511">
                        <c:v>97.529430000000005</c:v>
                      </c:pt>
                      <c:pt idx="4512">
                        <c:v>97.534769999999995</c:v>
                      </c:pt>
                      <c:pt idx="4513">
                        <c:v>97.540120000000002</c:v>
                      </c:pt>
                      <c:pt idx="4514">
                        <c:v>97.545450000000002</c:v>
                      </c:pt>
                      <c:pt idx="4515">
                        <c:v>97.550790000000006</c:v>
                      </c:pt>
                      <c:pt idx="4516">
                        <c:v>97.556129999999996</c:v>
                      </c:pt>
                      <c:pt idx="4517">
                        <c:v>97.56147</c:v>
                      </c:pt>
                      <c:pt idx="4518">
                        <c:v>97.566800000000001</c:v>
                      </c:pt>
                      <c:pt idx="4519">
                        <c:v>97.572130000000001</c:v>
                      </c:pt>
                      <c:pt idx="4520">
                        <c:v>97.577460000000002</c:v>
                      </c:pt>
                      <c:pt idx="4521">
                        <c:v>97.582800000000006</c:v>
                      </c:pt>
                      <c:pt idx="4522">
                        <c:v>97.588120000000004</c:v>
                      </c:pt>
                      <c:pt idx="4523">
                        <c:v>97.593450000000004</c:v>
                      </c:pt>
                      <c:pt idx="4524">
                        <c:v>97.598780000000005</c:v>
                      </c:pt>
                      <c:pt idx="4525">
                        <c:v>97.604110000000006</c:v>
                      </c:pt>
                      <c:pt idx="4526">
                        <c:v>97.609430000000003</c:v>
                      </c:pt>
                      <c:pt idx="4527">
                        <c:v>97.614750000000001</c:v>
                      </c:pt>
                      <c:pt idx="4528">
                        <c:v>97.620080000000002</c:v>
                      </c:pt>
                      <c:pt idx="4529">
                        <c:v>97.625399999999999</c:v>
                      </c:pt>
                      <c:pt idx="4530">
                        <c:v>97.630719999999997</c:v>
                      </c:pt>
                      <c:pt idx="4531">
                        <c:v>97.636030000000005</c:v>
                      </c:pt>
                      <c:pt idx="4532">
                        <c:v>97.641350000000003</c:v>
                      </c:pt>
                      <c:pt idx="4533">
                        <c:v>97.64667</c:v>
                      </c:pt>
                      <c:pt idx="4534">
                        <c:v>97.651979999999995</c:v>
                      </c:pt>
                      <c:pt idx="4535">
                        <c:v>97.657290000000003</c:v>
                      </c:pt>
                      <c:pt idx="4536">
                        <c:v>97.662610000000001</c:v>
                      </c:pt>
                      <c:pt idx="4537">
                        <c:v>97.667919999999995</c:v>
                      </c:pt>
                      <c:pt idx="4538">
                        <c:v>97.673230000000004</c:v>
                      </c:pt>
                      <c:pt idx="4539">
                        <c:v>97.678529999999995</c:v>
                      </c:pt>
                      <c:pt idx="4540">
                        <c:v>97.683840000000004</c:v>
                      </c:pt>
                      <c:pt idx="4541">
                        <c:v>97.689149999999998</c:v>
                      </c:pt>
                      <c:pt idx="4542">
                        <c:v>97.694450000000003</c:v>
                      </c:pt>
                      <c:pt idx="4543">
                        <c:v>97.699749999999995</c:v>
                      </c:pt>
                      <c:pt idx="4544">
                        <c:v>97.705060000000003</c:v>
                      </c:pt>
                      <c:pt idx="4545">
                        <c:v>97.710359999999994</c:v>
                      </c:pt>
                      <c:pt idx="4546">
                        <c:v>97.71566</c:v>
                      </c:pt>
                      <c:pt idx="4547">
                        <c:v>97.720950000000002</c:v>
                      </c:pt>
                      <c:pt idx="4548">
                        <c:v>97.726249999999993</c:v>
                      </c:pt>
                      <c:pt idx="4549">
                        <c:v>97.731549999999999</c:v>
                      </c:pt>
                      <c:pt idx="4550">
                        <c:v>97.736840000000001</c:v>
                      </c:pt>
                      <c:pt idx="4551">
                        <c:v>97.742140000000006</c:v>
                      </c:pt>
                      <c:pt idx="4552">
                        <c:v>97.747429999999994</c:v>
                      </c:pt>
                      <c:pt idx="4553">
                        <c:v>97.752719999999997</c:v>
                      </c:pt>
                      <c:pt idx="4554">
                        <c:v>97.758009999999999</c:v>
                      </c:pt>
                      <c:pt idx="4555">
                        <c:v>97.763300000000001</c:v>
                      </c:pt>
                      <c:pt idx="4556">
                        <c:v>97.76858</c:v>
                      </c:pt>
                      <c:pt idx="4557">
                        <c:v>97.773870000000002</c:v>
                      </c:pt>
                      <c:pt idx="4558">
                        <c:v>97.779150000000001</c:v>
                      </c:pt>
                      <c:pt idx="4559">
                        <c:v>97.784440000000004</c:v>
                      </c:pt>
                      <c:pt idx="4560">
                        <c:v>97.789720000000003</c:v>
                      </c:pt>
                      <c:pt idx="4561">
                        <c:v>97.795000000000002</c:v>
                      </c:pt>
                      <c:pt idx="4562">
                        <c:v>97.800280000000001</c:v>
                      </c:pt>
                      <c:pt idx="4563">
                        <c:v>97.80556</c:v>
                      </c:pt>
                      <c:pt idx="4564">
                        <c:v>97.810839999999999</c:v>
                      </c:pt>
                      <c:pt idx="4565">
                        <c:v>97.816109999999995</c:v>
                      </c:pt>
                      <c:pt idx="4566">
                        <c:v>97.821389999999994</c:v>
                      </c:pt>
                      <c:pt idx="4567">
                        <c:v>97.826660000000004</c:v>
                      </c:pt>
                      <c:pt idx="4568">
                        <c:v>97.83193</c:v>
                      </c:pt>
                      <c:pt idx="4569">
                        <c:v>97.837199999999996</c:v>
                      </c:pt>
                      <c:pt idx="4570">
                        <c:v>97.842470000000006</c:v>
                      </c:pt>
                      <c:pt idx="4571">
                        <c:v>97.847740000000002</c:v>
                      </c:pt>
                      <c:pt idx="4572">
                        <c:v>97.853009999999998</c:v>
                      </c:pt>
                      <c:pt idx="4573">
                        <c:v>97.858279999999993</c:v>
                      </c:pt>
                      <c:pt idx="4574">
                        <c:v>97.86354</c:v>
                      </c:pt>
                      <c:pt idx="4575">
                        <c:v>97.868799999999993</c:v>
                      </c:pt>
                      <c:pt idx="4576">
                        <c:v>97.874070000000003</c:v>
                      </c:pt>
                      <c:pt idx="4577">
                        <c:v>97.879329999999996</c:v>
                      </c:pt>
                      <c:pt idx="4578">
                        <c:v>97.884590000000003</c:v>
                      </c:pt>
                      <c:pt idx="4579">
                        <c:v>97.889849999999996</c:v>
                      </c:pt>
                      <c:pt idx="4580">
                        <c:v>97.895099999999999</c:v>
                      </c:pt>
                      <c:pt idx="4581">
                        <c:v>97.900360000000006</c:v>
                      </c:pt>
                      <c:pt idx="4582">
                        <c:v>97.905619999999999</c:v>
                      </c:pt>
                      <c:pt idx="4583">
                        <c:v>97.910870000000003</c:v>
                      </c:pt>
                      <c:pt idx="4584">
                        <c:v>97.916120000000006</c:v>
                      </c:pt>
                      <c:pt idx="4585">
                        <c:v>97.921369999999996</c:v>
                      </c:pt>
                      <c:pt idx="4586">
                        <c:v>97.92662</c:v>
                      </c:pt>
                      <c:pt idx="4587">
                        <c:v>97.931870000000004</c:v>
                      </c:pt>
                      <c:pt idx="4588">
                        <c:v>97.937119999999993</c:v>
                      </c:pt>
                      <c:pt idx="4589">
                        <c:v>97.942369999999997</c:v>
                      </c:pt>
                      <c:pt idx="4590">
                        <c:v>97.947609999999997</c:v>
                      </c:pt>
                      <c:pt idx="4591">
                        <c:v>97.952860000000001</c:v>
                      </c:pt>
                      <c:pt idx="4592">
                        <c:v>97.958100000000002</c:v>
                      </c:pt>
                      <c:pt idx="4593">
                        <c:v>97.963340000000002</c:v>
                      </c:pt>
                      <c:pt idx="4594">
                        <c:v>97.968580000000003</c:v>
                      </c:pt>
                      <c:pt idx="4595">
                        <c:v>97.973820000000003</c:v>
                      </c:pt>
                      <c:pt idx="4596">
                        <c:v>97.979060000000004</c:v>
                      </c:pt>
                      <c:pt idx="4597">
                        <c:v>97.984300000000005</c:v>
                      </c:pt>
                      <c:pt idx="4598">
                        <c:v>97.989530000000002</c:v>
                      </c:pt>
                      <c:pt idx="4599">
                        <c:v>97.994770000000003</c:v>
                      </c:pt>
                      <c:pt idx="4600">
                        <c:v>98</c:v>
                      </c:pt>
                      <c:pt idx="4601">
                        <c:v>98.005229999999997</c:v>
                      </c:pt>
                      <c:pt idx="4602">
                        <c:v>98.010459999999995</c:v>
                      </c:pt>
                      <c:pt idx="4603">
                        <c:v>98.015690000000006</c:v>
                      </c:pt>
                      <c:pt idx="4604">
                        <c:v>98.020920000000004</c:v>
                      </c:pt>
                      <c:pt idx="4605">
                        <c:v>98.026150000000001</c:v>
                      </c:pt>
                      <c:pt idx="4606">
                        <c:v>98.031369999999995</c:v>
                      </c:pt>
                      <c:pt idx="4607">
                        <c:v>98.036600000000007</c:v>
                      </c:pt>
                      <c:pt idx="4608">
                        <c:v>98.041820000000001</c:v>
                      </c:pt>
                      <c:pt idx="4609">
                        <c:v>98.047039999999996</c:v>
                      </c:pt>
                      <c:pt idx="4610">
                        <c:v>98.052260000000004</c:v>
                      </c:pt>
                      <c:pt idx="4611">
                        <c:v>98.057479999999998</c:v>
                      </c:pt>
                      <c:pt idx="4612">
                        <c:v>98.062700000000007</c:v>
                      </c:pt>
                      <c:pt idx="4613">
                        <c:v>98.067920000000001</c:v>
                      </c:pt>
                      <c:pt idx="4614">
                        <c:v>98.073139999999995</c:v>
                      </c:pt>
                      <c:pt idx="4615">
                        <c:v>98.07835</c:v>
                      </c:pt>
                      <c:pt idx="4616">
                        <c:v>98.083569999999995</c:v>
                      </c:pt>
                      <c:pt idx="4617">
                        <c:v>98.08878</c:v>
                      </c:pt>
                      <c:pt idx="4618">
                        <c:v>98.093990000000005</c:v>
                      </c:pt>
                      <c:pt idx="4619">
                        <c:v>98.099199999999996</c:v>
                      </c:pt>
                      <c:pt idx="4620">
                        <c:v>98.104410000000001</c:v>
                      </c:pt>
                      <c:pt idx="4621">
                        <c:v>98.109620000000007</c:v>
                      </c:pt>
                      <c:pt idx="4622">
                        <c:v>98.114819999999995</c:v>
                      </c:pt>
                      <c:pt idx="4623">
                        <c:v>98.12003</c:v>
                      </c:pt>
                      <c:pt idx="4624">
                        <c:v>98.125230000000002</c:v>
                      </c:pt>
                      <c:pt idx="4625">
                        <c:v>98.130430000000004</c:v>
                      </c:pt>
                      <c:pt idx="4626">
                        <c:v>98.135639999999995</c:v>
                      </c:pt>
                      <c:pt idx="4627">
                        <c:v>98.140839999999997</c:v>
                      </c:pt>
                      <c:pt idx="4628">
                        <c:v>98.146039999999999</c:v>
                      </c:pt>
                      <c:pt idx="4629">
                        <c:v>98.151229999999998</c:v>
                      </c:pt>
                      <c:pt idx="4630">
                        <c:v>98.15643</c:v>
                      </c:pt>
                      <c:pt idx="4631">
                        <c:v>98.161630000000002</c:v>
                      </c:pt>
                      <c:pt idx="4632">
                        <c:v>98.166820000000001</c:v>
                      </c:pt>
                      <c:pt idx="4633">
                        <c:v>98.17201</c:v>
                      </c:pt>
                      <c:pt idx="4634">
                        <c:v>98.177210000000002</c:v>
                      </c:pt>
                      <c:pt idx="4635">
                        <c:v>98.182400000000001</c:v>
                      </c:pt>
                      <c:pt idx="4636">
                        <c:v>98.18759</c:v>
                      </c:pt>
                      <c:pt idx="4637">
                        <c:v>98.192779999999999</c:v>
                      </c:pt>
                      <c:pt idx="4638">
                        <c:v>98.197959999999995</c:v>
                      </c:pt>
                      <c:pt idx="4639">
                        <c:v>98.203149999999994</c:v>
                      </c:pt>
                      <c:pt idx="4640">
                        <c:v>98.208330000000004</c:v>
                      </c:pt>
                      <c:pt idx="4641">
                        <c:v>98.213520000000003</c:v>
                      </c:pt>
                      <c:pt idx="4642">
                        <c:v>98.218699999999998</c:v>
                      </c:pt>
                      <c:pt idx="4643">
                        <c:v>98.223879999999994</c:v>
                      </c:pt>
                      <c:pt idx="4644">
                        <c:v>98.229060000000004</c:v>
                      </c:pt>
                      <c:pt idx="4645">
                        <c:v>98.23424</c:v>
                      </c:pt>
                      <c:pt idx="4646">
                        <c:v>98.239419999999996</c:v>
                      </c:pt>
                      <c:pt idx="4647">
                        <c:v>98.244590000000002</c:v>
                      </c:pt>
                      <c:pt idx="4648">
                        <c:v>98.249769999999998</c:v>
                      </c:pt>
                      <c:pt idx="4649">
                        <c:v>98.254940000000005</c:v>
                      </c:pt>
                      <c:pt idx="4650">
                        <c:v>98.260120000000001</c:v>
                      </c:pt>
                      <c:pt idx="4651">
                        <c:v>98.265289999999993</c:v>
                      </c:pt>
                      <c:pt idx="4652">
                        <c:v>98.27046</c:v>
                      </c:pt>
                      <c:pt idx="4653">
                        <c:v>98.275630000000007</c:v>
                      </c:pt>
                      <c:pt idx="4654">
                        <c:v>98.280799999999999</c:v>
                      </c:pt>
                      <c:pt idx="4655">
                        <c:v>98.285960000000003</c:v>
                      </c:pt>
                      <c:pt idx="4656">
                        <c:v>98.291129999999995</c:v>
                      </c:pt>
                      <c:pt idx="4657">
                        <c:v>98.296289999999999</c:v>
                      </c:pt>
                      <c:pt idx="4658">
                        <c:v>98.301460000000006</c:v>
                      </c:pt>
                      <c:pt idx="4659">
                        <c:v>98.306619999999995</c:v>
                      </c:pt>
                      <c:pt idx="4660">
                        <c:v>98.311779999999999</c:v>
                      </c:pt>
                      <c:pt idx="4661">
                        <c:v>98.316940000000002</c:v>
                      </c:pt>
                      <c:pt idx="4662">
                        <c:v>98.322100000000006</c:v>
                      </c:pt>
                      <c:pt idx="4663">
                        <c:v>98.327250000000006</c:v>
                      </c:pt>
                      <c:pt idx="4664">
                        <c:v>98.332409999999996</c:v>
                      </c:pt>
                      <c:pt idx="4665">
                        <c:v>98.337559999999996</c:v>
                      </c:pt>
                      <c:pt idx="4666">
                        <c:v>98.34272</c:v>
                      </c:pt>
                      <c:pt idx="4667">
                        <c:v>98.34787</c:v>
                      </c:pt>
                      <c:pt idx="4668">
                        <c:v>98.353020000000001</c:v>
                      </c:pt>
                      <c:pt idx="4669">
                        <c:v>98.358170000000001</c:v>
                      </c:pt>
                      <c:pt idx="4670">
                        <c:v>98.363320000000002</c:v>
                      </c:pt>
                      <c:pt idx="4671">
                        <c:v>98.368470000000002</c:v>
                      </c:pt>
                      <c:pt idx="4672">
                        <c:v>98.373620000000003</c:v>
                      </c:pt>
                      <c:pt idx="4673">
                        <c:v>98.37876</c:v>
                      </c:pt>
                      <c:pt idx="4674">
                        <c:v>98.38391</c:v>
                      </c:pt>
                      <c:pt idx="4675">
                        <c:v>98.389049999999997</c:v>
                      </c:pt>
                      <c:pt idx="4676">
                        <c:v>98.394189999999995</c:v>
                      </c:pt>
                      <c:pt idx="4677">
                        <c:v>98.399330000000006</c:v>
                      </c:pt>
                      <c:pt idx="4678">
                        <c:v>98.404470000000003</c:v>
                      </c:pt>
                      <c:pt idx="4679">
                        <c:v>98.409610000000001</c:v>
                      </c:pt>
                      <c:pt idx="4680">
                        <c:v>98.414749999999998</c:v>
                      </c:pt>
                      <c:pt idx="4681">
                        <c:v>98.419880000000006</c:v>
                      </c:pt>
                      <c:pt idx="4682">
                        <c:v>98.425020000000004</c:v>
                      </c:pt>
                      <c:pt idx="4683">
                        <c:v>98.430149999999998</c:v>
                      </c:pt>
                      <c:pt idx="4684">
                        <c:v>98.435280000000006</c:v>
                      </c:pt>
                      <c:pt idx="4685">
                        <c:v>98.44041</c:v>
                      </c:pt>
                      <c:pt idx="4686">
                        <c:v>98.445539999999994</c:v>
                      </c:pt>
                      <c:pt idx="4687">
                        <c:v>98.450670000000002</c:v>
                      </c:pt>
                      <c:pt idx="4688">
                        <c:v>98.455799999999996</c:v>
                      </c:pt>
                      <c:pt idx="4689">
                        <c:v>98.460930000000005</c:v>
                      </c:pt>
                      <c:pt idx="4690">
                        <c:v>98.466049999999996</c:v>
                      </c:pt>
                      <c:pt idx="4691">
                        <c:v>98.471180000000004</c:v>
                      </c:pt>
                      <c:pt idx="4692">
                        <c:v>98.476299999999995</c:v>
                      </c:pt>
                      <c:pt idx="4693">
                        <c:v>98.48142</c:v>
                      </c:pt>
                      <c:pt idx="4694">
                        <c:v>98.486540000000005</c:v>
                      </c:pt>
                      <c:pt idx="4695">
                        <c:v>98.491659999999996</c:v>
                      </c:pt>
                      <c:pt idx="4696">
                        <c:v>98.496780000000001</c:v>
                      </c:pt>
                      <c:pt idx="4697">
                        <c:v>98.501900000000006</c:v>
                      </c:pt>
                      <c:pt idx="4698">
                        <c:v>98.507009999999994</c:v>
                      </c:pt>
                      <c:pt idx="4699">
                        <c:v>98.512129999999999</c:v>
                      </c:pt>
                      <c:pt idx="4700">
                        <c:v>98.517240000000001</c:v>
                      </c:pt>
                      <c:pt idx="4701">
                        <c:v>98.522350000000003</c:v>
                      </c:pt>
                      <c:pt idx="4702">
                        <c:v>98.527460000000005</c:v>
                      </c:pt>
                      <c:pt idx="4703">
                        <c:v>98.532570000000007</c:v>
                      </c:pt>
                      <c:pt idx="4704">
                        <c:v>98.537679999999995</c:v>
                      </c:pt>
                      <c:pt idx="4705">
                        <c:v>98.542789999999997</c:v>
                      </c:pt>
                      <c:pt idx="4706">
                        <c:v>98.547899999999998</c:v>
                      </c:pt>
                      <c:pt idx="4707">
                        <c:v>98.552999999999997</c:v>
                      </c:pt>
                      <c:pt idx="4708">
                        <c:v>98.558109999999999</c:v>
                      </c:pt>
                      <c:pt idx="4709">
                        <c:v>98.563209999999998</c:v>
                      </c:pt>
                      <c:pt idx="4710">
                        <c:v>98.568309999999997</c:v>
                      </c:pt>
                      <c:pt idx="4711">
                        <c:v>98.573409999999996</c:v>
                      </c:pt>
                      <c:pt idx="4712">
                        <c:v>98.578509999999994</c:v>
                      </c:pt>
                      <c:pt idx="4713">
                        <c:v>98.583609999999993</c:v>
                      </c:pt>
                      <c:pt idx="4714">
                        <c:v>98.588710000000006</c:v>
                      </c:pt>
                      <c:pt idx="4715">
                        <c:v>98.593800000000002</c:v>
                      </c:pt>
                      <c:pt idx="4716">
                        <c:v>98.5989</c:v>
                      </c:pt>
                      <c:pt idx="4717">
                        <c:v>98.603989999999996</c:v>
                      </c:pt>
                      <c:pt idx="4718">
                        <c:v>98.609080000000006</c:v>
                      </c:pt>
                      <c:pt idx="4719">
                        <c:v>98.614180000000005</c:v>
                      </c:pt>
                      <c:pt idx="4720">
                        <c:v>98.61927</c:v>
                      </c:pt>
                      <c:pt idx="4721">
                        <c:v>98.624359999999996</c:v>
                      </c:pt>
                      <c:pt idx="4722">
                        <c:v>98.629440000000002</c:v>
                      </c:pt>
                      <c:pt idx="4723">
                        <c:v>98.634529999999998</c:v>
                      </c:pt>
                      <c:pt idx="4724">
                        <c:v>98.639610000000005</c:v>
                      </c:pt>
                      <c:pt idx="4725">
                        <c:v>98.6447</c:v>
                      </c:pt>
                      <c:pt idx="4726">
                        <c:v>98.649780000000007</c:v>
                      </c:pt>
                      <c:pt idx="4727">
                        <c:v>98.654859999999999</c:v>
                      </c:pt>
                      <c:pt idx="4728">
                        <c:v>98.659949999999995</c:v>
                      </c:pt>
                      <c:pt idx="4729">
                        <c:v>98.665019999999998</c:v>
                      </c:pt>
                      <c:pt idx="4730">
                        <c:v>98.670100000000005</c:v>
                      </c:pt>
                      <c:pt idx="4731">
                        <c:v>98.675179999999997</c:v>
                      </c:pt>
                      <c:pt idx="4732">
                        <c:v>98.680260000000004</c:v>
                      </c:pt>
                      <c:pt idx="4733">
                        <c:v>98.685329999999993</c:v>
                      </c:pt>
                      <c:pt idx="4734">
                        <c:v>98.69041</c:v>
                      </c:pt>
                      <c:pt idx="4735">
                        <c:v>98.695480000000003</c:v>
                      </c:pt>
                      <c:pt idx="4736">
                        <c:v>98.700550000000007</c:v>
                      </c:pt>
                      <c:pt idx="4737">
                        <c:v>98.705619999999996</c:v>
                      </c:pt>
                      <c:pt idx="4738">
                        <c:v>98.71069</c:v>
                      </c:pt>
                      <c:pt idx="4739">
                        <c:v>98.715760000000003</c:v>
                      </c:pt>
                      <c:pt idx="4740">
                        <c:v>98.720820000000003</c:v>
                      </c:pt>
                      <c:pt idx="4741">
                        <c:v>98.725890000000007</c:v>
                      </c:pt>
                      <c:pt idx="4742">
                        <c:v>98.730950000000007</c:v>
                      </c:pt>
                      <c:pt idx="4743">
                        <c:v>98.736019999999996</c:v>
                      </c:pt>
                      <c:pt idx="4744">
                        <c:v>98.741079999999997</c:v>
                      </c:pt>
                      <c:pt idx="4745">
                        <c:v>98.746139999999997</c:v>
                      </c:pt>
                      <c:pt idx="4746">
                        <c:v>98.751199999999997</c:v>
                      </c:pt>
                      <c:pt idx="4747">
                        <c:v>98.756259999999997</c:v>
                      </c:pt>
                      <c:pt idx="4748">
                        <c:v>98.761319999999998</c:v>
                      </c:pt>
                      <c:pt idx="4749">
                        <c:v>98.766369999999995</c:v>
                      </c:pt>
                      <c:pt idx="4750">
                        <c:v>98.771429999999995</c:v>
                      </c:pt>
                      <c:pt idx="4751">
                        <c:v>98.776480000000006</c:v>
                      </c:pt>
                      <c:pt idx="4752">
                        <c:v>98.781540000000007</c:v>
                      </c:pt>
                      <c:pt idx="4753">
                        <c:v>98.786590000000004</c:v>
                      </c:pt>
                      <c:pt idx="4754">
                        <c:v>98.791640000000001</c:v>
                      </c:pt>
                      <c:pt idx="4755">
                        <c:v>98.796689999999998</c:v>
                      </c:pt>
                      <c:pt idx="4756">
                        <c:v>98.801739999999995</c:v>
                      </c:pt>
                      <c:pt idx="4757">
                        <c:v>98.806780000000003</c:v>
                      </c:pt>
                      <c:pt idx="4758">
                        <c:v>98.81183</c:v>
                      </c:pt>
                      <c:pt idx="4759">
                        <c:v>98.816869999999994</c:v>
                      </c:pt>
                      <c:pt idx="4760">
                        <c:v>98.821920000000006</c:v>
                      </c:pt>
                      <c:pt idx="4761">
                        <c:v>98.82696</c:v>
                      </c:pt>
                      <c:pt idx="4762">
                        <c:v>98.831999999999994</c:v>
                      </c:pt>
                      <c:pt idx="4763">
                        <c:v>98.837040000000002</c:v>
                      </c:pt>
                      <c:pt idx="4764">
                        <c:v>98.842079999999996</c:v>
                      </c:pt>
                      <c:pt idx="4765">
                        <c:v>98.847120000000004</c:v>
                      </c:pt>
                      <c:pt idx="4766">
                        <c:v>98.852159999999998</c:v>
                      </c:pt>
                      <c:pt idx="4767">
                        <c:v>98.857190000000003</c:v>
                      </c:pt>
                      <c:pt idx="4768">
                        <c:v>98.862229999999997</c:v>
                      </c:pt>
                      <c:pt idx="4769">
                        <c:v>98.867260000000002</c:v>
                      </c:pt>
                      <c:pt idx="4770">
                        <c:v>98.872290000000007</c:v>
                      </c:pt>
                      <c:pt idx="4771">
                        <c:v>98.877319999999997</c:v>
                      </c:pt>
                      <c:pt idx="4772">
                        <c:v>98.882350000000002</c:v>
                      </c:pt>
                      <c:pt idx="4773">
                        <c:v>98.887379999999993</c:v>
                      </c:pt>
                      <c:pt idx="4774">
                        <c:v>98.892409999999998</c:v>
                      </c:pt>
                      <c:pt idx="4775">
                        <c:v>98.897440000000003</c:v>
                      </c:pt>
                      <c:pt idx="4776">
                        <c:v>98.902460000000005</c:v>
                      </c:pt>
                      <c:pt idx="4777">
                        <c:v>98.907489999999996</c:v>
                      </c:pt>
                      <c:pt idx="4778">
                        <c:v>98.912509999999997</c:v>
                      </c:pt>
                      <c:pt idx="4779">
                        <c:v>98.917529999999999</c:v>
                      </c:pt>
                      <c:pt idx="4780">
                        <c:v>98.922550000000001</c:v>
                      </c:pt>
                      <c:pt idx="4781">
                        <c:v>98.927570000000003</c:v>
                      </c:pt>
                      <c:pt idx="4782">
                        <c:v>98.932590000000005</c:v>
                      </c:pt>
                      <c:pt idx="4783">
                        <c:v>98.937610000000006</c:v>
                      </c:pt>
                      <c:pt idx="4784">
                        <c:v>98.942620000000005</c:v>
                      </c:pt>
                      <c:pt idx="4785">
                        <c:v>98.947640000000007</c:v>
                      </c:pt>
                      <c:pt idx="4786">
                        <c:v>98.952650000000006</c:v>
                      </c:pt>
                      <c:pt idx="4787">
                        <c:v>98.957660000000004</c:v>
                      </c:pt>
                      <c:pt idx="4788">
                        <c:v>98.962680000000006</c:v>
                      </c:pt>
                      <c:pt idx="4789">
                        <c:v>98.967690000000005</c:v>
                      </c:pt>
                      <c:pt idx="4790">
                        <c:v>98.972700000000003</c:v>
                      </c:pt>
                      <c:pt idx="4791">
                        <c:v>98.977699999999999</c:v>
                      </c:pt>
                      <c:pt idx="4792">
                        <c:v>98.982709999999997</c:v>
                      </c:pt>
                      <c:pt idx="4793">
                        <c:v>98.987719999999996</c:v>
                      </c:pt>
                      <c:pt idx="4794">
                        <c:v>98.992720000000006</c:v>
                      </c:pt>
                      <c:pt idx="4795">
                        <c:v>98.997730000000004</c:v>
                      </c:pt>
                      <c:pt idx="4796">
                        <c:v>99.00273</c:v>
                      </c:pt>
                      <c:pt idx="4797">
                        <c:v>99.007729999999995</c:v>
                      </c:pt>
                      <c:pt idx="4798">
                        <c:v>99.012730000000005</c:v>
                      </c:pt>
                      <c:pt idx="4799">
                        <c:v>99.01773</c:v>
                      </c:pt>
                      <c:pt idx="4800">
                        <c:v>99.022729999999996</c:v>
                      </c:pt>
                      <c:pt idx="4801">
                        <c:v>99.027720000000002</c:v>
                      </c:pt>
                      <c:pt idx="4802">
                        <c:v>99.032719999999998</c:v>
                      </c:pt>
                      <c:pt idx="4803">
                        <c:v>99.037710000000004</c:v>
                      </c:pt>
                      <c:pt idx="4804">
                        <c:v>99.04271</c:v>
                      </c:pt>
                      <c:pt idx="4805">
                        <c:v>99.047700000000006</c:v>
                      </c:pt>
                      <c:pt idx="4806">
                        <c:v>99.052689999999998</c:v>
                      </c:pt>
                      <c:pt idx="4807">
                        <c:v>99.057680000000005</c:v>
                      </c:pt>
                      <c:pt idx="4808">
                        <c:v>99.062669999999997</c:v>
                      </c:pt>
                      <c:pt idx="4809">
                        <c:v>99.067660000000004</c:v>
                      </c:pt>
                      <c:pt idx="4810">
                        <c:v>99.072640000000007</c:v>
                      </c:pt>
                      <c:pt idx="4811">
                        <c:v>99.077629999999999</c:v>
                      </c:pt>
                      <c:pt idx="4812">
                        <c:v>99.082610000000003</c:v>
                      </c:pt>
                      <c:pt idx="4813">
                        <c:v>99.087599999999995</c:v>
                      </c:pt>
                      <c:pt idx="4814">
                        <c:v>99.092579999999998</c:v>
                      </c:pt>
                      <c:pt idx="4815">
                        <c:v>99.097560000000001</c:v>
                      </c:pt>
                      <c:pt idx="4816">
                        <c:v>99.102540000000005</c:v>
                      </c:pt>
                      <c:pt idx="4817">
                        <c:v>99.107519999999994</c:v>
                      </c:pt>
                      <c:pt idx="4818">
                        <c:v>99.112499999999997</c:v>
                      </c:pt>
                      <c:pt idx="4819">
                        <c:v>99.117469999999997</c:v>
                      </c:pt>
                      <c:pt idx="4820">
                        <c:v>99.122450000000001</c:v>
                      </c:pt>
                      <c:pt idx="4821">
                        <c:v>99.127420000000001</c:v>
                      </c:pt>
                      <c:pt idx="4822">
                        <c:v>99.132400000000004</c:v>
                      </c:pt>
                      <c:pt idx="4823">
                        <c:v>99.137370000000004</c:v>
                      </c:pt>
                      <c:pt idx="4824">
                        <c:v>99.142340000000004</c:v>
                      </c:pt>
                      <c:pt idx="4825">
                        <c:v>99.147310000000004</c:v>
                      </c:pt>
                      <c:pt idx="4826">
                        <c:v>99.152280000000005</c:v>
                      </c:pt>
                      <c:pt idx="4827">
                        <c:v>99.157240000000002</c:v>
                      </c:pt>
                      <c:pt idx="4828">
                        <c:v>99.162210000000002</c:v>
                      </c:pt>
                      <c:pt idx="4829">
                        <c:v>99.167180000000002</c:v>
                      </c:pt>
                      <c:pt idx="4830">
                        <c:v>99.172139999999999</c:v>
                      </c:pt>
                      <c:pt idx="4831">
                        <c:v>99.177099999999996</c:v>
                      </c:pt>
                      <c:pt idx="4832">
                        <c:v>99.182069999999996</c:v>
                      </c:pt>
                      <c:pt idx="4833">
                        <c:v>99.187029999999993</c:v>
                      </c:pt>
                      <c:pt idx="4834">
                        <c:v>99.191990000000004</c:v>
                      </c:pt>
                      <c:pt idx="4835">
                        <c:v>99.196939999999998</c:v>
                      </c:pt>
                      <c:pt idx="4836">
                        <c:v>99.201899999999995</c:v>
                      </c:pt>
                      <c:pt idx="4837">
                        <c:v>99.206860000000006</c:v>
                      </c:pt>
                      <c:pt idx="4838">
                        <c:v>99.21181</c:v>
                      </c:pt>
                      <c:pt idx="4839">
                        <c:v>99.216769999999997</c:v>
                      </c:pt>
                      <c:pt idx="4840">
                        <c:v>99.221720000000005</c:v>
                      </c:pt>
                      <c:pt idx="4841">
                        <c:v>99.226669999999999</c:v>
                      </c:pt>
                      <c:pt idx="4842">
                        <c:v>99.231620000000007</c:v>
                      </c:pt>
                      <c:pt idx="4843">
                        <c:v>99.23657</c:v>
                      </c:pt>
                      <c:pt idx="4844">
                        <c:v>99.241519999999994</c:v>
                      </c:pt>
                      <c:pt idx="4845">
                        <c:v>99.246470000000002</c:v>
                      </c:pt>
                      <c:pt idx="4846">
                        <c:v>99.251410000000007</c:v>
                      </c:pt>
                      <c:pt idx="4847">
                        <c:v>99.256360000000001</c:v>
                      </c:pt>
                      <c:pt idx="4848">
                        <c:v>99.261300000000006</c:v>
                      </c:pt>
                      <c:pt idx="4849">
                        <c:v>99.266239999999996</c:v>
                      </c:pt>
                      <c:pt idx="4850">
                        <c:v>99.271190000000004</c:v>
                      </c:pt>
                      <c:pt idx="4851">
                        <c:v>99.276129999999995</c:v>
                      </c:pt>
                      <c:pt idx="4852">
                        <c:v>99.28107</c:v>
                      </c:pt>
                      <c:pt idx="4853">
                        <c:v>99.286000000000001</c:v>
                      </c:pt>
                      <c:pt idx="4854">
                        <c:v>99.290940000000006</c:v>
                      </c:pt>
                      <c:pt idx="4855">
                        <c:v>99.295879999999997</c:v>
                      </c:pt>
                      <c:pt idx="4856">
                        <c:v>99.300809999999998</c:v>
                      </c:pt>
                      <c:pt idx="4857">
                        <c:v>99.305750000000003</c:v>
                      </c:pt>
                      <c:pt idx="4858">
                        <c:v>99.310680000000005</c:v>
                      </c:pt>
                      <c:pt idx="4859">
                        <c:v>99.315610000000007</c:v>
                      </c:pt>
                      <c:pt idx="4860">
                        <c:v>99.320539999999994</c:v>
                      </c:pt>
                      <c:pt idx="4861">
                        <c:v>99.325469999999996</c:v>
                      </c:pt>
                      <c:pt idx="4862">
                        <c:v>99.330399999999997</c:v>
                      </c:pt>
                      <c:pt idx="4863">
                        <c:v>99.335329999999999</c:v>
                      </c:pt>
                      <c:pt idx="4864">
                        <c:v>99.340249999999997</c:v>
                      </c:pt>
                      <c:pt idx="4865">
                        <c:v>99.345179999999999</c:v>
                      </c:pt>
                      <c:pt idx="4866">
                        <c:v>99.350099999999998</c:v>
                      </c:pt>
                      <c:pt idx="4867">
                        <c:v>99.355019999999996</c:v>
                      </c:pt>
                      <c:pt idx="4868">
                        <c:v>99.359949999999998</c:v>
                      </c:pt>
                      <c:pt idx="4869">
                        <c:v>99.364869999999996</c:v>
                      </c:pt>
                      <c:pt idx="4870">
                        <c:v>99.369789999999995</c:v>
                      </c:pt>
                      <c:pt idx="4871">
                        <c:v>99.374700000000004</c:v>
                      </c:pt>
                      <c:pt idx="4872">
                        <c:v>99.379620000000003</c:v>
                      </c:pt>
                      <c:pt idx="4873">
                        <c:v>99.384540000000001</c:v>
                      </c:pt>
                      <c:pt idx="4874">
                        <c:v>99.389449999999997</c:v>
                      </c:pt>
                      <c:pt idx="4875">
                        <c:v>99.394369999999995</c:v>
                      </c:pt>
                      <c:pt idx="4876">
                        <c:v>99.399280000000005</c:v>
                      </c:pt>
                      <c:pt idx="4877">
                        <c:v>99.40419</c:v>
                      </c:pt>
                      <c:pt idx="4878">
                        <c:v>99.409099999999995</c:v>
                      </c:pt>
                      <c:pt idx="4879">
                        <c:v>99.414010000000005</c:v>
                      </c:pt>
                      <c:pt idx="4880">
                        <c:v>99.41892</c:v>
                      </c:pt>
                      <c:pt idx="4881">
                        <c:v>99.423829999999995</c:v>
                      </c:pt>
                      <c:pt idx="4882">
                        <c:v>99.428730000000002</c:v>
                      </c:pt>
                      <c:pt idx="4883">
                        <c:v>99.433639999999997</c:v>
                      </c:pt>
                      <c:pt idx="4884">
                        <c:v>99.438540000000003</c:v>
                      </c:pt>
                      <c:pt idx="4885">
                        <c:v>99.443439999999995</c:v>
                      </c:pt>
                      <c:pt idx="4886">
                        <c:v>99.448350000000005</c:v>
                      </c:pt>
                      <c:pt idx="4887">
                        <c:v>99.453249999999997</c:v>
                      </c:pt>
                      <c:pt idx="4888">
                        <c:v>99.458150000000003</c:v>
                      </c:pt>
                      <c:pt idx="4889">
                        <c:v>99.463040000000007</c:v>
                      </c:pt>
                      <c:pt idx="4890">
                        <c:v>99.467939999999999</c:v>
                      </c:pt>
                      <c:pt idx="4891">
                        <c:v>99.472840000000005</c:v>
                      </c:pt>
                      <c:pt idx="4892">
                        <c:v>99.477729999999994</c:v>
                      </c:pt>
                      <c:pt idx="4893">
                        <c:v>99.48263</c:v>
                      </c:pt>
                      <c:pt idx="4894">
                        <c:v>99.487520000000004</c:v>
                      </c:pt>
                      <c:pt idx="4895">
                        <c:v>99.492410000000007</c:v>
                      </c:pt>
                      <c:pt idx="4896">
                        <c:v>99.497299999999996</c:v>
                      </c:pt>
                      <c:pt idx="4897">
                        <c:v>99.502189999999999</c:v>
                      </c:pt>
                      <c:pt idx="4898">
                        <c:v>99.507080000000002</c:v>
                      </c:pt>
                      <c:pt idx="4899">
                        <c:v>99.511970000000005</c:v>
                      </c:pt>
                      <c:pt idx="4900">
                        <c:v>99.516850000000005</c:v>
                      </c:pt>
                      <c:pt idx="4901">
                        <c:v>99.521739999999994</c:v>
                      </c:pt>
                      <c:pt idx="4902">
                        <c:v>99.526619999999994</c:v>
                      </c:pt>
                      <c:pt idx="4903">
                        <c:v>99.531509999999997</c:v>
                      </c:pt>
                      <c:pt idx="4904">
                        <c:v>99.536389999999997</c:v>
                      </c:pt>
                      <c:pt idx="4905">
                        <c:v>99.541269999999997</c:v>
                      </c:pt>
                      <c:pt idx="4906">
                        <c:v>99.546149999999997</c:v>
                      </c:pt>
                      <c:pt idx="4907">
                        <c:v>99.551029999999997</c:v>
                      </c:pt>
                      <c:pt idx="4908">
                        <c:v>99.555899999999994</c:v>
                      </c:pt>
                      <c:pt idx="4909">
                        <c:v>99.560779999999994</c:v>
                      </c:pt>
                      <c:pt idx="4910">
                        <c:v>99.565659999999994</c:v>
                      </c:pt>
                      <c:pt idx="4911">
                        <c:v>99.570530000000005</c:v>
                      </c:pt>
                      <c:pt idx="4912">
                        <c:v>99.575400000000002</c:v>
                      </c:pt>
                      <c:pt idx="4913">
                        <c:v>99.580280000000002</c:v>
                      </c:pt>
                      <c:pt idx="4914">
                        <c:v>99.585149999999999</c:v>
                      </c:pt>
                      <c:pt idx="4915">
                        <c:v>99.590019999999996</c:v>
                      </c:pt>
                      <c:pt idx="4916">
                        <c:v>99.594890000000007</c:v>
                      </c:pt>
                      <c:pt idx="4917">
                        <c:v>99.59975</c:v>
                      </c:pt>
                      <c:pt idx="4918">
                        <c:v>99.604619999999997</c:v>
                      </c:pt>
                      <c:pt idx="4919">
                        <c:v>99.609489999999994</c:v>
                      </c:pt>
                      <c:pt idx="4920">
                        <c:v>99.614350000000002</c:v>
                      </c:pt>
                      <c:pt idx="4921">
                        <c:v>99.619209999999995</c:v>
                      </c:pt>
                      <c:pt idx="4922">
                        <c:v>99.624080000000006</c:v>
                      </c:pt>
                      <c:pt idx="4923">
                        <c:v>99.62894</c:v>
                      </c:pt>
                      <c:pt idx="4924">
                        <c:v>99.633799999999994</c:v>
                      </c:pt>
                      <c:pt idx="4925">
                        <c:v>99.638660000000002</c:v>
                      </c:pt>
                      <c:pt idx="4926">
                        <c:v>99.643510000000006</c:v>
                      </c:pt>
                      <c:pt idx="4927">
                        <c:v>99.64837</c:v>
                      </c:pt>
                      <c:pt idx="4928">
                        <c:v>99.653229999999994</c:v>
                      </c:pt>
                      <c:pt idx="4929">
                        <c:v>99.658079999999998</c:v>
                      </c:pt>
                      <c:pt idx="4930">
                        <c:v>99.662930000000003</c:v>
                      </c:pt>
                      <c:pt idx="4931">
                        <c:v>99.667789999999997</c:v>
                      </c:pt>
                      <c:pt idx="4932">
                        <c:v>99.672640000000001</c:v>
                      </c:pt>
                      <c:pt idx="4933">
                        <c:v>99.677490000000006</c:v>
                      </c:pt>
                      <c:pt idx="4934">
                        <c:v>99.682339999999996</c:v>
                      </c:pt>
                      <c:pt idx="4935">
                        <c:v>99.687190000000001</c:v>
                      </c:pt>
                      <c:pt idx="4936">
                        <c:v>99.692030000000003</c:v>
                      </c:pt>
                      <c:pt idx="4937">
                        <c:v>99.696879999999993</c:v>
                      </c:pt>
                      <c:pt idx="4938">
                        <c:v>99.701719999999995</c:v>
                      </c:pt>
                      <c:pt idx="4939">
                        <c:v>99.706569999999999</c:v>
                      </c:pt>
                      <c:pt idx="4940">
                        <c:v>99.711410000000001</c:v>
                      </c:pt>
                      <c:pt idx="4941">
                        <c:v>99.716250000000002</c:v>
                      </c:pt>
                      <c:pt idx="4942">
                        <c:v>99.721090000000004</c:v>
                      </c:pt>
                      <c:pt idx="4943">
                        <c:v>99.725930000000005</c:v>
                      </c:pt>
                      <c:pt idx="4944">
                        <c:v>99.730770000000007</c:v>
                      </c:pt>
                      <c:pt idx="4945">
                        <c:v>99.735609999999994</c:v>
                      </c:pt>
                      <c:pt idx="4946">
                        <c:v>99.740440000000007</c:v>
                      </c:pt>
                      <c:pt idx="4947">
                        <c:v>99.745279999999994</c:v>
                      </c:pt>
                      <c:pt idx="4948">
                        <c:v>99.750110000000006</c:v>
                      </c:pt>
                      <c:pt idx="4949">
                        <c:v>99.754940000000005</c:v>
                      </c:pt>
                      <c:pt idx="4950">
                        <c:v>99.759780000000006</c:v>
                      </c:pt>
                      <c:pt idx="4951">
                        <c:v>99.764610000000005</c:v>
                      </c:pt>
                      <c:pt idx="4952">
                        <c:v>99.769440000000003</c:v>
                      </c:pt>
                      <c:pt idx="4953">
                        <c:v>99.774270000000001</c:v>
                      </c:pt>
                      <c:pt idx="4954">
                        <c:v>99.779089999999997</c:v>
                      </c:pt>
                      <c:pt idx="4955">
                        <c:v>99.783919999999995</c:v>
                      </c:pt>
                      <c:pt idx="4956">
                        <c:v>99.788740000000004</c:v>
                      </c:pt>
                      <c:pt idx="4957">
                        <c:v>99.793570000000003</c:v>
                      </c:pt>
                      <c:pt idx="4958">
                        <c:v>99.798389999999998</c:v>
                      </c:pt>
                      <c:pt idx="4959">
                        <c:v>99.803210000000007</c:v>
                      </c:pt>
                      <c:pt idx="4960">
                        <c:v>99.808040000000005</c:v>
                      </c:pt>
                      <c:pt idx="4961">
                        <c:v>99.812860000000001</c:v>
                      </c:pt>
                      <c:pt idx="4962">
                        <c:v>99.817670000000007</c:v>
                      </c:pt>
                      <c:pt idx="4963">
                        <c:v>99.822490000000002</c:v>
                      </c:pt>
                      <c:pt idx="4964">
                        <c:v>99.827309999999997</c:v>
                      </c:pt>
                      <c:pt idx="4965">
                        <c:v>99.832120000000003</c:v>
                      </c:pt>
                      <c:pt idx="4966">
                        <c:v>99.836939999999998</c:v>
                      </c:pt>
                      <c:pt idx="4967">
                        <c:v>99.841750000000005</c:v>
                      </c:pt>
                      <c:pt idx="4968">
                        <c:v>99.84657</c:v>
                      </c:pt>
                      <c:pt idx="4969">
                        <c:v>99.851380000000006</c:v>
                      </c:pt>
                      <c:pt idx="4970">
                        <c:v>99.856189999999998</c:v>
                      </c:pt>
                      <c:pt idx="4971">
                        <c:v>99.861000000000004</c:v>
                      </c:pt>
                      <c:pt idx="4972">
                        <c:v>99.865799999999993</c:v>
                      </c:pt>
                      <c:pt idx="4973">
                        <c:v>99.870609999999999</c:v>
                      </c:pt>
                      <c:pt idx="4974">
                        <c:v>99.875420000000005</c:v>
                      </c:pt>
                      <c:pt idx="4975">
                        <c:v>99.880219999999994</c:v>
                      </c:pt>
                      <c:pt idx="4976">
                        <c:v>99.88503</c:v>
                      </c:pt>
                      <c:pt idx="4977">
                        <c:v>99.889830000000003</c:v>
                      </c:pt>
                      <c:pt idx="4978">
                        <c:v>99.894630000000006</c:v>
                      </c:pt>
                      <c:pt idx="4979">
                        <c:v>99.899429999999995</c:v>
                      </c:pt>
                      <c:pt idx="4980">
                        <c:v>99.904229999999998</c:v>
                      </c:pt>
                      <c:pt idx="4981">
                        <c:v>99.909030000000001</c:v>
                      </c:pt>
                      <c:pt idx="4982">
                        <c:v>99.913830000000004</c:v>
                      </c:pt>
                      <c:pt idx="4983">
                        <c:v>99.918620000000004</c:v>
                      </c:pt>
                      <c:pt idx="4984">
                        <c:v>99.923419999999993</c:v>
                      </c:pt>
                      <c:pt idx="4985">
                        <c:v>99.928210000000007</c:v>
                      </c:pt>
                      <c:pt idx="4986">
                        <c:v>99.933009999999996</c:v>
                      </c:pt>
                      <c:pt idx="4987">
                        <c:v>99.937799999999996</c:v>
                      </c:pt>
                      <c:pt idx="4988">
                        <c:v>99.942589999999996</c:v>
                      </c:pt>
                      <c:pt idx="4989">
                        <c:v>99.947379999999995</c:v>
                      </c:pt>
                      <c:pt idx="4990">
                        <c:v>99.952169999999995</c:v>
                      </c:pt>
                      <c:pt idx="4991">
                        <c:v>99.956959999999995</c:v>
                      </c:pt>
                      <c:pt idx="4992">
                        <c:v>99.961740000000006</c:v>
                      </c:pt>
                      <c:pt idx="4993">
                        <c:v>99.966530000000006</c:v>
                      </c:pt>
                      <c:pt idx="4994">
                        <c:v>99.971310000000003</c:v>
                      </c:pt>
                      <c:pt idx="4995">
                        <c:v>99.976100000000002</c:v>
                      </c:pt>
                      <c:pt idx="4996">
                        <c:v>99.980879999999999</c:v>
                      </c:pt>
                      <c:pt idx="4997">
                        <c:v>99.985659999999996</c:v>
                      </c:pt>
                      <c:pt idx="4998">
                        <c:v>99.990440000000007</c:v>
                      </c:pt>
                      <c:pt idx="4999">
                        <c:v>99.995220000000003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2-739E-4CAD-BAB4-372186894DAB}"/>
                  </c:ext>
                </c:extLst>
              </c15:ser>
            </c15:filteredScatterSeries>
            <c15:filteredScatterSeries>
              <c15:ser>
                <c:idx val="2"/>
                <c:order val="3"/>
                <c:tx>
                  <c:v>Křivka zrnitosti s mezilehlými body</c:v>
                </c:tx>
                <c:spPr>
                  <a:ln w="19050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List1!$L$22:$L$32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1.0000000000000001E-5</c:v>
                      </c:pt>
                      <c:pt idx="1">
                        <c:v>1E-4</c:v>
                      </c:pt>
                      <c:pt idx="2">
                        <c:v>1E-3</c:v>
                      </c:pt>
                      <c:pt idx="3">
                        <c:v>3.1622776601683764E-3</c:v>
                      </c:pt>
                      <c:pt idx="4">
                        <c:v>0.01</c:v>
                      </c:pt>
                      <c:pt idx="5">
                        <c:v>2.2387211385683389E-2</c:v>
                      </c:pt>
                      <c:pt idx="6">
                        <c:v>5.0118723362727206E-2</c:v>
                      </c:pt>
                      <c:pt idx="7">
                        <c:v>0.11220184543019632</c:v>
                      </c:pt>
                      <c:pt idx="8">
                        <c:v>0.25118864315095801</c:v>
                      </c:pt>
                      <c:pt idx="9">
                        <c:v>0.70794578438413791</c:v>
                      </c:pt>
                      <c:pt idx="10">
                        <c:v>1.9952623149688797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List1!$M$22:$M$32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0</c:v>
                      </c:pt>
                      <c:pt idx="1">
                        <c:v>2.7</c:v>
                      </c:pt>
                      <c:pt idx="2">
                        <c:v>5.4</c:v>
                      </c:pt>
                      <c:pt idx="3">
                        <c:v>15.85</c:v>
                      </c:pt>
                      <c:pt idx="4">
                        <c:v>26.3</c:v>
                      </c:pt>
                      <c:pt idx="5">
                        <c:v>47.15</c:v>
                      </c:pt>
                      <c:pt idx="6">
                        <c:v>68</c:v>
                      </c:pt>
                      <c:pt idx="7">
                        <c:v>79.7</c:v>
                      </c:pt>
                      <c:pt idx="8">
                        <c:v>91.4</c:v>
                      </c:pt>
                      <c:pt idx="9">
                        <c:v>95.7</c:v>
                      </c:pt>
                      <c:pt idx="10">
                        <c:v>100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739E-4CAD-BAB4-372186894DAB}"/>
                  </c:ext>
                </c:extLst>
              </c15:ser>
            </c15:filteredScatterSeries>
          </c:ext>
        </c:extLst>
      </c:scatterChart>
      <c:valAx>
        <c:axId val="594724560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94724232"/>
        <c:crosses val="autoZero"/>
        <c:crossBetween val="midCat"/>
      </c:valAx>
      <c:valAx>
        <c:axId val="594724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947245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504003616811756E-2"/>
          <c:y val="8.7637027106527016E-2"/>
          <c:w val="0.88126711498445065"/>
          <c:h val="0.73577136191309422"/>
        </c:manualLayout>
      </c:layout>
      <c:scatterChart>
        <c:scatterStyle val="lineMarker"/>
        <c:varyColors val="0"/>
        <c:ser>
          <c:idx val="3"/>
          <c:order val="1"/>
          <c:tx>
            <c:v>Aproximace s mezilehlými body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List1!$S$2:$S$5001</c:f>
              <c:numCache>
                <c:formatCode>General</c:formatCode>
                <c:ptCount val="5000"/>
                <c:pt idx="0">
                  <c:v>1.0000000000000001E-5</c:v>
                </c:pt>
                <c:pt idx="1">
                  <c:v>1.0697197151185017E-5</c:v>
                </c:pt>
                <c:pt idx="2">
                  <c:v>1.1406436839052088E-5</c:v>
                </c:pt>
                <c:pt idx="3">
                  <c:v>1.2126626457853515E-5</c:v>
                </c:pt>
                <c:pt idx="4">
                  <c:v>1.2856714501789814E-5</c:v>
                </c:pt>
                <c:pt idx="5">
                  <c:v>1.3595650758127223E-5</c:v>
                </c:pt>
                <c:pt idx="6">
                  <c:v>1.4343000052331247E-5</c:v>
                </c:pt>
                <c:pt idx="7">
                  <c:v>1.5097324853873071E-5</c:v>
                </c:pt>
                <c:pt idx="8">
                  <c:v>1.5858057929631845E-5</c:v>
                </c:pt>
                <c:pt idx="9">
                  <c:v>1.6624553886256199E-5</c:v>
                </c:pt>
                <c:pt idx="10">
                  <c:v>1.739602407380301E-5</c:v>
                </c:pt>
                <c:pt idx="11">
                  <c:v>1.8171885847844107E-5</c:v>
                </c:pt>
                <c:pt idx="12">
                  <c:v>1.8951779726113949E-5</c:v>
                </c:pt>
                <c:pt idx="13">
                  <c:v>1.9734221568927693E-5</c:v>
                </c:pt>
                <c:pt idx="14">
                  <c:v>2.0520124906078905E-5</c:v>
                </c:pt>
                <c:pt idx="15">
                  <c:v>2.1307868112231441E-5</c:v>
                </c:pt>
                <c:pt idx="16">
                  <c:v>2.209734010224311E-5</c:v>
                </c:pt>
                <c:pt idx="17">
                  <c:v>2.2888113582847546E-5</c:v>
                </c:pt>
                <c:pt idx="18">
                  <c:v>2.3679907413591554E-5</c:v>
                </c:pt>
                <c:pt idx="19">
                  <c:v>2.4472593700133061E-5</c:v>
                </c:pt>
                <c:pt idx="20">
                  <c:v>2.5265040572644758E-5</c:v>
                </c:pt>
                <c:pt idx="21">
                  <c:v>2.6057935214504977E-5</c:v>
                </c:pt>
                <c:pt idx="22">
                  <c:v>2.6850353017500945E-5</c:v>
                </c:pt>
                <c:pt idx="23">
                  <c:v>2.7642670690861878E-5</c:v>
                </c:pt>
                <c:pt idx="24">
                  <c:v>2.8434133622625791E-5</c:v>
                </c:pt>
                <c:pt idx="25">
                  <c:v>2.9224695848178506E-5</c:v>
                </c:pt>
                <c:pt idx="26">
                  <c:v>3.0013731979423145E-5</c:v>
                </c:pt>
                <c:pt idx="27">
                  <c:v>3.080207684470369E-5</c:v>
                </c:pt>
                <c:pt idx="28">
                  <c:v>3.1588572470153059E-5</c:v>
                </c:pt>
                <c:pt idx="29">
                  <c:v>3.237427116342344E-5</c:v>
                </c:pt>
                <c:pt idx="30">
                  <c:v>3.3157364230876587E-5</c:v>
                </c:pt>
                <c:pt idx="31">
                  <c:v>3.3939074877442945E-5</c:v>
                </c:pt>
                <c:pt idx="32">
                  <c:v>3.4719223215410474E-5</c:v>
                </c:pt>
                <c:pt idx="33">
                  <c:v>3.5496865091786686E-5</c:v>
                </c:pt>
                <c:pt idx="34">
                  <c:v>3.6272709689170076E-5</c:v>
                </c:pt>
                <c:pt idx="35">
                  <c:v>3.7045887198174581E-5</c:v>
                </c:pt>
                <c:pt idx="36">
                  <c:v>3.7817254826597568E-5</c:v>
                </c:pt>
                <c:pt idx="37">
                  <c:v>3.8586909812605801E-5</c:v>
                </c:pt>
                <c:pt idx="38">
                  <c:v>3.9353195222234077E-5</c:v>
                </c:pt>
                <c:pt idx="39">
                  <c:v>4.0118067061247375E-5</c:v>
                </c:pt>
                <c:pt idx="40">
                  <c:v>4.0879916495138231E-5</c:v>
                </c:pt>
                <c:pt idx="41">
                  <c:v>4.1639930886319253E-5</c:v>
                </c:pt>
                <c:pt idx="42">
                  <c:v>4.2397475706133929E-5</c:v>
                </c:pt>
                <c:pt idx="43">
                  <c:v>4.315290130360961E-5</c:v>
                </c:pt>
                <c:pt idx="44">
                  <c:v>4.3905608445528634E-5</c:v>
                </c:pt>
                <c:pt idx="45">
                  <c:v>4.4654990365338108E-5</c:v>
                </c:pt>
                <c:pt idx="46">
                  <c:v>4.540356979261857E-5</c:v>
                </c:pt>
                <c:pt idx="47">
                  <c:v>4.6148756154646689E-5</c:v>
                </c:pt>
                <c:pt idx="48">
                  <c:v>4.6892134284473519E-5</c:v>
                </c:pt>
                <c:pt idx="49">
                  <c:v>4.7632129714558275E-5</c:v>
                </c:pt>
                <c:pt idx="50">
                  <c:v>4.8370435773146584E-5</c:v>
                </c:pt>
                <c:pt idx="51">
                  <c:v>4.9106615166430322E-5</c:v>
                </c:pt>
                <c:pt idx="52">
                  <c:v>4.9840225660362891E-5</c:v>
                </c:pt>
                <c:pt idx="53">
                  <c:v>5.05708204978599E-5</c:v>
                </c:pt>
                <c:pt idx="54">
                  <c:v>5.1300311240827287E-5</c:v>
                </c:pt>
                <c:pt idx="55">
                  <c:v>5.2027145652504389E-5</c:v>
                </c:pt>
                <c:pt idx="56">
                  <c:v>5.2752129993152018E-5</c:v>
                </c:pt>
                <c:pt idx="57">
                  <c:v>5.3473671036469935E-5</c:v>
                </c:pt>
                <c:pt idx="58">
                  <c:v>5.4193849383499646E-5</c:v>
                </c:pt>
                <c:pt idx="59">
                  <c:v>5.4912346213753452E-5</c:v>
                </c:pt>
                <c:pt idx="60">
                  <c:v>5.5627558612218346E-5</c:v>
                </c:pt>
                <c:pt idx="61">
                  <c:v>5.6341706897906213E-5</c:v>
                </c:pt>
                <c:pt idx="62">
                  <c:v>5.7053198929706648E-5</c:v>
                </c:pt>
                <c:pt idx="63">
                  <c:v>5.7763034471755903E-5</c:v>
                </c:pt>
                <c:pt idx="64">
                  <c:v>5.8470929798930172E-5</c:v>
                </c:pt>
                <c:pt idx="65">
                  <c:v>5.9177961368638817E-5</c:v>
                </c:pt>
                <c:pt idx="66">
                  <c:v>5.9881131765207738E-5</c:v>
                </c:pt>
                <c:pt idx="67">
                  <c:v>6.0584286837889427E-5</c:v>
                </c:pt>
                <c:pt idx="68">
                  <c:v>6.1284408674292613E-5</c:v>
                </c:pt>
                <c:pt idx="69">
                  <c:v>6.1982630007324809E-5</c:v>
                </c:pt>
                <c:pt idx="70">
                  <c:v>6.2680146087479044E-5</c:v>
                </c:pt>
                <c:pt idx="71">
                  <c:v>6.337529588947031E-5</c:v>
                </c:pt>
                <c:pt idx="72">
                  <c:v>6.4069303089205534E-5</c:v>
                </c:pt>
                <c:pt idx="73">
                  <c:v>6.4761962376406985E-5</c:v>
                </c:pt>
                <c:pt idx="74">
                  <c:v>6.545155967335392E-5</c:v>
                </c:pt>
                <c:pt idx="75">
                  <c:v>6.6140884740142707E-5</c:v>
                </c:pt>
                <c:pt idx="76">
                  <c:v>6.6829775160090135E-5</c:v>
                </c:pt>
                <c:pt idx="77">
                  <c:v>6.7514957716064146E-5</c:v>
                </c:pt>
                <c:pt idx="78">
                  <c:v>6.820088338887269E-5</c:v>
                </c:pt>
                <c:pt idx="79">
                  <c:v>6.8884260429649823E-5</c:v>
                </c:pt>
                <c:pt idx="80">
                  <c:v>6.9566475352835115E-5</c:v>
                </c:pt>
                <c:pt idx="81">
                  <c:v>7.0247358794489379E-5</c:v>
                </c:pt>
                <c:pt idx="82">
                  <c:v>7.0928373352678427E-5</c:v>
                </c:pt>
                <c:pt idx="83">
                  <c:v>7.1606096590182743E-5</c:v>
                </c:pt>
                <c:pt idx="84">
                  <c:v>7.2283637622692329E-5</c:v>
                </c:pt>
                <c:pt idx="85">
                  <c:v>7.2960869333808017E-5</c:v>
                </c:pt>
                <c:pt idx="86">
                  <c:v>7.3635967945809668E-5</c:v>
                </c:pt>
                <c:pt idx="87">
                  <c:v>7.4312179687541243E-5</c:v>
                </c:pt>
                <c:pt idx="88">
                  <c:v>7.4985967622306039E-5</c:v>
                </c:pt>
                <c:pt idx="89">
                  <c:v>7.5658896024085278E-5</c:v>
                </c:pt>
                <c:pt idx="90">
                  <c:v>7.6330832670918364E-5</c:v>
                </c:pt>
                <c:pt idx="91">
                  <c:v>7.7001644435687163E-5</c:v>
                </c:pt>
                <c:pt idx="92">
                  <c:v>7.7671197327336351E-5</c:v>
                </c:pt>
                <c:pt idx="93">
                  <c:v>7.834116038397238E-5</c:v>
                </c:pt>
                <c:pt idx="94">
                  <c:v>7.9011444188731579E-5</c:v>
                </c:pt>
                <c:pt idx="95">
                  <c:v>7.9680123766074737E-5</c:v>
                </c:pt>
                <c:pt idx="96">
                  <c:v>8.0347061848454386E-5</c:v>
                </c:pt>
                <c:pt idx="97">
                  <c:v>8.1013985890694514E-5</c:v>
                </c:pt>
                <c:pt idx="98">
                  <c:v>8.1680803258086406E-5</c:v>
                </c:pt>
                <c:pt idx="99">
                  <c:v>8.2347420572440145E-5</c:v>
                </c:pt>
                <c:pt idx="100">
                  <c:v>8.301374373186975E-5</c:v>
                </c:pt>
                <c:pt idx="101">
                  <c:v>8.3679677930993931E-5</c:v>
                </c:pt>
                <c:pt idx="102">
                  <c:v>8.4345127681543784E-5</c:v>
                </c:pt>
                <c:pt idx="103">
                  <c:v>8.500999683337367E-5</c:v>
                </c:pt>
                <c:pt idx="104">
                  <c:v>8.5674188595868272E-5</c:v>
                </c:pt>
                <c:pt idx="105">
                  <c:v>8.6339593579466871E-5</c:v>
                </c:pt>
                <c:pt idx="106">
                  <c:v>8.7002152994773458E-5</c:v>
                </c:pt>
                <c:pt idx="107">
                  <c:v>8.7667778161060016E-5</c:v>
                </c:pt>
                <c:pt idx="108">
                  <c:v>8.8330359907466083E-5</c:v>
                </c:pt>
                <c:pt idx="109">
                  <c:v>8.8995900131227067E-5</c:v>
                </c:pt>
                <c:pt idx="110">
                  <c:v>8.9658196776388032E-5</c:v>
                </c:pt>
                <c:pt idx="111">
                  <c:v>9.0323342356724427E-5</c:v>
                </c:pt>
                <c:pt idx="112">
                  <c:v>9.098713705423412E-5</c:v>
                </c:pt>
                <c:pt idx="113">
                  <c:v>9.1651589232259319E-5</c:v>
                </c:pt>
                <c:pt idx="114">
                  <c:v>9.2314516627066238E-5</c:v>
                </c:pt>
                <c:pt idx="115">
                  <c:v>9.2980098088011259E-5</c:v>
                </c:pt>
                <c:pt idx="116">
                  <c:v>9.3644009424129256E-5</c:v>
                </c:pt>
                <c:pt idx="117">
                  <c:v>9.4308318167375264E-5</c:v>
                </c:pt>
                <c:pt idx="118">
                  <c:v>9.4972965736242235E-5</c:v>
                </c:pt>
                <c:pt idx="119">
                  <c:v>9.5637893088035226E-5</c:v>
                </c:pt>
                <c:pt idx="120">
                  <c:v>9.6305258211525912E-5</c:v>
                </c:pt>
                <c:pt idx="121">
                  <c:v>9.6970581514274683E-5</c:v>
                </c:pt>
                <c:pt idx="122">
                  <c:v>9.763600478447296E-5</c:v>
                </c:pt>
                <c:pt idx="123">
                  <c:v>9.8303730712485268E-5</c:v>
                </c:pt>
                <c:pt idx="124">
                  <c:v>9.8971465262879166E-5</c:v>
                </c:pt>
                <c:pt idx="125">
                  <c:v>9.9639146786144721E-5</c:v>
                </c:pt>
                <c:pt idx="126">
                  <c:v>1.0030671322279925E-4</c:v>
                </c:pt>
                <c:pt idx="127">
                  <c:v>1.009764271534805E-4</c:v>
                </c:pt>
                <c:pt idx="128">
                  <c:v>1.0164593146119795E-4</c:v>
                </c:pt>
                <c:pt idx="129">
                  <c:v>1.0231516288946273E-4</c:v>
                </c:pt>
                <c:pt idx="130">
                  <c:v>1.0298642912453379E-4</c:v>
                </c:pt>
                <c:pt idx="131">
                  <c:v>1.0365732567670044E-4</c:v>
                </c:pt>
                <c:pt idx="132">
                  <c:v>1.043301904097511E-4</c:v>
                </c:pt>
                <c:pt idx="133">
                  <c:v>1.0500500501284457E-4</c:v>
                </c:pt>
                <c:pt idx="134">
                  <c:v>1.0567688420894125E-4</c:v>
                </c:pt>
                <c:pt idx="135">
                  <c:v>1.0635306245396529E-4</c:v>
                </c:pt>
                <c:pt idx="136">
                  <c:v>1.0702863829113833E-4</c:v>
                </c:pt>
                <c:pt idx="137">
                  <c:v>1.0770602546915789E-4</c:v>
                </c:pt>
                <c:pt idx="138">
                  <c:v>1.0838270852603922E-4</c:v>
                </c:pt>
                <c:pt idx="139">
                  <c:v>1.0906113171530375E-4</c:v>
                </c:pt>
                <c:pt idx="140">
                  <c:v>1.0974127458937319E-4</c:v>
                </c:pt>
                <c:pt idx="141">
                  <c:v>1.1042311645375405E-4</c:v>
                </c:pt>
                <c:pt idx="142">
                  <c:v>1.1110407807201684E-4</c:v>
                </c:pt>
                <c:pt idx="143">
                  <c:v>1.1178666505845437E-4</c:v>
                </c:pt>
                <c:pt idx="144">
                  <c:v>1.1247085586830475E-4</c:v>
                </c:pt>
                <c:pt idx="145">
                  <c:v>1.1315662871356636E-4</c:v>
                </c:pt>
                <c:pt idx="146">
                  <c:v>1.1384134023961323E-4</c:v>
                </c:pt>
                <c:pt idx="147">
                  <c:v>1.1453019495973748E-4</c:v>
                </c:pt>
                <c:pt idx="148">
                  <c:v>1.1522056486233919E-4</c:v>
                </c:pt>
                <c:pt idx="149">
                  <c:v>1.1590975824099463E-4</c:v>
                </c:pt>
                <c:pt idx="150">
                  <c:v>1.1660038918514478E-4</c:v>
                </c:pt>
                <c:pt idx="151">
                  <c:v>1.1729513515039631E-4</c:v>
                </c:pt>
                <c:pt idx="152">
                  <c:v>1.1798858695514253E-4</c:v>
                </c:pt>
                <c:pt idx="153">
                  <c:v>1.1868340564662296E-4</c:v>
                </c:pt>
                <c:pt idx="154">
                  <c:v>1.193823160305841E-4</c:v>
                </c:pt>
                <c:pt idx="155">
                  <c:v>1.2007981219540158E-4</c:v>
                </c:pt>
                <c:pt idx="156">
                  <c:v>1.2078138351067779E-4</c:v>
                </c:pt>
                <c:pt idx="157">
                  <c:v>1.2148425647506466E-4</c:v>
                </c:pt>
                <c:pt idx="158">
                  <c:v>1.2218559274141451E-4</c:v>
                </c:pt>
                <c:pt idx="159">
                  <c:v>1.228909778662152E-4</c:v>
                </c:pt>
                <c:pt idx="160">
                  <c:v>1.2359758925135146E-4</c:v>
                </c:pt>
                <c:pt idx="161">
                  <c:v>1.2430826358446218E-4</c:v>
                </c:pt>
                <c:pt idx="162">
                  <c:v>1.2501726683664249E-4</c:v>
                </c:pt>
                <c:pt idx="163">
                  <c:v>1.2573031395201524E-4</c:v>
                </c:pt>
                <c:pt idx="164">
                  <c:v>1.2644451646900683E-4</c:v>
                </c:pt>
                <c:pt idx="165">
                  <c:v>1.2715984796752094E-4</c:v>
                </c:pt>
                <c:pt idx="166">
                  <c:v>1.2787628179948291E-4</c:v>
                </c:pt>
                <c:pt idx="167">
                  <c:v>1.2859675210556611E-4</c:v>
                </c:pt>
                <c:pt idx="168">
                  <c:v>1.2931532629977143E-4</c:v>
                </c:pt>
                <c:pt idx="169">
                  <c:v>1.3004091001805163E-4</c:v>
                </c:pt>
                <c:pt idx="170">
                  <c:v>1.3076454289248513E-4</c:v>
                </c:pt>
                <c:pt idx="171">
                  <c:v>1.3149220253462474E-4</c:v>
                </c:pt>
                <c:pt idx="172">
                  <c:v>1.3222086681902553E-4</c:v>
                </c:pt>
                <c:pt idx="173">
                  <c:v>1.3295050766409561E-4</c:v>
                </c:pt>
                <c:pt idx="174">
                  <c:v>1.3368417492175524E-4</c:v>
                </c:pt>
                <c:pt idx="175">
                  <c:v>1.3442189081115349E-4</c:v>
                </c:pt>
                <c:pt idx="176">
                  <c:v>1.3515745329998753E-4</c:v>
                </c:pt>
                <c:pt idx="177">
                  <c:v>1.3589704081905842E-4</c:v>
                </c:pt>
                <c:pt idx="178">
                  <c:v>1.3664067539350815E-4</c:v>
                </c:pt>
                <c:pt idx="179">
                  <c:v>1.3738205234600629E-4</c:v>
                </c:pt>
                <c:pt idx="180">
                  <c:v>1.3813063235676906E-4</c:v>
                </c:pt>
                <c:pt idx="181">
                  <c:v>1.3888009343026285E-4</c:v>
                </c:pt>
                <c:pt idx="182">
                  <c:v>1.3963040573971449E-4</c:v>
                </c:pt>
                <c:pt idx="183">
                  <c:v>1.4038153923790527E-4</c:v>
                </c:pt>
                <c:pt idx="184">
                  <c:v>1.4113996324460325E-4</c:v>
                </c:pt>
                <c:pt idx="185">
                  <c:v>1.4189595000538096E-4</c:v>
                </c:pt>
                <c:pt idx="186">
                  <c:v>1.4265598605148772E-4</c:v>
                </c:pt>
                <c:pt idx="187">
                  <c:v>1.4342009307207487E-4</c:v>
                </c:pt>
                <c:pt idx="188">
                  <c:v>1.4418497285255389E-4</c:v>
                </c:pt>
                <c:pt idx="189">
                  <c:v>1.449539318458267E-4</c:v>
                </c:pt>
                <c:pt idx="190">
                  <c:v>1.4572363635755782E-4</c:v>
                </c:pt>
                <c:pt idx="191">
                  <c:v>1.464974279956458E-4</c:v>
                </c:pt>
                <c:pt idx="192">
                  <c:v>1.4727193736199014E-4</c:v>
                </c:pt>
                <c:pt idx="193">
                  <c:v>1.4805054144021251E-4</c:v>
                </c:pt>
                <c:pt idx="194">
                  <c:v>1.4883326187842524E-4</c:v>
                </c:pt>
                <c:pt idx="195">
                  <c:v>1.496166753482639E-4</c:v>
                </c:pt>
                <c:pt idx="196">
                  <c:v>1.504042124706852E-4</c:v>
                </c:pt>
                <c:pt idx="197">
                  <c:v>1.5119241357729719E-4</c:v>
                </c:pt>
                <c:pt idx="198">
                  <c:v>1.5198474529284773E-4</c:v>
                </c:pt>
                <c:pt idx="199">
                  <c:v>1.5278122926400852E-4</c:v>
                </c:pt>
                <c:pt idx="200">
                  <c:v>1.5357835093796301E-4</c:v>
                </c:pt>
                <c:pt idx="201">
                  <c:v>1.5437963151917428E-4</c:v>
                </c:pt>
                <c:pt idx="202">
                  <c:v>1.5518509270634928E-4</c:v>
                </c:pt>
                <c:pt idx="203">
                  <c:v>1.5599116444075435E-4</c:v>
                </c:pt>
                <c:pt idx="204">
                  <c:v>1.5680142312140302E-4</c:v>
                </c:pt>
                <c:pt idx="205">
                  <c:v>1.5761226129816755E-4</c:v>
                </c:pt>
                <c:pt idx="206">
                  <c:v>1.5842729241231655E-4</c:v>
                </c:pt>
                <c:pt idx="207">
                  <c:v>1.5924653814601043E-4</c:v>
                </c:pt>
                <c:pt idx="208">
                  <c:v>1.6007002029353151E-4</c:v>
                </c:pt>
                <c:pt idx="209">
                  <c:v>1.6089405599666089E-4</c:v>
                </c:pt>
                <c:pt idx="210">
                  <c:v>1.6172233381107901E-4</c:v>
                </c:pt>
                <c:pt idx="211">
                  <c:v>1.6255487557504834E-4</c:v>
                </c:pt>
                <c:pt idx="212">
                  <c:v>1.6339170323925403E-4</c:v>
                </c:pt>
                <c:pt idx="213">
                  <c:v>1.6422905731005511E-4</c:v>
                </c:pt>
                <c:pt idx="214">
                  <c:v>1.6507070267488119E-4</c:v>
                </c:pt>
                <c:pt idx="215">
                  <c:v>1.6591284099754094E-4</c:v>
                </c:pt>
                <c:pt idx="216">
                  <c:v>1.6676311546101255E-4</c:v>
                </c:pt>
                <c:pt idx="217">
                  <c:v>1.6761388793644363E-4</c:v>
                </c:pt>
                <c:pt idx="218">
                  <c:v>1.6846900078296308E-4</c:v>
                </c:pt>
                <c:pt idx="219">
                  <c:v>1.6932847614376659E-4</c:v>
                </c:pt>
                <c:pt idx="220">
                  <c:v>1.70188417496769E-4</c:v>
                </c:pt>
                <c:pt idx="221">
                  <c:v>1.7105272609589265E-4</c:v>
                </c:pt>
                <c:pt idx="222">
                  <c:v>1.7192538280302798E-4</c:v>
                </c:pt>
                <c:pt idx="223">
                  <c:v>1.7279453386206785E-4</c:v>
                </c:pt>
                <c:pt idx="224">
                  <c:v>1.7367207772606984E-4</c:v>
                </c:pt>
                <c:pt idx="225">
                  <c:v>1.7455407823123998E-4</c:v>
                </c:pt>
                <c:pt idx="226">
                  <c:v>1.7543651838917889E-4</c:v>
                </c:pt>
                <c:pt idx="227">
                  <c:v>1.7632341963241683E-4</c:v>
                </c:pt>
                <c:pt idx="228">
                  <c:v>1.7721480451351158E-4</c:v>
                </c:pt>
                <c:pt idx="229">
                  <c:v>1.7811069569903203E-4</c:v>
                </c:pt>
                <c:pt idx="230">
                  <c:v>1.7900699413431919E-4</c:v>
                </c:pt>
                <c:pt idx="231">
                  <c:v>1.7990780297187019E-4</c:v>
                </c:pt>
                <c:pt idx="232">
                  <c:v>1.8081730833363304E-4</c:v>
                </c:pt>
                <c:pt idx="233">
                  <c:v>1.8172722713382782E-4</c:v>
                </c:pt>
                <c:pt idx="234">
                  <c:v>1.8264172487743533E-4</c:v>
                </c:pt>
                <c:pt idx="235">
                  <c:v>1.8356082460686655E-4</c:v>
                </c:pt>
                <c:pt idx="236">
                  <c:v>1.8448030161565817E-4</c:v>
                </c:pt>
                <c:pt idx="237">
                  <c:v>1.8540865353203505E-4</c:v>
                </c:pt>
                <c:pt idx="238">
                  <c:v>1.8633738652568346E-4</c:v>
                </c:pt>
                <c:pt idx="239">
                  <c:v>1.8727077164832912E-4</c:v>
                </c:pt>
                <c:pt idx="240">
                  <c:v>1.8820883220301493E-4</c:v>
                </c:pt>
                <c:pt idx="241">
                  <c:v>1.8915159160951003E-4</c:v>
                </c:pt>
                <c:pt idx="242">
                  <c:v>1.9009907340489731E-4</c:v>
                </c:pt>
                <c:pt idx="243">
                  <c:v>1.9105130124415809E-4</c:v>
                </c:pt>
                <c:pt idx="244">
                  <c:v>1.9200829890076562E-4</c:v>
                </c:pt>
                <c:pt idx="245">
                  <c:v>1.9296564701789889E-4</c:v>
                </c:pt>
                <c:pt idx="246">
                  <c:v>1.9393223384980859E-4</c:v>
                </c:pt>
                <c:pt idx="247">
                  <c:v>1.9489917465388004E-4</c:v>
                </c:pt>
                <c:pt idx="248">
                  <c:v>1.9587093659830559E-4</c:v>
                </c:pt>
                <c:pt idx="249">
                  <c:v>1.9685207635554048E-4</c:v>
                </c:pt>
                <c:pt idx="250">
                  <c:v>1.978335754143394E-4</c:v>
                </c:pt>
                <c:pt idx="251">
                  <c:v>1.9881996820055159E-4</c:v>
                </c:pt>
                <c:pt idx="252">
                  <c:v>1.9981127911416786E-4</c:v>
                </c:pt>
                <c:pt idx="253">
                  <c:v>2.0080290896575648E-4</c:v>
                </c:pt>
                <c:pt idx="254">
                  <c:v>2.0180410676769387E-4</c:v>
                </c:pt>
                <c:pt idx="255">
                  <c:v>2.0281029651443802E-4</c:v>
                </c:pt>
                <c:pt idx="256">
                  <c:v>2.038215030956894E-4</c:v>
                </c:pt>
                <c:pt idx="257">
                  <c:v>2.0483303501601604E-4</c:v>
                </c:pt>
                <c:pt idx="258">
                  <c:v>2.0585432691601121E-4</c:v>
                </c:pt>
                <c:pt idx="259">
                  <c:v>2.068759473998677E-4</c:v>
                </c:pt>
                <c:pt idx="260">
                  <c:v>2.0790742520503125E-4</c:v>
                </c:pt>
                <c:pt idx="261">
                  <c:v>2.0893923487120349E-4</c:v>
                </c:pt>
                <c:pt idx="262">
                  <c:v>2.0997616523561955E-4</c:v>
                </c:pt>
                <c:pt idx="263">
                  <c:v>2.1102310064196366E-4</c:v>
                </c:pt>
                <c:pt idx="264">
                  <c:v>2.120703728825452E-4</c:v>
                </c:pt>
                <c:pt idx="265">
                  <c:v>2.1312284255953326E-4</c:v>
                </c:pt>
                <c:pt idx="266">
                  <c:v>2.1418053546693228E-4</c:v>
                </c:pt>
                <c:pt idx="267">
                  <c:v>2.152434775267591E-4</c:v>
                </c:pt>
                <c:pt idx="268">
                  <c:v>2.1631169478967608E-4</c:v>
                </c:pt>
                <c:pt idx="269">
                  <c:v>2.1738521343563067E-4</c:v>
                </c:pt>
                <c:pt idx="270">
                  <c:v>2.1846405977449807E-4</c:v>
                </c:pt>
                <c:pt idx="271">
                  <c:v>2.1954826024672393E-4</c:v>
                </c:pt>
                <c:pt idx="272">
                  <c:v>2.2063784142397331E-4</c:v>
                </c:pt>
                <c:pt idx="273">
                  <c:v>2.2173283000978322E-4</c:v>
                </c:pt>
                <c:pt idx="274">
                  <c:v>2.2283325284021458E-4</c:v>
                </c:pt>
                <c:pt idx="275">
                  <c:v>2.2393913688451125E-4</c:v>
                </c:pt>
                <c:pt idx="276">
                  <c:v>2.2505050924576214E-4</c:v>
                </c:pt>
                <c:pt idx="277">
                  <c:v>2.2616739716156258E-4</c:v>
                </c:pt>
                <c:pt idx="278">
                  <c:v>2.2728982800468509E-4</c:v>
                </c:pt>
                <c:pt idx="279">
                  <c:v>2.2841782928374754E-4</c:v>
                </c:pt>
                <c:pt idx="280">
                  <c:v>2.2955142864388846E-4</c:v>
                </c:pt>
                <c:pt idx="281">
                  <c:v>2.3069065386744608E-4</c:v>
                </c:pt>
                <c:pt idx="282">
                  <c:v>2.3183553287463502E-4</c:v>
                </c:pt>
                <c:pt idx="283">
                  <c:v>2.3298609372423589E-4</c:v>
                </c:pt>
                <c:pt idx="284">
                  <c:v>2.3413697334916423E-4</c:v>
                </c:pt>
                <c:pt idx="285">
                  <c:v>2.352989558616774E-4</c:v>
                </c:pt>
                <c:pt idx="286">
                  <c:v>2.3646670509842974E-4</c:v>
                </c:pt>
                <c:pt idx="287">
                  <c:v>2.376402496787051E-4</c:v>
                </c:pt>
                <c:pt idx="288">
                  <c:v>2.3881961836382228E-4</c:v>
                </c:pt>
                <c:pt idx="289">
                  <c:v>2.4000484005783472E-4</c:v>
                </c:pt>
                <c:pt idx="290">
                  <c:v>2.411959438082443E-4</c:v>
                </c:pt>
                <c:pt idx="291">
                  <c:v>2.4239295880671075E-4</c:v>
                </c:pt>
                <c:pt idx="292">
                  <c:v>2.4359591438976469E-4</c:v>
                </c:pt>
                <c:pt idx="293">
                  <c:v>2.4480484003953196E-4</c:v>
                </c:pt>
                <c:pt idx="294">
                  <c:v>2.4601976538445096E-4</c:v>
                </c:pt>
                <c:pt idx="295">
                  <c:v>2.4724072020000296E-4</c:v>
                </c:pt>
                <c:pt idx="296">
                  <c:v>2.4846773440943858E-4</c:v>
                </c:pt>
                <c:pt idx="297">
                  <c:v>2.4970083808451254E-4</c:v>
                </c:pt>
                <c:pt idx="298">
                  <c:v>2.5094583962119226E-4</c:v>
                </c:pt>
                <c:pt idx="299">
                  <c:v>2.5219124171662732E-4</c:v>
                </c:pt>
                <c:pt idx="300">
                  <c:v>2.5344282453369402E-4</c:v>
                </c:pt>
                <c:pt idx="301">
                  <c:v>2.5470061874627629E-4</c:v>
                </c:pt>
                <c:pt idx="302">
                  <c:v>2.5596465518048871E-4</c:v>
                </c:pt>
                <c:pt idx="303">
                  <c:v>2.5724088793757524E-4</c:v>
                </c:pt>
                <c:pt idx="304">
                  <c:v>2.5851753130154827E-4</c:v>
                </c:pt>
                <c:pt idx="305">
                  <c:v>2.5980051043232615E-4</c:v>
                </c:pt>
                <c:pt idx="306">
                  <c:v>2.6109586865859274E-4</c:v>
                </c:pt>
                <c:pt idx="307">
                  <c:v>2.6239164364505073E-4</c:v>
                </c:pt>
                <c:pt idx="308">
                  <c:v>2.636938493453464E-4</c:v>
                </c:pt>
                <c:pt idx="309">
                  <c:v>2.6500861965275257E-4</c:v>
                </c:pt>
                <c:pt idx="310">
                  <c:v>2.6632381296586743E-4</c:v>
                </c:pt>
                <c:pt idx="311">
                  <c:v>2.6765169619982277E-4</c:v>
                </c:pt>
                <c:pt idx="312">
                  <c:v>2.689862002231971E-4</c:v>
                </c:pt>
                <c:pt idx="313">
                  <c:v>2.7032113360127893E-4</c:v>
                </c:pt>
                <c:pt idx="314">
                  <c:v>2.7166894736639207E-4</c:v>
                </c:pt>
                <c:pt idx="315">
                  <c:v>2.7302348129400693E-4</c:v>
                </c:pt>
                <c:pt idx="316">
                  <c:v>2.7437845102062073E-4</c:v>
                </c:pt>
                <c:pt idx="317">
                  <c:v>2.7574649445921343E-4</c:v>
                </c:pt>
                <c:pt idx="318">
                  <c:v>2.771213589249049E-4</c:v>
                </c:pt>
                <c:pt idx="319">
                  <c:v>2.7850307842714985E-4</c:v>
                </c:pt>
                <c:pt idx="320">
                  <c:v>2.7989168714497281E-4</c:v>
                </c:pt>
                <c:pt idx="321">
                  <c:v>2.8128721942781377E-4</c:v>
                </c:pt>
                <c:pt idx="322">
                  <c:v>2.8268970979637823E-4</c:v>
                </c:pt>
                <c:pt idx="323">
                  <c:v>2.8409919294349094E-4</c:v>
                </c:pt>
                <c:pt idx="324">
                  <c:v>2.8551570373495466E-4</c:v>
                </c:pt>
                <c:pt idx="325">
                  <c:v>2.869392772104106E-4</c:v>
                </c:pt>
                <c:pt idx="326">
                  <c:v>2.8837658862410304E-4</c:v>
                </c:pt>
                <c:pt idx="327">
                  <c:v>2.8981442639322563E-4</c:v>
                </c:pt>
                <c:pt idx="328">
                  <c:v>2.9125943318206708E-4</c:v>
                </c:pt>
                <c:pt idx="329">
                  <c:v>2.9271838474745771E-4</c:v>
                </c:pt>
                <c:pt idx="330">
                  <c:v>2.941778705930825E-4</c:v>
                </c:pt>
                <c:pt idx="331">
                  <c:v>2.9564463339514251E-4</c:v>
                </c:pt>
                <c:pt idx="332">
                  <c:v>2.9712555092622003E-4</c:v>
                </c:pt>
                <c:pt idx="333">
                  <c:v>2.986138865413291E-4</c:v>
                </c:pt>
                <c:pt idx="334">
                  <c:v>3.0010276719735654E-4</c:v>
                </c:pt>
                <c:pt idx="335">
                  <c:v>3.0160601602674964E-4</c:v>
                </c:pt>
                <c:pt idx="336">
                  <c:v>3.0310981535840457E-4</c:v>
                </c:pt>
                <c:pt idx="337">
                  <c:v>3.0462812683340433E-4</c:v>
                </c:pt>
                <c:pt idx="338">
                  <c:v>3.0615404370294577E-4</c:v>
                </c:pt>
                <c:pt idx="339">
                  <c:v>3.0768760406331316E-4</c:v>
                </c:pt>
                <c:pt idx="340">
                  <c:v>3.0922884620161907E-4</c:v>
                </c:pt>
                <c:pt idx="341">
                  <c:v>3.1077780859676239E-4</c:v>
                </c:pt>
                <c:pt idx="342">
                  <c:v>3.1233452992038551E-4</c:v>
                </c:pt>
                <c:pt idx="343">
                  <c:v>3.1389904903784147E-4</c:v>
                </c:pt>
                <c:pt idx="344">
                  <c:v>3.1547140500916586E-4</c:v>
                </c:pt>
                <c:pt idx="345">
                  <c:v>3.1705163709004884E-4</c:v>
                </c:pt>
                <c:pt idx="346">
                  <c:v>3.1863978473281677E-4</c:v>
                </c:pt>
                <c:pt idx="347">
                  <c:v>3.202358875874188E-4</c:v>
                </c:pt>
                <c:pt idx="348">
                  <c:v>3.2184739622726156E-4</c:v>
                </c:pt>
                <c:pt idx="349">
                  <c:v>3.2345956637197629E-4</c:v>
                </c:pt>
                <c:pt idx="350">
                  <c:v>3.2507981205996331E-4</c:v>
                </c:pt>
                <c:pt idx="351">
                  <c:v>3.2671569656285275E-4</c:v>
                </c:pt>
                <c:pt idx="352">
                  <c:v>3.2835225257661079E-4</c:v>
                </c:pt>
                <c:pt idx="353">
                  <c:v>3.3000460483458439E-4</c:v>
                </c:pt>
                <c:pt idx="354">
                  <c:v>3.3165763536324158E-4</c:v>
                </c:pt>
                <c:pt idx="355">
                  <c:v>3.3332662115020083E-4</c:v>
                </c:pt>
                <c:pt idx="356">
                  <c:v>3.3499629203570817E-4</c:v>
                </c:pt>
                <c:pt idx="357">
                  <c:v>3.366820787943314E-4</c:v>
                </c:pt>
                <c:pt idx="358">
                  <c:v>3.3837634886176466E-4</c:v>
                </c:pt>
                <c:pt idx="359">
                  <c:v>3.4007131440663799E-4</c:v>
                </c:pt>
                <c:pt idx="360">
                  <c:v>3.4178263997185746E-4</c:v>
                </c:pt>
                <c:pt idx="361">
                  <c:v>3.4350257736367323E-4</c:v>
                </c:pt>
                <c:pt idx="362">
                  <c:v>3.4523116991899325E-4</c:v>
                </c:pt>
                <c:pt idx="363">
                  <c:v>3.4696846119280656E-4</c:v>
                </c:pt>
                <c:pt idx="364">
                  <c:v>3.4871449495928262E-4</c:v>
                </c:pt>
                <c:pt idx="365">
                  <c:v>3.5046124545157388E-4</c:v>
                </c:pt>
                <c:pt idx="366">
                  <c:v>3.5222485579902783E-4</c:v>
                </c:pt>
                <c:pt idx="367">
                  <c:v>3.5399734108343449E-4</c:v>
                </c:pt>
                <c:pt idx="368">
                  <c:v>3.5578693816842345E-4</c:v>
                </c:pt>
                <c:pt idx="369">
                  <c:v>3.5757734875956998E-4</c:v>
                </c:pt>
                <c:pt idx="370">
                  <c:v>3.5937676915332833E-4</c:v>
                </c:pt>
                <c:pt idx="371">
                  <c:v>3.6118524468932298E-4</c:v>
                </c:pt>
                <c:pt idx="372">
                  <c:v>3.6300282093533839E-4</c:v>
                </c:pt>
                <c:pt idx="373">
                  <c:v>3.6482954368846805E-4</c:v>
                </c:pt>
                <c:pt idx="374">
                  <c:v>3.6666545897626808E-4</c:v>
                </c:pt>
                <c:pt idx="375">
                  <c:v>3.6851909842605007E-4</c:v>
                </c:pt>
                <c:pt idx="376">
                  <c:v>3.7037358049404884E-4</c:v>
                </c:pt>
                <c:pt idx="377">
                  <c:v>3.7223739478866859E-4</c:v>
                </c:pt>
                <c:pt idx="378">
                  <c:v>3.7411058827205312E-4</c:v>
                </c:pt>
                <c:pt idx="379">
                  <c:v>3.7600186580590711E-4</c:v>
                </c:pt>
                <c:pt idx="380">
                  <c:v>3.7789400306731234E-4</c:v>
                </c:pt>
                <c:pt idx="381">
                  <c:v>3.79795662045872E-4</c:v>
                </c:pt>
                <c:pt idx="382">
                  <c:v>3.8171567988444857E-4</c:v>
                </c:pt>
                <c:pt idx="383">
                  <c:v>3.8363657051520059E-4</c:v>
                </c:pt>
                <c:pt idx="384">
                  <c:v>3.8556712755739419E-4</c:v>
                </c:pt>
                <c:pt idx="385">
                  <c:v>3.8751632244522148E-4</c:v>
                </c:pt>
                <c:pt idx="386">
                  <c:v>3.8946640338838274E-4</c:v>
                </c:pt>
                <c:pt idx="387">
                  <c:v>3.9143531066342558E-4</c:v>
                </c:pt>
                <c:pt idx="388">
                  <c:v>3.9340511295456193E-4</c:v>
                </c:pt>
                <c:pt idx="389">
                  <c:v>3.9538482779308552E-4</c:v>
                </c:pt>
                <c:pt idx="390">
                  <c:v>3.9738365505292245E-4</c:v>
                </c:pt>
                <c:pt idx="391">
                  <c:v>3.9938339092973071E-4</c:v>
                </c:pt>
                <c:pt idx="392">
                  <c:v>4.0139318998736243E-4</c:v>
                </c:pt>
                <c:pt idx="393">
                  <c:v>4.0342239190322229E-4</c:v>
                </c:pt>
                <c:pt idx="394">
                  <c:v>4.0545251624361409E-4</c:v>
                </c:pt>
                <c:pt idx="395">
                  <c:v>4.0750223966512386E-4</c:v>
                </c:pt>
                <c:pt idx="396">
                  <c:v>4.0955289483973002E-4</c:v>
                </c:pt>
                <c:pt idx="397">
                  <c:v>4.1161386943404897E-4</c:v>
                </c:pt>
                <c:pt idx="398">
                  <c:v>4.1369474094180052E-4</c:v>
                </c:pt>
                <c:pt idx="399">
                  <c:v>4.1577655836178983E-4</c:v>
                </c:pt>
                <c:pt idx="400">
                  <c:v>4.1786885201785677E-4</c:v>
                </c:pt>
                <c:pt idx="401">
                  <c:v>4.1997167462909244E-4</c:v>
                </c:pt>
                <c:pt idx="402">
                  <c:v>4.2209479815989075E-4</c:v>
                </c:pt>
                <c:pt idx="403">
                  <c:v>4.2421888680964175E-4</c:v>
                </c:pt>
                <c:pt idx="404">
                  <c:v>4.2635366441507708E-4</c:v>
                </c:pt>
                <c:pt idx="405">
                  <c:v>4.2849918476574621E-4</c:v>
                </c:pt>
                <c:pt idx="406">
                  <c:v>4.3065550192188345E-4</c:v>
                </c:pt>
                <c:pt idx="407">
                  <c:v>4.3282267021576686E-4</c:v>
                </c:pt>
                <c:pt idx="408">
                  <c:v>4.350007442530876E-4</c:v>
                </c:pt>
                <c:pt idx="409">
                  <c:v>4.3718977891432821E-4</c:v>
                </c:pt>
                <c:pt idx="410">
                  <c:v>4.3938982935614224E-4</c:v>
                </c:pt>
                <c:pt idx="411">
                  <c:v>4.4160095101274701E-4</c:v>
                </c:pt>
                <c:pt idx="412">
                  <c:v>4.4382319959731712E-4</c:v>
                </c:pt>
                <c:pt idx="413">
                  <c:v>4.4605663110339243E-4</c:v>
                </c:pt>
                <c:pt idx="414">
                  <c:v>4.4830130180628544E-4</c:v>
                </c:pt>
                <c:pt idx="415">
                  <c:v>4.505572682644994E-4</c:v>
                </c:pt>
                <c:pt idx="416">
                  <c:v>4.5281416076975157E-4</c:v>
                </c:pt>
                <c:pt idx="417">
                  <c:v>4.5509283708495499E-4</c:v>
                </c:pt>
                <c:pt idx="418">
                  <c:v>4.573724487693189E-4</c:v>
                </c:pt>
                <c:pt idx="419">
                  <c:v>4.5967406355200538E-4</c:v>
                </c:pt>
                <c:pt idx="420">
                  <c:v>4.6197662311981628E-4</c:v>
                </c:pt>
                <c:pt idx="421">
                  <c:v>4.6430140728180249E-4</c:v>
                </c:pt>
                <c:pt idx="422">
                  <c:v>4.6662714573966524E-4</c:v>
                </c:pt>
                <c:pt idx="423">
                  <c:v>4.6896453408548742E-4</c:v>
                </c:pt>
                <c:pt idx="424">
                  <c:v>4.7131363067488054E-4</c:v>
                </c:pt>
                <c:pt idx="425">
                  <c:v>4.7367449415576637E-4</c:v>
                </c:pt>
                <c:pt idx="426">
                  <c:v>4.7604718346983937E-4</c:v>
                </c:pt>
                <c:pt idx="427">
                  <c:v>4.7843175785404084E-4</c:v>
                </c:pt>
                <c:pt idx="428">
                  <c:v>4.8082827684203664E-4</c:v>
                </c:pt>
                <c:pt idx="429">
                  <c:v>4.832256734552783E-4</c:v>
                </c:pt>
                <c:pt idx="430">
                  <c:v>4.8564620571073903E-4</c:v>
                </c:pt>
                <c:pt idx="431">
                  <c:v>4.880788626870529E-4</c:v>
                </c:pt>
                <c:pt idx="432">
                  <c:v>4.9051241052264661E-4</c:v>
                </c:pt>
                <c:pt idx="433">
                  <c:v>4.9295809196106652E-4</c:v>
                </c:pt>
                <c:pt idx="434">
                  <c:v>4.9541596750012464E-4</c:v>
                </c:pt>
                <c:pt idx="435">
                  <c:v>4.978860979392728E-4</c:v>
                </c:pt>
                <c:pt idx="436">
                  <c:v>5.0036854438110677E-4</c:v>
                </c:pt>
                <c:pt idx="437">
                  <c:v>5.0286336823287875E-4</c:v>
                </c:pt>
                <c:pt idx="438">
                  <c:v>5.0537063120801543E-4</c:v>
                </c:pt>
                <c:pt idx="439">
                  <c:v>5.0787870085375255E-4</c:v>
                </c:pt>
                <c:pt idx="440">
                  <c:v>5.1041097013991251E-4</c:v>
                </c:pt>
                <c:pt idx="441">
                  <c:v>5.1294405414204121E-4</c:v>
                </c:pt>
                <c:pt idx="442">
                  <c:v>5.1548970941504206E-4</c:v>
                </c:pt>
                <c:pt idx="443">
                  <c:v>5.1804799834802382E-4</c:v>
                </c:pt>
                <c:pt idx="444">
                  <c:v>5.2061898363972006E-4</c:v>
                </c:pt>
                <c:pt idx="445">
                  <c:v>5.2320272830002929E-4</c:v>
                </c:pt>
                <c:pt idx="446">
                  <c:v>5.2579929565155692E-4</c:v>
                </c:pt>
                <c:pt idx="447">
                  <c:v>5.2839658241015373E-4</c:v>
                </c:pt>
                <c:pt idx="448">
                  <c:v>5.3100669896628328E-4</c:v>
                </c:pt>
                <c:pt idx="449">
                  <c:v>5.3362970869519897E-4</c:v>
                </c:pt>
                <c:pt idx="450">
                  <c:v>5.3626567528520771E-4</c:v>
                </c:pt>
                <c:pt idx="451">
                  <c:v>5.389146627392176E-4</c:v>
                </c:pt>
                <c:pt idx="452">
                  <c:v>5.4157673537629002E-4</c:v>
                </c:pt>
                <c:pt idx="453">
                  <c:v>5.4423942611303252E-4</c:v>
                </c:pt>
                <c:pt idx="454">
                  <c:v>5.4691520810997156E-4</c:v>
                </c:pt>
                <c:pt idx="455">
                  <c:v>5.4961680097981172E-4</c:v>
                </c:pt>
                <c:pt idx="456">
                  <c:v>5.5230630365638944E-4</c:v>
                </c:pt>
                <c:pt idx="457">
                  <c:v>5.5502174688451945E-4</c:v>
                </c:pt>
                <c:pt idx="458">
                  <c:v>5.5775054073326782E-4</c:v>
                </c:pt>
                <c:pt idx="459">
                  <c:v>5.6047984516772206E-4</c:v>
                </c:pt>
                <c:pt idx="460">
                  <c:v>5.6322250521934287E-4</c:v>
                </c:pt>
                <c:pt idx="461">
                  <c:v>5.6597858624269596E-4</c:v>
                </c:pt>
                <c:pt idx="462">
                  <c:v>5.687481539121558E-4</c:v>
                </c:pt>
                <c:pt idx="463">
                  <c:v>5.7151811438105533E-4</c:v>
                </c:pt>
                <c:pt idx="464">
                  <c:v>5.7430156532187421E-4</c:v>
                </c:pt>
                <c:pt idx="465">
                  <c:v>5.7709857243693266E-4</c:v>
                </c:pt>
                <c:pt idx="466">
                  <c:v>5.7990920174854157E-4</c:v>
                </c:pt>
                <c:pt idx="467">
                  <c:v>5.8273351960055626E-4</c:v>
                </c:pt>
                <c:pt idx="468">
                  <c:v>5.8555810953097676E-4</c:v>
                </c:pt>
                <c:pt idx="469">
                  <c:v>5.8839639063927942E-4</c:v>
                </c:pt>
                <c:pt idx="470">
                  <c:v>5.9124842928849673E-4</c:v>
                </c:pt>
                <c:pt idx="471">
                  <c:v>5.941006123337001E-4</c:v>
                </c:pt>
                <c:pt idx="472">
                  <c:v>5.9698030013405985E-4</c:v>
                </c:pt>
                <c:pt idx="473">
                  <c:v>5.998601337302553E-4</c:v>
                </c:pt>
                <c:pt idx="474">
                  <c:v>6.0273998088601654E-4</c:v>
                </c:pt>
                <c:pt idx="475">
                  <c:v>6.0564759918822167E-4</c:v>
                </c:pt>
                <c:pt idx="476">
                  <c:v>6.0855523118081515E-4</c:v>
                </c:pt>
                <c:pt idx="477">
                  <c:v>6.1147682232030474E-4</c:v>
                </c:pt>
                <c:pt idx="478">
                  <c:v>6.1441243962266233E-4</c:v>
                </c:pt>
                <c:pt idx="479">
                  <c:v>6.1734793530040535E-4</c:v>
                </c:pt>
                <c:pt idx="480">
                  <c:v>6.2029745597881364E-4</c:v>
                </c:pt>
                <c:pt idx="481">
                  <c:v>6.2326106866552786E-4</c:v>
                </c:pt>
                <c:pt idx="482">
                  <c:v>6.2623884068833523E-4</c:v>
                </c:pt>
                <c:pt idx="483">
                  <c:v>6.2921635128798561E-4</c:v>
                </c:pt>
                <c:pt idx="484">
                  <c:v>6.3220801873769812E-4</c:v>
                </c:pt>
                <c:pt idx="485">
                  <c:v>6.351992841751111E-4</c:v>
                </c:pt>
                <c:pt idx="486">
                  <c:v>6.3821939803365571E-4</c:v>
                </c:pt>
                <c:pt idx="487">
                  <c:v>6.4122434115126904E-4</c:v>
                </c:pt>
                <c:pt idx="488">
                  <c:v>6.4425826693592419E-4</c:v>
                </c:pt>
                <c:pt idx="489">
                  <c:v>6.4729164299932689E-4</c:v>
                </c:pt>
                <c:pt idx="490">
                  <c:v>6.5033930117723972E-4</c:v>
                </c:pt>
                <c:pt idx="491">
                  <c:v>6.5340130871446996E-4</c:v>
                </c:pt>
                <c:pt idx="492">
                  <c:v>6.56462617388045E-4</c:v>
                </c:pt>
                <c:pt idx="493">
                  <c:v>6.5953826887157332E-4</c:v>
                </c:pt>
                <c:pt idx="494">
                  <c:v>6.6261307295833376E-4</c:v>
                </c:pt>
                <c:pt idx="495">
                  <c:v>6.6570221195273824E-4</c:v>
                </c:pt>
                <c:pt idx="496">
                  <c:v>6.688057526849239E-4</c:v>
                </c:pt>
                <c:pt idx="497">
                  <c:v>6.71923762296592E-4</c:v>
                </c:pt>
                <c:pt idx="498">
                  <c:v>6.7504076467549416E-4</c:v>
                </c:pt>
                <c:pt idx="499">
                  <c:v>6.7815661127460349E-4</c:v>
                </c:pt>
                <c:pt idx="500">
                  <c:v>6.8128683996815452E-4</c:v>
                </c:pt>
                <c:pt idx="501">
                  <c:v>6.8443151714087786E-4</c:v>
                </c:pt>
                <c:pt idx="502">
                  <c:v>6.8759070948392438E-4</c:v>
                </c:pt>
                <c:pt idx="503">
                  <c:v>6.9074857873935465E-4</c:v>
                </c:pt>
                <c:pt idx="504">
                  <c:v>6.9390497307316237E-4</c:v>
                </c:pt>
                <c:pt idx="505">
                  <c:v>6.9707579063634341E-4</c:v>
                </c:pt>
                <c:pt idx="506">
                  <c:v>7.0026109733623443E-4</c:v>
                </c:pt>
                <c:pt idx="507">
                  <c:v>7.0346095938133906E-4</c:v>
                </c:pt>
                <c:pt idx="508">
                  <c:v>7.0665917166662124E-4</c:v>
                </c:pt>
                <c:pt idx="509">
                  <c:v>7.0985557907539952E-4</c:v>
                </c:pt>
                <c:pt idx="510">
                  <c:v>7.1306644468514889E-4</c:v>
                </c:pt>
                <c:pt idx="511">
                  <c:v>7.1629183389415997E-4</c:v>
                </c:pt>
                <c:pt idx="512">
                  <c:v>7.1953181239653463E-4</c:v>
                </c:pt>
                <c:pt idx="513">
                  <c:v>7.2276980360216968E-4</c:v>
                </c:pt>
                <c:pt idx="514">
                  <c:v>7.2600564911915486E-4</c:v>
                </c:pt>
                <c:pt idx="515">
                  <c:v>7.2927277347222593E-4</c:v>
                </c:pt>
                <c:pt idx="516">
                  <c:v>7.3253773283126194E-4</c:v>
                </c:pt>
                <c:pt idx="517">
                  <c:v>7.3580036681179643E-4</c:v>
                </c:pt>
                <c:pt idx="518">
                  <c:v>7.3907753216732159E-4</c:v>
                </c:pt>
                <c:pt idx="519">
                  <c:v>7.4236929361881578E-4</c:v>
                </c:pt>
                <c:pt idx="520">
                  <c:v>7.4565854655530368E-4</c:v>
                </c:pt>
                <c:pt idx="521">
                  <c:v>7.4896237335007789E-4</c:v>
                </c:pt>
                <c:pt idx="522">
                  <c:v>7.5228083857626314E-4</c:v>
                </c:pt>
                <c:pt idx="523">
                  <c:v>7.5559660863791175E-4</c:v>
                </c:pt>
                <c:pt idx="524">
                  <c:v>7.5892699336278053E-4</c:v>
                </c:pt>
                <c:pt idx="525">
                  <c:v>7.6225450540610539E-4</c:v>
                </c:pt>
                <c:pt idx="526">
                  <c:v>7.6559660691125542E-4</c:v>
                </c:pt>
                <c:pt idx="527">
                  <c:v>7.689533618456632E-4</c:v>
                </c:pt>
                <c:pt idx="528">
                  <c:v>7.7230705122545299E-4</c:v>
                </c:pt>
                <c:pt idx="529">
                  <c:v>7.7567536728224908E-4</c:v>
                </c:pt>
                <c:pt idx="530">
                  <c:v>7.7905837380838692E-4</c:v>
                </c:pt>
                <c:pt idx="531">
                  <c:v>7.8243811836352676E-4</c:v>
                </c:pt>
                <c:pt idx="532">
                  <c:v>7.8583252507190423E-4</c:v>
                </c:pt>
                <c:pt idx="533">
                  <c:v>7.8922348478997317E-4</c:v>
                </c:pt>
                <c:pt idx="534">
                  <c:v>7.9262907689782187E-4</c:v>
                </c:pt>
                <c:pt idx="535">
                  <c:v>7.960493645359334E-4</c:v>
                </c:pt>
                <c:pt idx="536">
                  <c:v>7.9946600252031586E-4</c:v>
                </c:pt>
                <c:pt idx="537">
                  <c:v>8.0289730468965427E-4</c:v>
                </c:pt>
                <c:pt idx="538">
                  <c:v>8.0634333398252366E-4</c:v>
                </c:pt>
                <c:pt idx="539">
                  <c:v>8.0978550739257841E-4</c:v>
                </c:pt>
                <c:pt idx="540">
                  <c:v>8.1324237498721222E-4</c:v>
                </c:pt>
                <c:pt idx="541">
                  <c:v>8.1669519417566577E-4</c:v>
                </c:pt>
                <c:pt idx="542">
                  <c:v>8.2016267315155136E-4</c:v>
                </c:pt>
                <c:pt idx="543">
                  <c:v>8.2364487415657753E-4</c:v>
                </c:pt>
                <c:pt idx="544">
                  <c:v>8.2712281427082743E-4</c:v>
                </c:pt>
                <c:pt idx="545">
                  <c:v>8.3061544040792252E-4</c:v>
                </c:pt>
                <c:pt idx="546">
                  <c:v>8.3412281458137021E-4</c:v>
                </c:pt>
                <c:pt idx="547">
                  <c:v>8.3762571179971253E-4</c:v>
                </c:pt>
                <c:pt idx="548">
                  <c:v>8.4114331942844889E-4</c:v>
                </c:pt>
                <c:pt idx="549">
                  <c:v>8.4467569924392147E-4</c:v>
                </c:pt>
                <c:pt idx="550">
                  <c:v>8.4820338245240401E-4</c:v>
                </c:pt>
                <c:pt idx="551">
                  <c:v>8.5174579859191482E-4</c:v>
                </c:pt>
                <c:pt idx="552">
                  <c:v>8.5528331533985869E-4</c:v>
                </c:pt>
                <c:pt idx="553">
                  <c:v>8.5883552429381275E-4</c:v>
                </c:pt>
                <c:pt idx="554">
                  <c:v>8.6240248647424323E-4</c:v>
                </c:pt>
                <c:pt idx="555">
                  <c:v>8.6598426315504938E-4</c:v>
                </c:pt>
                <c:pt idx="556">
                  <c:v>8.6956089325459379E-4</c:v>
                </c:pt>
                <c:pt idx="557">
                  <c:v>8.7313219046867381E-4</c:v>
                </c:pt>
                <c:pt idx="558">
                  <c:v>8.7673834245801199E-4</c:v>
                </c:pt>
                <c:pt idx="559">
                  <c:v>8.8033911754367429E-4</c:v>
                </c:pt>
                <c:pt idx="560">
                  <c:v>8.8393432748222706E-4</c:v>
                </c:pt>
                <c:pt idx="561">
                  <c:v>8.8754421987012838E-4</c:v>
                </c:pt>
                <c:pt idx="562">
                  <c:v>8.9116885466891519E-4</c:v>
                </c:pt>
                <c:pt idx="563">
                  <c:v>8.9480829208500416E-4</c:v>
                </c:pt>
                <c:pt idx="564">
                  <c:v>8.984419049431388E-4</c:v>
                </c:pt>
                <c:pt idx="565">
                  <c:v>9.020902730762512E-4</c:v>
                </c:pt>
                <c:pt idx="566">
                  <c:v>9.057326008981996E-4</c:v>
                </c:pt>
                <c:pt idx="567">
                  <c:v>9.094105748885681E-4</c:v>
                </c:pt>
                <c:pt idx="568">
                  <c:v>9.1306143529317591E-4</c:v>
                </c:pt>
                <c:pt idx="569">
                  <c:v>9.1674806086510972E-4</c:v>
                </c:pt>
                <c:pt idx="570">
                  <c:v>9.2042837786254729E-4</c:v>
                </c:pt>
                <c:pt idx="571">
                  <c:v>9.2412346962066484E-4</c:v>
                </c:pt>
                <c:pt idx="572">
                  <c:v>9.2781203154576066E-4</c:v>
                </c:pt>
                <c:pt idx="573">
                  <c:v>9.3151531605882576E-4</c:v>
                </c:pt>
                <c:pt idx="574">
                  <c:v>9.352333819238433E-4</c:v>
                </c:pt>
                <c:pt idx="575">
                  <c:v>9.3896628813935012E-4</c:v>
                </c:pt>
                <c:pt idx="576">
                  <c:v>9.4269238739508158E-4</c:v>
                </c:pt>
                <c:pt idx="577">
                  <c:v>9.4641148074728375E-4</c:v>
                </c:pt>
                <c:pt idx="578">
                  <c:v>9.5016712475556376E-4</c:v>
                </c:pt>
                <c:pt idx="579">
                  <c:v>9.5391570730954422E-4</c:v>
                </c:pt>
                <c:pt idx="580">
                  <c:v>9.5767907870519049E-4</c:v>
                </c:pt>
                <c:pt idx="581">
                  <c:v>9.6143515916965214E-4</c:v>
                </c:pt>
                <c:pt idx="582">
                  <c:v>9.6520597122924645E-4</c:v>
                </c:pt>
                <c:pt idx="583">
                  <c:v>9.6899157266226255E-4</c:v>
                </c:pt>
                <c:pt idx="584">
                  <c:v>9.7276962236740453E-4</c:v>
                </c:pt>
                <c:pt idx="585">
                  <c:v>9.7656240249949385E-4</c:v>
                </c:pt>
                <c:pt idx="586">
                  <c:v>9.8036997049173041E-4</c:v>
                </c:pt>
                <c:pt idx="587">
                  <c:v>9.8416972239502229E-4</c:v>
                </c:pt>
                <c:pt idx="588">
                  <c:v>9.8798420150841035E-4</c:v>
                </c:pt>
                <c:pt idx="589">
                  <c:v>9.918134649121251E-4</c:v>
                </c:pt>
                <c:pt idx="590">
                  <c:v>9.9565756990763091E-4</c:v>
                </c:pt>
                <c:pt idx="591">
                  <c:v>9.9949355956381212E-4</c:v>
                </c:pt>
                <c:pt idx="592">
                  <c:v>1.0033212256224291E-3</c:v>
                </c:pt>
                <c:pt idx="593">
                  <c:v>1.007186741196897E-3</c:v>
                </c:pt>
                <c:pt idx="594">
                  <c:v>1.0110438691064072E-3</c:v>
                </c:pt>
                <c:pt idx="595">
                  <c:v>1.014915768294271E-3</c:v>
                </c:pt>
                <c:pt idx="596">
                  <c:v>1.0187790368043534E-3</c:v>
                </c:pt>
                <c:pt idx="597">
                  <c:v>1.0226570108141889E-3</c:v>
                </c:pt>
                <c:pt idx="598">
                  <c:v>1.0265497463001431E-3</c:v>
                </c:pt>
                <c:pt idx="599">
                  <c:v>1.0304572994516521E-3</c:v>
                </c:pt>
                <c:pt idx="600">
                  <c:v>1.0343559094728532E-3</c:v>
                </c:pt>
                <c:pt idx="601">
                  <c:v>1.0382692694114982E-3</c:v>
                </c:pt>
                <c:pt idx="602">
                  <c:v>1.0421734378656088E-3</c:v>
                </c:pt>
                <c:pt idx="603">
                  <c:v>1.0460922870309452E-3</c:v>
                </c:pt>
                <c:pt idx="604">
                  <c:v>1.0500258721108835E-3</c:v>
                </c:pt>
                <c:pt idx="605">
                  <c:v>1.0539742485163796E-3</c:v>
                </c:pt>
                <c:pt idx="606">
                  <c:v>1.0579131122366802E-3</c:v>
                </c:pt>
                <c:pt idx="607">
                  <c:v>1.0618666960959498E-3</c:v>
                </c:pt>
                <c:pt idx="608">
                  <c:v>1.0658105136290604E-3</c:v>
                </c:pt>
                <c:pt idx="609">
                  <c:v>1.0697936112908466E-3</c:v>
                </c:pt>
                <c:pt idx="610">
                  <c:v>1.0737668697201103E-3</c:v>
                </c:pt>
                <c:pt idx="611">
                  <c:v>1.0777300690605353E-3</c:v>
                </c:pt>
                <c:pt idx="612">
                  <c:v>1.0817328038274765E-3</c:v>
                </c:pt>
                <c:pt idx="613">
                  <c:v>1.0857254048804068E-3</c:v>
                </c:pt>
                <c:pt idx="614">
                  <c:v>1.0897327423480142E-3</c:v>
                </c:pt>
                <c:pt idx="615">
                  <c:v>1.0937296862747305E-3</c:v>
                </c:pt>
                <c:pt idx="616">
                  <c:v>1.0977412902737137E-3</c:v>
                </c:pt>
                <c:pt idx="617">
                  <c:v>1.1017676081154723E-3</c:v>
                </c:pt>
                <c:pt idx="618">
                  <c:v>1.1058086937677412E-3</c:v>
                </c:pt>
                <c:pt idx="619">
                  <c:v>1.1098390461135471E-3</c:v>
                </c:pt>
                <c:pt idx="620">
                  <c:v>1.1138840879260968E-3</c:v>
                </c:pt>
                <c:pt idx="621">
                  <c:v>1.1179181314316378E-3</c:v>
                </c:pt>
                <c:pt idx="622">
                  <c:v>1.1219926191697329E-3</c:v>
                </c:pt>
                <c:pt idx="623">
                  <c:v>1.1260560285385232E-3</c:v>
                </c:pt>
                <c:pt idx="624">
                  <c:v>1.1301081319529721E-3</c:v>
                </c:pt>
                <c:pt idx="625">
                  <c:v>1.1342009324693634E-3</c:v>
                </c:pt>
                <c:pt idx="626">
                  <c:v>1.1382823452540307E-3</c:v>
                </c:pt>
                <c:pt idx="627">
                  <c:v>1.1423784449692438E-3</c:v>
                </c:pt>
                <c:pt idx="628">
                  <c:v>1.1464628858783702E-3</c:v>
                </c:pt>
                <c:pt idx="629">
                  <c:v>1.1505619302296507E-3</c:v>
                </c:pt>
                <c:pt idx="630">
                  <c:v>1.1546756302359923E-3</c:v>
                </c:pt>
                <c:pt idx="631">
                  <c:v>1.158804038296978E-3</c:v>
                </c:pt>
                <c:pt idx="632">
                  <c:v>1.162920429458803E-3</c:v>
                </c:pt>
                <c:pt idx="633">
                  <c:v>1.1670514431759852E-3</c:v>
                </c:pt>
                <c:pt idx="634">
                  <c:v>1.1711971313918686E-3</c:v>
                </c:pt>
                <c:pt idx="635">
                  <c:v>1.1753304829382448E-3</c:v>
                </c:pt>
                <c:pt idx="636">
                  <c:v>1.1795055805840042E-3</c:v>
                </c:pt>
                <c:pt idx="637">
                  <c:v>1.1836409993891833E-3</c:v>
                </c:pt>
                <c:pt idx="638">
                  <c:v>1.1878182674374454E-3</c:v>
                </c:pt>
                <c:pt idx="639">
                  <c:v>1.1919828310318487E-3</c:v>
                </c:pt>
                <c:pt idx="640">
                  <c:v>1.1961619958412745E-3</c:v>
                </c:pt>
                <c:pt idx="641">
                  <c:v>1.2003558130584792E-3</c:v>
                </c:pt>
                <c:pt idx="642">
                  <c:v>1.2045365982562319E-3</c:v>
                </c:pt>
                <c:pt idx="643">
                  <c:v>1.2087319449404011E-3</c:v>
                </c:pt>
                <c:pt idx="644">
                  <c:v>1.2129419038279913E-3</c:v>
                </c:pt>
                <c:pt idx="645">
                  <c:v>1.2171665258126473E-3</c:v>
                </c:pt>
                <c:pt idx="646">
                  <c:v>1.2213777383797586E-3</c:v>
                </c:pt>
                <c:pt idx="647">
                  <c:v>1.2256035211070818E-3</c:v>
                </c:pt>
                <c:pt idx="648">
                  <c:v>1.2298439244051731E-3</c:v>
                </c:pt>
                <c:pt idx="649">
                  <c:v>1.2340705830065708E-3</c:v>
                </c:pt>
                <c:pt idx="650">
                  <c:v>1.2383117675511229E-3</c:v>
                </c:pt>
                <c:pt idx="651">
                  <c:v>1.242567527960774E-3</c:v>
                </c:pt>
                <c:pt idx="652">
                  <c:v>1.2468379143290398E-3</c:v>
                </c:pt>
                <c:pt idx="653">
                  <c:v>1.2510941690820955E-3</c:v>
                </c:pt>
                <c:pt idx="654">
                  <c:v>1.2553649531531293E-3</c:v>
                </c:pt>
                <c:pt idx="655">
                  <c:v>1.2596503161399887E-3</c:v>
                </c:pt>
                <c:pt idx="656">
                  <c:v>1.2639212046135252E-3</c:v>
                </c:pt>
                <c:pt idx="657">
                  <c:v>1.2682357755555884E-3</c:v>
                </c:pt>
                <c:pt idx="658">
                  <c:v>1.2725064724480094E-3</c:v>
                </c:pt>
                <c:pt idx="659">
                  <c:v>1.2768209501693615E-3</c:v>
                </c:pt>
                <c:pt idx="660">
                  <c:v>1.2811205570478054E-3</c:v>
                </c:pt>
                <c:pt idx="661">
                  <c:v>1.2854642411244102E-3</c:v>
                </c:pt>
                <c:pt idx="662">
                  <c:v>1.2897632554532978E-3</c:v>
                </c:pt>
                <c:pt idx="663">
                  <c:v>1.2941064446561179E-3</c:v>
                </c:pt>
                <c:pt idx="664">
                  <c:v>1.2984343613501033E-3</c:v>
                </c:pt>
                <c:pt idx="665">
                  <c:v>1.3027767520179916E-3</c:v>
                </c:pt>
                <c:pt idx="666">
                  <c:v>1.3071336650655051E-3</c:v>
                </c:pt>
                <c:pt idx="667">
                  <c:v>1.3115051490602463E-3</c:v>
                </c:pt>
                <c:pt idx="668">
                  <c:v>1.3158609535652527E-3</c:v>
                </c:pt>
                <c:pt idx="669">
                  <c:v>1.3202312246797896E-3</c:v>
                </c:pt>
                <c:pt idx="670">
                  <c:v>1.324585510391078E-3</c:v>
                </c:pt>
                <c:pt idx="671">
                  <c:v>1.3289847577272881E-3</c:v>
                </c:pt>
                <c:pt idx="672">
                  <c:v>1.3333679136721839E-3</c:v>
                </c:pt>
                <c:pt idx="673">
                  <c:v>1.3377655258069835E-3</c:v>
                </c:pt>
                <c:pt idx="674">
                  <c:v>1.3421776418099879E-3</c:v>
                </c:pt>
                <c:pt idx="675">
                  <c:v>1.3465733031636277E-3</c:v>
                </c:pt>
                <c:pt idx="676">
                  <c:v>1.3509833604050663E-3</c:v>
                </c:pt>
                <c:pt idx="677">
                  <c:v>1.3554078606811523E-3</c:v>
                </c:pt>
                <c:pt idx="678">
                  <c:v>1.3598468512931424E-3</c:v>
                </c:pt>
                <c:pt idx="679">
                  <c:v>1.3642689658817056E-3</c:v>
                </c:pt>
                <c:pt idx="680">
                  <c:v>1.3687054608377449E-3</c:v>
                </c:pt>
                <c:pt idx="681">
                  <c:v>1.3731563829250822E-3</c:v>
                </c:pt>
                <c:pt idx="682">
                  <c:v>1.3775900585110846E-3</c:v>
                </c:pt>
                <c:pt idx="683">
                  <c:v>1.3820698726085374E-3</c:v>
                </c:pt>
                <c:pt idx="684">
                  <c:v>1.3865323282534502E-3</c:v>
                </c:pt>
                <c:pt idx="685">
                  <c:v>1.3910091923669779E-3</c:v>
                </c:pt>
                <c:pt idx="686">
                  <c:v>1.3954683792546678E-3</c:v>
                </c:pt>
                <c:pt idx="687">
                  <c:v>1.3999418610498306E-3</c:v>
                </c:pt>
                <c:pt idx="688">
                  <c:v>1.4044296835779471E-3</c:v>
                </c:pt>
                <c:pt idx="689">
                  <c:v>1.4089318928114005E-3</c:v>
                </c:pt>
                <c:pt idx="690">
                  <c:v>1.4134485348699477E-3</c:v>
                </c:pt>
                <c:pt idx="691">
                  <c:v>1.4179470062089135E-3</c:v>
                </c:pt>
                <c:pt idx="692">
                  <c:v>1.4224597944783402E-3</c:v>
                </c:pt>
                <c:pt idx="693">
                  <c:v>1.4269869452435988E-3</c:v>
                </c:pt>
                <c:pt idx="694">
                  <c:v>1.4315285042150725E-3</c:v>
                </c:pt>
                <c:pt idx="695">
                  <c:v>1.4360514505613029E-3</c:v>
                </c:pt>
                <c:pt idx="696">
                  <c:v>1.4405886872577366E-3</c:v>
                </c:pt>
                <c:pt idx="697">
                  <c:v>1.4451402594550546E-3</c:v>
                </c:pt>
                <c:pt idx="698">
                  <c:v>1.4497062124465927E-3</c:v>
                </c:pt>
                <c:pt idx="699">
                  <c:v>1.4542531058680441E-3</c:v>
                </c:pt>
                <c:pt idx="700">
                  <c:v>1.458814260275348E-3</c:v>
                </c:pt>
                <c:pt idx="701">
                  <c:v>1.4633897203970034E-3</c:v>
                </c:pt>
                <c:pt idx="702">
                  <c:v>1.4679795311017966E-3</c:v>
                </c:pt>
                <c:pt idx="703">
                  <c:v>1.4725498302959941E-3</c:v>
                </c:pt>
                <c:pt idx="704">
                  <c:v>1.4771343583225981E-3</c:v>
                </c:pt>
                <c:pt idx="705">
                  <c:v>1.481733159480605E-3</c:v>
                </c:pt>
                <c:pt idx="706">
                  <c:v>1.4863462782069314E-3</c:v>
                </c:pt>
                <c:pt idx="707">
                  <c:v>1.4909394285325674E-3</c:v>
                </c:pt>
                <c:pt idx="708">
                  <c:v>1.4955467727443945E-3</c:v>
                </c:pt>
                <c:pt idx="709">
                  <c:v>1.5001683547047726E-3</c:v>
                </c:pt>
                <c:pt idx="710">
                  <c:v>1.5048042184116009E-3</c:v>
                </c:pt>
                <c:pt idx="711">
                  <c:v>1.5094544079987495E-3</c:v>
                </c:pt>
                <c:pt idx="712">
                  <c:v>1.5140841042602076E-3</c:v>
                </c:pt>
                <c:pt idx="713">
                  <c:v>1.5187280004122776E-3</c:v>
                </c:pt>
                <c:pt idx="714">
                  <c:v>1.5233861400078979E-3</c:v>
                </c:pt>
                <c:pt idx="715">
                  <c:v>1.5280233822899019E-3</c:v>
                </c:pt>
                <c:pt idx="716">
                  <c:v>1.5327100320508505E-3</c:v>
                </c:pt>
                <c:pt idx="717">
                  <c:v>1.5373756565960762E-3</c:v>
                </c:pt>
                <c:pt idx="718">
                  <c:v>1.5420554834704705E-3</c:v>
                </c:pt>
                <c:pt idx="719">
                  <c:v>1.5467495559064392E-3</c:v>
                </c:pt>
                <c:pt idx="720">
                  <c:v>1.5514221940405319E-3</c:v>
                </c:pt>
                <c:pt idx="721">
                  <c:v>1.556108947935674E-3</c:v>
                </c:pt>
                <c:pt idx="722">
                  <c:v>1.5608098602347376E-3</c:v>
                </c:pt>
                <c:pt idx="723">
                  <c:v>1.5655249737094121E-3</c:v>
                </c:pt>
                <c:pt idx="724">
                  <c:v>1.5702543312606056E-3</c:v>
                </c:pt>
                <c:pt idx="725">
                  <c:v>1.5749617106677349E-3</c:v>
                </c:pt>
                <c:pt idx="726">
                  <c:v>1.5796832020696179E-3</c:v>
                </c:pt>
                <c:pt idx="727">
                  <c:v>1.5844188477718278E-3</c:v>
                </c:pt>
                <c:pt idx="728">
                  <c:v>1.5891686902067652E-3</c:v>
                </c:pt>
                <c:pt idx="729">
                  <c:v>1.5938960706981821E-3</c:v>
                </c:pt>
                <c:pt idx="730">
                  <c:v>1.5986743243803646E-3</c:v>
                </c:pt>
                <c:pt idx="731">
                  <c:v>1.6034299817626033E-3</c:v>
                </c:pt>
                <c:pt idx="732">
                  <c:v>1.6081627562972072E-3</c:v>
                </c:pt>
                <c:pt idx="733">
                  <c:v>1.6129466393978449E-3</c:v>
                </c:pt>
                <c:pt idx="734">
                  <c:v>1.617744753357536E-3</c:v>
                </c:pt>
                <c:pt idx="735">
                  <c:v>1.6225197801808232E-3</c:v>
                </c:pt>
                <c:pt idx="736">
                  <c:v>1.6273089012430908E-3</c:v>
                </c:pt>
                <c:pt idx="737">
                  <c:v>1.6320745778070995E-3</c:v>
                </c:pt>
                <c:pt idx="738">
                  <c:v>1.6368919013499249E-3</c:v>
                </c:pt>
                <c:pt idx="739">
                  <c:v>1.64168564233304E-3</c:v>
                </c:pt>
                <c:pt idx="740">
                  <c:v>1.6465313344369865E-3</c:v>
                </c:pt>
                <c:pt idx="741">
                  <c:v>1.6513152817294716E-3</c:v>
                </c:pt>
                <c:pt idx="742">
                  <c:v>1.6561512624900456E-3</c:v>
                </c:pt>
                <c:pt idx="743">
                  <c:v>1.661001405724726E-3</c:v>
                </c:pt>
                <c:pt idx="744">
                  <c:v>1.6658273953743233E-3</c:v>
                </c:pt>
                <c:pt idx="745">
                  <c:v>1.6706674067917607E-3</c:v>
                </c:pt>
                <c:pt idx="746">
                  <c:v>1.6755214807168677E-3</c:v>
                </c:pt>
                <c:pt idx="747">
                  <c:v>1.6803896580078355E-3</c:v>
                </c:pt>
                <c:pt idx="748">
                  <c:v>1.6852331752669444E-3</c:v>
                </c:pt>
                <c:pt idx="749">
                  <c:v>1.6901295695944648E-3</c:v>
                </c:pt>
                <c:pt idx="750">
                  <c:v>1.6950011609551054E-3</c:v>
                </c:pt>
                <c:pt idx="751">
                  <c:v>1.6998867940808341E-3</c:v>
                </c:pt>
                <c:pt idx="752">
                  <c:v>1.704747255737213E-3</c:v>
                </c:pt>
                <c:pt idx="753">
                  <c:v>1.7096609807867756E-3</c:v>
                </c:pt>
                <c:pt idx="754">
                  <c:v>1.7145493896334432E-3</c:v>
                </c:pt>
                <c:pt idx="755">
                  <c:v>1.7194517758366296E-3</c:v>
                </c:pt>
                <c:pt idx="756">
                  <c:v>1.7243681793615833E-3</c:v>
                </c:pt>
                <c:pt idx="757">
                  <c:v>1.7292986402878332E-3</c:v>
                </c:pt>
                <c:pt idx="758">
                  <c:v>1.7342032668438666E-3</c:v>
                </c:pt>
                <c:pt idx="759">
                  <c:v>1.7391618490931139E-3</c:v>
                </c:pt>
                <c:pt idx="760">
                  <c:v>1.7440944496235099E-3</c:v>
                </c:pt>
                <c:pt idx="761">
                  <c:v>1.749041039966302E-3</c:v>
                </c:pt>
                <c:pt idx="762">
                  <c:v>1.7539612728835359E-3</c:v>
                </c:pt>
                <c:pt idx="763">
                  <c:v>1.7589358474519889E-3</c:v>
                </c:pt>
                <c:pt idx="764">
                  <c:v>1.7638839154836584E-3</c:v>
                </c:pt>
                <c:pt idx="765">
                  <c:v>1.7688866325922556E-3</c:v>
                </c:pt>
                <c:pt idx="766">
                  <c:v>1.7738626932092797E-3</c:v>
                </c:pt>
                <c:pt idx="767">
                  <c:v>1.7788117928715327E-3</c:v>
                </c:pt>
                <c:pt idx="768">
                  <c:v>1.7838157739885332E-3</c:v>
                </c:pt>
                <c:pt idx="769">
                  <c:v>1.7887926428737982E-3</c:v>
                </c:pt>
                <c:pt idx="770">
                  <c:v>1.7938247011517116E-3</c:v>
                </c:pt>
                <c:pt idx="771">
                  <c:v>1.7988294950721194E-3</c:v>
                </c:pt>
                <c:pt idx="772">
                  <c:v>1.8038482524317485E-3</c:v>
                </c:pt>
                <c:pt idx="773">
                  <c:v>1.8088393616437553E-3</c:v>
                </c:pt>
                <c:pt idx="774">
                  <c:v>1.8138860466594853E-3</c:v>
                </c:pt>
                <c:pt idx="775">
                  <c:v>1.8189049296751757E-3</c:v>
                </c:pt>
                <c:pt idx="776">
                  <c:v>1.8239376995537009E-3</c:v>
                </c:pt>
                <c:pt idx="777">
                  <c:v>1.8289843947189364E-3</c:v>
                </c:pt>
                <c:pt idx="778">
                  <c:v>1.8340450537010832E-3</c:v>
                </c:pt>
                <c:pt idx="779">
                  <c:v>1.8391197151369453E-3</c:v>
                </c:pt>
                <c:pt idx="780">
                  <c:v>1.8441659537910095E-3</c:v>
                </c:pt>
                <c:pt idx="781">
                  <c:v>1.8492686189780767E-3</c:v>
                </c:pt>
                <c:pt idx="782">
                  <c:v>1.8543427045365271E-3</c:v>
                </c:pt>
                <c:pt idx="783">
                  <c:v>1.85943071254193E-3</c:v>
                </c:pt>
                <c:pt idx="784">
                  <c:v>1.8644897492378742E-3</c:v>
                </c:pt>
                <c:pt idx="785">
                  <c:v>1.8696055990464911E-3</c:v>
                </c:pt>
                <c:pt idx="786">
                  <c:v>1.8746923190133722E-3</c:v>
                </c:pt>
                <c:pt idx="787">
                  <c:v>1.8798361629767751E-3</c:v>
                </c:pt>
                <c:pt idx="788">
                  <c:v>1.8849507176986655E-3</c:v>
                </c:pt>
                <c:pt idx="789">
                  <c:v>1.8900356676388398E-3</c:v>
                </c:pt>
                <c:pt idx="790">
                  <c:v>1.8951779726113943E-3</c:v>
                </c:pt>
                <c:pt idx="791">
                  <c:v>1.9003342684841649E-3</c:v>
                </c:pt>
                <c:pt idx="792">
                  <c:v>1.905460717963246E-3</c:v>
                </c:pt>
                <c:pt idx="793">
                  <c:v>1.9106009968431316E-3</c:v>
                </c:pt>
                <c:pt idx="794">
                  <c:v>1.9157551424307975E-3</c:v>
                </c:pt>
                <c:pt idx="795">
                  <c:v>1.9209231921338628E-3</c:v>
                </c:pt>
                <c:pt idx="796">
                  <c:v>1.9261051834608526E-3</c:v>
                </c:pt>
                <c:pt idx="797">
                  <c:v>1.931301154021487E-3</c:v>
                </c:pt>
                <c:pt idx="798">
                  <c:v>1.9364665522234256E-3</c:v>
                </c:pt>
                <c:pt idx="799">
                  <c:v>1.9416457656392814E-3</c:v>
                </c:pt>
                <c:pt idx="800">
                  <c:v>1.9468388312187991E-3</c:v>
                </c:pt>
                <c:pt idx="801">
                  <c:v>1.9520457860105458E-3</c:v>
                </c:pt>
                <c:pt idx="802">
                  <c:v>1.9572666671621788E-3</c:v>
                </c:pt>
                <c:pt idx="803">
                  <c:v>1.9625015119207061E-3</c:v>
                </c:pt>
                <c:pt idx="804">
                  <c:v>1.9677050490279997E-3</c:v>
                </c:pt>
                <c:pt idx="805">
                  <c:v>1.9729223832194E-3</c:v>
                </c:pt>
                <c:pt idx="806">
                  <c:v>1.9781535510776291E-3</c:v>
                </c:pt>
                <c:pt idx="807">
                  <c:v>1.9833985892824028E-3</c:v>
                </c:pt>
                <c:pt idx="808">
                  <c:v>1.9886575346106925E-3</c:v>
                </c:pt>
                <c:pt idx="809">
                  <c:v>1.9939304239369846E-3</c:v>
                </c:pt>
                <c:pt idx="810">
                  <c:v>1.9991712610841206E-3</c:v>
                </c:pt>
                <c:pt idx="811">
                  <c:v>2.0044720273651602E-3</c:v>
                </c:pt>
                <c:pt idx="812">
                  <c:v>2.0097405720121038E-3</c:v>
                </c:pt>
                <c:pt idx="813">
                  <c:v>2.0150229644764856E-3</c:v>
                </c:pt>
                <c:pt idx="814">
                  <c:v>2.020319241155844E-3</c:v>
                </c:pt>
                <c:pt idx="815">
                  <c:v>2.025629438543384E-3</c:v>
                </c:pt>
                <c:pt idx="816">
                  <c:v>2.0309068293319311E-3</c:v>
                </c:pt>
                <c:pt idx="817">
                  <c:v>2.0362448550853667E-3</c:v>
                </c:pt>
                <c:pt idx="818">
                  <c:v>2.0415499023151229E-3</c:v>
                </c:pt>
                <c:pt idx="819">
                  <c:v>2.0468687708326497E-3</c:v>
                </c:pt>
                <c:pt idx="820">
                  <c:v>2.05220149664667E-3</c:v>
                </c:pt>
                <c:pt idx="821">
                  <c:v>2.0575481158597248E-3</c:v>
                </c:pt>
                <c:pt idx="822">
                  <c:v>2.062908664668418E-3</c:v>
                </c:pt>
                <c:pt idx="823">
                  <c:v>2.0682831793636461E-3</c:v>
                </c:pt>
                <c:pt idx="824">
                  <c:v>2.0736239488252225E-3</c:v>
                </c:pt>
                <c:pt idx="825">
                  <c:v>2.078978509347287E-3</c:v>
                </c:pt>
                <c:pt idx="826">
                  <c:v>2.0843948909549269E-3</c:v>
                </c:pt>
                <c:pt idx="827">
                  <c:v>2.0897772644570423E-3</c:v>
                </c:pt>
                <c:pt idx="828">
                  <c:v>2.0951735364505776E-3</c:v>
                </c:pt>
                <c:pt idx="829">
                  <c:v>2.1005353756532743E-3</c:v>
                </c:pt>
                <c:pt idx="830">
                  <c:v>2.1059594274945186E-3</c:v>
                </c:pt>
                <c:pt idx="831">
                  <c:v>2.1113488692859404E-3</c:v>
                </c:pt>
                <c:pt idx="832">
                  <c:v>2.116800843984727E-3</c:v>
                </c:pt>
                <c:pt idx="833">
                  <c:v>2.1222180304621766E-3</c:v>
                </c:pt>
                <c:pt idx="834">
                  <c:v>2.1276490802699523E-3</c:v>
                </c:pt>
                <c:pt idx="835">
                  <c:v>2.1330940288862349E-3</c:v>
                </c:pt>
                <c:pt idx="836">
                  <c:v>2.1385529118799996E-3</c:v>
                </c:pt>
                <c:pt idx="837">
                  <c:v>2.1440257649112501E-3</c:v>
                </c:pt>
                <c:pt idx="838">
                  <c:v>2.1494631299438147E-3</c:v>
                </c:pt>
                <c:pt idx="839">
                  <c:v>2.1549639037338505E-3</c:v>
                </c:pt>
                <c:pt idx="840">
                  <c:v>2.1604290084766987E-3</c:v>
                </c:pt>
                <c:pt idx="841">
                  <c:v>2.1659079730200772E-3</c:v>
                </c:pt>
                <c:pt idx="842">
                  <c:v>2.1714008325131812E-3</c:v>
                </c:pt>
                <c:pt idx="843">
                  <c:v>2.1769076221943595E-3</c:v>
                </c:pt>
                <c:pt idx="844">
                  <c:v>2.1824283773913202E-3</c:v>
                </c:pt>
                <c:pt idx="845">
                  <c:v>2.1879127543884221E-3</c:v>
                </c:pt>
                <c:pt idx="846">
                  <c:v>2.1934614191944676E-3</c:v>
                </c:pt>
                <c:pt idx="847">
                  <c:v>2.1989735218944156E-3</c:v>
                </c:pt>
                <c:pt idx="848">
                  <c:v>2.2045502374037009E-3</c:v>
                </c:pt>
                <c:pt idx="849">
                  <c:v>2.2100902059709283E-3</c:v>
                </c:pt>
                <c:pt idx="850">
                  <c:v>2.215644096312858E-3</c:v>
                </c:pt>
                <c:pt idx="851">
                  <c:v>2.2212119434144926E-3</c:v>
                </c:pt>
                <c:pt idx="852">
                  <c:v>2.2267937823487517E-3</c:v>
                </c:pt>
                <c:pt idx="853">
                  <c:v>2.2323382461972188E-3</c:v>
                </c:pt>
                <c:pt idx="854">
                  <c:v>2.2379480451963636E-3</c:v>
                </c:pt>
                <c:pt idx="855">
                  <c:v>2.2435719414519899E-3</c:v>
                </c:pt>
                <c:pt idx="856">
                  <c:v>2.2491581810128421E-3</c:v>
                </c:pt>
                <c:pt idx="857">
                  <c:v>2.2547583296763417E-3</c:v>
                </c:pt>
                <c:pt idx="858">
                  <c:v>2.2603724220745763E-3</c:v>
                </c:pt>
                <c:pt idx="859">
                  <c:v>2.2660004929258635E-3</c:v>
                </c:pt>
                <c:pt idx="860">
                  <c:v>2.271642577034967E-3</c:v>
                </c:pt>
                <c:pt idx="861">
                  <c:v>2.2772987092933052E-3</c:v>
                </c:pt>
                <c:pt idx="862">
                  <c:v>2.2829689246791768E-3</c:v>
                </c:pt>
                <c:pt idx="863">
                  <c:v>2.288600560675925E-3</c:v>
                </c:pt>
                <c:pt idx="864">
                  <c:v>2.2942989163893422E-3</c:v>
                </c:pt>
                <c:pt idx="865">
                  <c:v>2.2999585012505987E-3</c:v>
                </c:pt>
                <c:pt idx="866">
                  <c:v>2.3056320471962514E-3</c:v>
                </c:pt>
                <c:pt idx="867">
                  <c:v>2.3113195886655534E-3</c:v>
                </c:pt>
                <c:pt idx="868">
                  <c:v>2.3170211601827163E-3</c:v>
                </c:pt>
                <c:pt idx="869">
                  <c:v>2.322736796357105E-3</c:v>
                </c:pt>
                <c:pt idx="870">
                  <c:v>2.3284665318834739E-3</c:v>
                </c:pt>
                <c:pt idx="871">
                  <c:v>2.3342104015421539E-3</c:v>
                </c:pt>
                <c:pt idx="872">
                  <c:v>2.3399145610550989E-3</c:v>
                </c:pt>
                <c:pt idx="873">
                  <c:v>2.3456866707535257E-3</c:v>
                </c:pt>
                <c:pt idx="874">
                  <c:v>2.3514188750691787E-3</c:v>
                </c:pt>
                <c:pt idx="875">
                  <c:v>2.3572193636510058E-3</c:v>
                </c:pt>
                <c:pt idx="876">
                  <c:v>2.3629797506531307E-3</c:v>
                </c:pt>
                <c:pt idx="877">
                  <c:v>2.3687542144352597E-3</c:v>
                </c:pt>
                <c:pt idx="878">
                  <c:v>2.3745427893971257E-3</c:v>
                </c:pt>
                <c:pt idx="879">
                  <c:v>2.3803455100225184E-3</c:v>
                </c:pt>
                <c:pt idx="880">
                  <c:v>2.3861624108794913E-3</c:v>
                </c:pt>
                <c:pt idx="881">
                  <c:v>2.3919384495683133E-3</c:v>
                </c:pt>
                <c:pt idx="882">
                  <c:v>2.3977836803377671E-3</c:v>
                </c:pt>
                <c:pt idx="883">
                  <c:v>2.4035878499290364E-3</c:v>
                </c:pt>
                <c:pt idx="884">
                  <c:v>2.4094615485854682E-3</c:v>
                </c:pt>
                <c:pt idx="885">
                  <c:v>2.4152939860844387E-3</c:v>
                </c:pt>
                <c:pt idx="886">
                  <c:v>2.4211405418112803E-3</c:v>
                </c:pt>
                <c:pt idx="887">
                  <c:v>2.4270571343535038E-3</c:v>
                </c:pt>
                <c:pt idx="888">
                  <c:v>2.4329321644202292E-3</c:v>
                </c:pt>
                <c:pt idx="889">
                  <c:v>2.4388214158160633E-3</c:v>
                </c:pt>
                <c:pt idx="890">
                  <c:v>2.4447249229657248E-3</c:v>
                </c:pt>
                <c:pt idx="891">
                  <c:v>2.4505862928929298E-3</c:v>
                </c:pt>
                <c:pt idx="892">
                  <c:v>2.4565182785672951E-3</c:v>
                </c:pt>
                <c:pt idx="893">
                  <c:v>2.46246462343976E-3</c:v>
                </c:pt>
                <c:pt idx="894">
                  <c:v>2.4683685253286997E-3</c:v>
                </c:pt>
                <c:pt idx="895">
                  <c:v>2.4743435553750887E-3</c:v>
                </c:pt>
                <c:pt idx="896">
                  <c:v>2.4802759376929546E-3</c:v>
                </c:pt>
                <c:pt idx="897">
                  <c:v>2.4862225432418271E-3</c:v>
                </c:pt>
                <c:pt idx="898">
                  <c:v>2.4922407914269923E-3</c:v>
                </c:pt>
                <c:pt idx="899">
                  <c:v>2.4982160834072869E-3</c:v>
                </c:pt>
                <c:pt idx="900">
                  <c:v>2.504205701496994E-3</c:v>
                </c:pt>
                <c:pt idx="901">
                  <c:v>2.5102096800437845E-3</c:v>
                </c:pt>
                <c:pt idx="902">
                  <c:v>2.5162280534776955E-3</c:v>
                </c:pt>
                <c:pt idx="903">
                  <c:v>2.5222027797774486E-3</c:v>
                </c:pt>
                <c:pt idx="904">
                  <c:v>2.5282499073642109E-3</c:v>
                </c:pt>
                <c:pt idx="905">
                  <c:v>2.534311533290414E-3</c:v>
                </c:pt>
                <c:pt idx="906">
                  <c:v>2.5403291984018054E-3</c:v>
                </c:pt>
                <c:pt idx="907">
                  <c:v>2.5464197851295181E-3</c:v>
                </c:pt>
                <c:pt idx="908">
                  <c:v>2.5524662010095881E-3</c:v>
                </c:pt>
                <c:pt idx="909">
                  <c:v>2.5585858869056439E-3</c:v>
                </c:pt>
                <c:pt idx="910">
                  <c:v>2.5646611909177523E-3</c:v>
                </c:pt>
                <c:pt idx="911">
                  <c:v>2.5707509206011011E-3</c:v>
                </c:pt>
                <c:pt idx="912">
                  <c:v>2.5768551102091143E-3</c:v>
                </c:pt>
                <c:pt idx="913">
                  <c:v>2.5829737940765542E-3</c:v>
                </c:pt>
                <c:pt idx="914">
                  <c:v>2.5891070066197171E-3</c:v>
                </c:pt>
                <c:pt idx="915">
                  <c:v>2.5952547823366065E-3</c:v>
                </c:pt>
                <c:pt idx="916">
                  <c:v>2.601417155807151E-3</c:v>
                </c:pt>
                <c:pt idx="917">
                  <c:v>2.6075941616933817E-3</c:v>
                </c:pt>
                <c:pt idx="918">
                  <c:v>2.6137256507895406E-3</c:v>
                </c:pt>
                <c:pt idx="919">
                  <c:v>2.6199318829172396E-3</c:v>
                </c:pt>
                <c:pt idx="920">
                  <c:v>2.6261528516020108E-3</c:v>
                </c:pt>
                <c:pt idx="921">
                  <c:v>2.6323279795459954E-3</c:v>
                </c:pt>
                <c:pt idx="922">
                  <c:v>2.638578382480355E-3</c:v>
                </c:pt>
                <c:pt idx="923">
                  <c:v>2.6447827277804041E-3</c:v>
                </c:pt>
                <c:pt idx="924">
                  <c:v>2.6510016619593962E-3</c:v>
                </c:pt>
                <c:pt idx="925">
                  <c:v>2.65729640512805E-3</c:v>
                </c:pt>
                <c:pt idx="926">
                  <c:v>2.6635447639304509E-3</c:v>
                </c:pt>
                <c:pt idx="927">
                  <c:v>2.669807815105011E-3</c:v>
                </c:pt>
                <c:pt idx="928">
                  <c:v>2.6760855931993312E-3</c:v>
                </c:pt>
                <c:pt idx="929">
                  <c:v>2.6823781328422437E-3</c:v>
                </c:pt>
                <c:pt idx="930">
                  <c:v>2.6886854687440168E-3</c:v>
                </c:pt>
                <c:pt idx="931">
                  <c:v>2.6950076356965225E-3</c:v>
                </c:pt>
                <c:pt idx="932">
                  <c:v>2.7013446685734514E-3</c:v>
                </c:pt>
                <c:pt idx="933">
                  <c:v>2.7076966023304931E-3</c:v>
                </c:pt>
                <c:pt idx="934">
                  <c:v>2.714063472005535E-3</c:v>
                </c:pt>
                <c:pt idx="935">
                  <c:v>2.7203826728717821E-3</c:v>
                </c:pt>
                <c:pt idx="936">
                  <c:v>2.7267793725350691E-3</c:v>
                </c:pt>
                <c:pt idx="937">
                  <c:v>2.7331911133787715E-3</c:v>
                </c:pt>
                <c:pt idx="938">
                  <c:v>2.7395548494628503E-3</c:v>
                </c:pt>
                <c:pt idx="939">
                  <c:v>2.7459966305247115E-3</c:v>
                </c:pt>
                <c:pt idx="940">
                  <c:v>2.7523901819155715E-3</c:v>
                </c:pt>
                <c:pt idx="941">
                  <c:v>2.7588621439396891E-3</c:v>
                </c:pt>
                <c:pt idx="942">
                  <c:v>2.7652856503276799E-3</c:v>
                </c:pt>
                <c:pt idx="943">
                  <c:v>2.7717241126765601E-3</c:v>
                </c:pt>
                <c:pt idx="944">
                  <c:v>2.77824153644752E-3</c:v>
                </c:pt>
                <c:pt idx="945">
                  <c:v>2.7847101642098607E-3</c:v>
                </c:pt>
                <c:pt idx="946">
                  <c:v>2.7911938529899612E-3</c:v>
                </c:pt>
                <c:pt idx="947">
                  <c:v>2.7976926378546511E-3</c:v>
                </c:pt>
                <c:pt idx="948">
                  <c:v>2.8042065539524057E-3</c:v>
                </c:pt>
                <c:pt idx="949">
                  <c:v>2.8107356365135359E-3</c:v>
                </c:pt>
                <c:pt idx="950">
                  <c:v>2.8172799208503801E-3</c:v>
                </c:pt>
                <c:pt idx="951">
                  <c:v>2.8238394423574964E-3</c:v>
                </c:pt>
                <c:pt idx="952">
                  <c:v>2.8304142365118507E-3</c:v>
                </c:pt>
                <c:pt idx="953">
                  <c:v>2.8370043388730114E-3</c:v>
                </c:pt>
                <c:pt idx="954">
                  <c:v>2.8436097850833438E-3</c:v>
                </c:pt>
                <c:pt idx="955">
                  <c:v>2.8502306108681942E-3</c:v>
                </c:pt>
                <c:pt idx="956">
                  <c:v>2.8568668520360884E-3</c:v>
                </c:pt>
                <c:pt idx="957">
                  <c:v>2.8634526102868912E-3</c:v>
                </c:pt>
                <c:pt idx="958">
                  <c:v>2.8701196364644375E-3</c:v>
                </c:pt>
                <c:pt idx="959">
                  <c:v>2.8768021855942027E-3</c:v>
                </c:pt>
                <c:pt idx="960">
                  <c:v>2.8834338995350189E-3</c:v>
                </c:pt>
                <c:pt idx="961">
                  <c:v>2.8901474484934928E-3</c:v>
                </c:pt>
                <c:pt idx="962">
                  <c:v>2.8968766287239783E-3</c:v>
                </c:pt>
                <c:pt idx="963">
                  <c:v>2.9035546190354896E-3</c:v>
                </c:pt>
                <c:pt idx="964">
                  <c:v>2.9103150154127519E-3</c:v>
                </c:pt>
                <c:pt idx="965">
                  <c:v>2.9170239844049637E-3</c:v>
                </c:pt>
                <c:pt idx="966">
                  <c:v>2.9238157417382938E-3</c:v>
                </c:pt>
                <c:pt idx="967">
                  <c:v>2.9305558331189133E-3</c:v>
                </c:pt>
                <c:pt idx="968">
                  <c:v>2.9373790968893606E-3</c:v>
                </c:pt>
                <c:pt idx="969">
                  <c:v>2.9441504550327363E-3</c:v>
                </c:pt>
                <c:pt idx="970">
                  <c:v>2.9509374227687426E-3</c:v>
                </c:pt>
                <c:pt idx="971">
                  <c:v>2.9578081413464555E-3</c:v>
                </c:pt>
                <c:pt idx="972">
                  <c:v>2.9646265933010087E-3</c:v>
                </c:pt>
                <c:pt idx="973">
                  <c:v>2.9714607634106424E-3</c:v>
                </c:pt>
                <c:pt idx="974">
                  <c:v>2.9783792668369048E-3</c:v>
                </c:pt>
                <c:pt idx="975">
                  <c:v>2.9852451401332436E-3</c:v>
                </c:pt>
                <c:pt idx="976">
                  <c:v>2.9921268409021434E-3</c:v>
                </c:pt>
                <c:pt idx="977">
                  <c:v>2.9990244056296981E-3</c:v>
                </c:pt>
                <c:pt idx="978">
                  <c:v>3.0060070859602907E-3</c:v>
                </c:pt>
                <c:pt idx="979">
                  <c:v>3.0129366479572819E-3</c:v>
                </c:pt>
                <c:pt idx="980">
                  <c:v>3.0198821842444519E-3</c:v>
                </c:pt>
                <c:pt idx="981">
                  <c:v>3.0268437316463425E-3</c:v>
                </c:pt>
                <c:pt idx="982">
                  <c:v>3.0338213270723878E-3</c:v>
                </c:pt>
                <c:pt idx="983">
                  <c:v>3.0408150075170986E-3</c:v>
                </c:pt>
                <c:pt idx="984">
                  <c:v>3.0478248100602751E-3</c:v>
                </c:pt>
                <c:pt idx="985">
                  <c:v>3.0549211132155107E-3</c:v>
                </c:pt>
                <c:pt idx="986">
                  <c:v>3.0619634336906767E-3</c:v>
                </c:pt>
                <c:pt idx="987">
                  <c:v>3.0690219883911566E-3</c:v>
                </c:pt>
                <c:pt idx="988">
                  <c:v>3.0760968147407063E-3</c:v>
                </c:pt>
                <c:pt idx="989">
                  <c:v>3.0831879502493521E-3</c:v>
                </c:pt>
                <c:pt idx="990">
                  <c:v>3.0902954325135908E-3</c:v>
                </c:pt>
                <c:pt idx="991">
                  <c:v>3.0974192992165796E-3</c:v>
                </c:pt>
                <c:pt idx="992">
                  <c:v>3.1045595881283544E-3</c:v>
                </c:pt>
                <c:pt idx="993">
                  <c:v>3.1117163371060159E-3</c:v>
                </c:pt>
                <c:pt idx="994">
                  <c:v>3.1188895840939374E-3</c:v>
                </c:pt>
                <c:pt idx="995">
                  <c:v>3.1260793671239549E-3</c:v>
                </c:pt>
                <c:pt idx="996">
                  <c:v>3.1332857243155849E-3</c:v>
                </c:pt>
                <c:pt idx="997">
                  <c:v>3.1405086938762158E-3</c:v>
                </c:pt>
                <c:pt idx="998">
                  <c:v>3.1477483141013167E-3</c:v>
                </c:pt>
                <c:pt idx="999">
                  <c:v>3.155004623374627E-3</c:v>
                </c:pt>
                <c:pt idx="1000">
                  <c:v>3.1622776601683764E-3</c:v>
                </c:pt>
                <c:pt idx="1001">
                  <c:v>3.1695674630434871E-3</c:v>
                </c:pt>
                <c:pt idx="1002">
                  <c:v>3.1768740706497665E-3</c:v>
                </c:pt>
                <c:pt idx="1003">
                  <c:v>3.1841975217261225E-3</c:v>
                </c:pt>
                <c:pt idx="1004">
                  <c:v>3.1915378551007588E-3</c:v>
                </c:pt>
                <c:pt idx="1005">
                  <c:v>3.1988951096913946E-3</c:v>
                </c:pt>
                <c:pt idx="1006">
                  <c:v>3.2062693245054614E-3</c:v>
                </c:pt>
                <c:pt idx="1007">
                  <c:v>3.2136605386403152E-3</c:v>
                </c:pt>
                <c:pt idx="1008">
                  <c:v>3.2210687912834325E-3</c:v>
                </c:pt>
                <c:pt idx="1009">
                  <c:v>3.2284941217126323E-3</c:v>
                </c:pt>
                <c:pt idx="1010">
                  <c:v>3.2359365692962794E-3</c:v>
                </c:pt>
                <c:pt idx="1011">
                  <c:v>3.2433961734934912E-3</c:v>
                </c:pt>
                <c:pt idx="1012">
                  <c:v>3.2508729738543415E-3</c:v>
                </c:pt>
                <c:pt idx="1013">
                  <c:v>3.2583670100200853E-3</c:v>
                </c:pt>
                <c:pt idx="1014">
                  <c:v>3.2658783217233548E-3</c:v>
                </c:pt>
                <c:pt idx="1015">
                  <c:v>3.2734069487883807E-3</c:v>
                </c:pt>
                <c:pt idx="1016">
                  <c:v>3.2809529311311888E-3</c:v>
                </c:pt>
                <c:pt idx="1017">
                  <c:v>3.2885163087598285E-3</c:v>
                </c:pt>
                <c:pt idx="1018">
                  <c:v>3.2960971217745752E-3</c:v>
                </c:pt>
                <c:pt idx="1019">
                  <c:v>3.3036954103681472E-3</c:v>
                </c:pt>
                <c:pt idx="1020">
                  <c:v>3.3113112148259105E-3</c:v>
                </c:pt>
                <c:pt idx="1021">
                  <c:v>3.3189445755261024E-3</c:v>
                </c:pt>
                <c:pt idx="1022">
                  <c:v>3.3265955329400427E-3</c:v>
                </c:pt>
                <c:pt idx="1023">
                  <c:v>3.3342641276323495E-3</c:v>
                </c:pt>
                <c:pt idx="1024">
                  <c:v>3.3419504002611417E-3</c:v>
                </c:pt>
                <c:pt idx="1025">
                  <c:v>3.3496543915782751E-3</c:v>
                </c:pt>
                <c:pt idx="1026">
                  <c:v>3.3573761424295417E-3</c:v>
                </c:pt>
                <c:pt idx="1027">
                  <c:v>3.3651156937549078E-3</c:v>
                </c:pt>
                <c:pt idx="1028">
                  <c:v>3.3728730865886861E-3</c:v>
                </c:pt>
                <c:pt idx="1029">
                  <c:v>3.3806483620598127E-3</c:v>
                </c:pt>
                <c:pt idx="1030">
                  <c:v>3.3883635405399983E-3</c:v>
                </c:pt>
                <c:pt idx="1031">
                  <c:v>3.3961745251954172E-3</c:v>
                </c:pt>
                <c:pt idx="1032">
                  <c:v>3.4040035160300898E-3</c:v>
                </c:pt>
                <c:pt idx="1033">
                  <c:v>3.4118505545525464E-3</c:v>
                </c:pt>
                <c:pt idx="1034">
                  <c:v>3.4197156823670065E-3</c:v>
                </c:pt>
                <c:pt idx="1035">
                  <c:v>3.4275989411735887E-3</c:v>
                </c:pt>
                <c:pt idx="1036">
                  <c:v>3.4355003727685506E-3</c:v>
                </c:pt>
                <c:pt idx="1037">
                  <c:v>3.4434200190444943E-3</c:v>
                </c:pt>
                <c:pt idx="1038">
                  <c:v>3.4513579219905997E-3</c:v>
                </c:pt>
                <c:pt idx="1039">
                  <c:v>3.4593141236928327E-3</c:v>
                </c:pt>
                <c:pt idx="1040">
                  <c:v>3.4672886663341851E-3</c:v>
                </c:pt>
                <c:pt idx="1041">
                  <c:v>3.4752815921948884E-3</c:v>
                </c:pt>
                <c:pt idx="1042">
                  <c:v>3.483292943652642E-3</c:v>
                </c:pt>
                <c:pt idx="1043">
                  <c:v>3.4912423734308599E-3</c:v>
                </c:pt>
                <c:pt idx="1044">
                  <c:v>3.4992905182892687E-3</c:v>
                </c:pt>
                <c:pt idx="1045">
                  <c:v>3.5073572160376587E-3</c:v>
                </c:pt>
                <c:pt idx="1046">
                  <c:v>3.5154425094448701E-3</c:v>
                </c:pt>
                <c:pt idx="1047">
                  <c:v>3.5235464413783061E-3</c:v>
                </c:pt>
                <c:pt idx="1048">
                  <c:v>3.5316690548042188E-3</c:v>
                </c:pt>
                <c:pt idx="1049">
                  <c:v>3.5398103927878925E-3</c:v>
                </c:pt>
                <c:pt idx="1050">
                  <c:v>3.5478888043946346E-3</c:v>
                </c:pt>
                <c:pt idx="1051">
                  <c:v>3.5560675327626777E-3</c:v>
                </c:pt>
                <c:pt idx="1052">
                  <c:v>3.5642651150467847E-3</c:v>
                </c:pt>
                <c:pt idx="1053">
                  <c:v>3.5724815947097222E-3</c:v>
                </c:pt>
                <c:pt idx="1054">
                  <c:v>3.5807170153144426E-3</c:v>
                </c:pt>
                <c:pt idx="1055">
                  <c:v>3.5889714205243279E-3</c:v>
                </c:pt>
                <c:pt idx="1056">
                  <c:v>3.5971620254332485E-3</c:v>
                </c:pt>
                <c:pt idx="1057">
                  <c:v>3.6054543403066541E-3</c:v>
                </c:pt>
                <c:pt idx="1058">
                  <c:v>3.6137657709400576E-3</c:v>
                </c:pt>
                <c:pt idx="1059">
                  <c:v>3.622096361399838E-3</c:v>
                </c:pt>
                <c:pt idx="1060">
                  <c:v>3.6304461558539576E-3</c:v>
                </c:pt>
                <c:pt idx="1061">
                  <c:v>3.6387314127204994E-3</c:v>
                </c:pt>
                <c:pt idx="1062">
                  <c:v>3.6471195549283488E-3</c:v>
                </c:pt>
                <c:pt idx="1063">
                  <c:v>3.6555270338010219E-3</c:v>
                </c:pt>
                <c:pt idx="1064">
                  <c:v>3.6639538939141339E-3</c:v>
                </c:pt>
                <c:pt idx="1065">
                  <c:v>3.6724001799460526E-3</c:v>
                </c:pt>
                <c:pt idx="1066">
                  <c:v>3.6807811825835691E-3</c:v>
                </c:pt>
                <c:pt idx="1067">
                  <c:v>3.6892662595220801E-3</c:v>
                </c:pt>
                <c:pt idx="1068">
                  <c:v>3.6977708965830404E-3</c:v>
                </c:pt>
                <c:pt idx="1069">
                  <c:v>3.7062097992403347E-3</c:v>
                </c:pt>
                <c:pt idx="1070">
                  <c:v>3.7147534951942275E-3</c:v>
                </c:pt>
                <c:pt idx="1071">
                  <c:v>3.7233168864013629E-3</c:v>
                </c:pt>
                <c:pt idx="1072">
                  <c:v>3.7319000182639813E-3</c:v>
                </c:pt>
                <c:pt idx="1073">
                  <c:v>3.7404168090175646E-3</c:v>
                </c:pt>
                <c:pt idx="1074">
                  <c:v>3.74903936027293E-3</c:v>
                </c:pt>
                <c:pt idx="1075">
                  <c:v>3.757681788561775E-3</c:v>
                </c:pt>
                <c:pt idx="1076">
                  <c:v>3.7662574174251134E-3</c:v>
                </c:pt>
                <c:pt idx="1077">
                  <c:v>3.7749395374349327E-3</c:v>
                </c:pt>
                <c:pt idx="1078">
                  <c:v>3.7836416717983994E-3</c:v>
                </c:pt>
                <c:pt idx="1079">
                  <c:v>3.7922765452536198E-3</c:v>
                </c:pt>
                <c:pt idx="1080">
                  <c:v>3.8010186455476628E-3</c:v>
                </c:pt>
                <c:pt idx="1081">
                  <c:v>3.8096931760270908E-3</c:v>
                </c:pt>
                <c:pt idx="1082">
                  <c:v>3.8184754258015824E-3</c:v>
                </c:pt>
                <c:pt idx="1083">
                  <c:v>3.8272779207526634E-3</c:v>
                </c:pt>
                <c:pt idx="1084">
                  <c:v>3.8360123790841688E-3</c:v>
                </c:pt>
                <c:pt idx="1085">
                  <c:v>3.8448553008877274E-3</c:v>
                </c:pt>
                <c:pt idx="1086">
                  <c:v>3.8536298736027499E-3</c:v>
                </c:pt>
                <c:pt idx="1087">
                  <c:v>3.8625134079255099E-3</c:v>
                </c:pt>
                <c:pt idx="1088">
                  <c:v>3.8713282792557238E-3</c:v>
                </c:pt>
                <c:pt idx="1089">
                  <c:v>3.8802526126171131E-3</c:v>
                </c:pt>
                <c:pt idx="1090">
                  <c:v>3.8891079676402866E-3</c:v>
                </c:pt>
                <c:pt idx="1091">
                  <c:v>3.8980732874163535E-3</c:v>
                </c:pt>
                <c:pt idx="1092">
                  <c:v>3.9069693120602558E-3</c:v>
                </c:pt>
                <c:pt idx="1093">
                  <c:v>3.9159758064876019E-3</c:v>
                </c:pt>
                <c:pt idx="1094">
                  <c:v>3.9249126875339144E-3</c:v>
                </c:pt>
                <c:pt idx="1095">
                  <c:v>3.933960545713649E-3</c:v>
                </c:pt>
                <c:pt idx="1096">
                  <c:v>3.9429384708018628E-3</c:v>
                </c:pt>
                <c:pt idx="1097">
                  <c:v>3.9520278827035737E-3</c:v>
                </c:pt>
                <c:pt idx="1098">
                  <c:v>3.9610470403349642E-3</c:v>
                </c:pt>
                <c:pt idx="1099">
                  <c:v>3.9701781968006951E-3</c:v>
                </c:pt>
                <c:pt idx="1100">
                  <c:v>3.979238776342247E-3</c:v>
                </c:pt>
                <c:pt idx="1101">
                  <c:v>3.9883200335706801E-3</c:v>
                </c:pt>
                <c:pt idx="1102">
                  <c:v>3.9975140607789164E-3</c:v>
                </c:pt>
                <c:pt idx="1103">
                  <c:v>4.0066370251197478E-3</c:v>
                </c:pt>
                <c:pt idx="1104">
                  <c:v>4.0158732773543761E-3</c:v>
                </c:pt>
                <c:pt idx="1105">
                  <c:v>4.0250381403541171E-3</c:v>
                </c:pt>
                <c:pt idx="1106">
                  <c:v>4.0342239190322244E-3</c:v>
                </c:pt>
                <c:pt idx="1107">
                  <c:v>4.0434306611215999E-3</c:v>
                </c:pt>
                <c:pt idx="1108">
                  <c:v>4.052751731446964E-3</c:v>
                </c:pt>
                <c:pt idx="1109">
                  <c:v>4.0620007569578415E-3</c:v>
                </c:pt>
                <c:pt idx="1110">
                  <c:v>4.0712708902193419E-3</c:v>
                </c:pt>
                <c:pt idx="1111">
                  <c:v>4.0806561389009231E-3</c:v>
                </c:pt>
                <c:pt idx="1112">
                  <c:v>4.0899688467179174E-3</c:v>
                </c:pt>
                <c:pt idx="1113">
                  <c:v>4.0993028076187167E-3</c:v>
                </c:pt>
                <c:pt idx="1114">
                  <c:v>4.1086580701062457E-3</c:v>
                </c:pt>
                <c:pt idx="1115">
                  <c:v>4.1181295051385238E-3</c:v>
                </c:pt>
                <c:pt idx="1116">
                  <c:v>4.1275277331510032E-3</c:v>
                </c:pt>
                <c:pt idx="1117">
                  <c:v>4.1369474094180058E-3</c:v>
                </c:pt>
                <c:pt idx="1118">
                  <c:v>4.1463885828878621E-3</c:v>
                </c:pt>
                <c:pt idx="1119">
                  <c:v>4.1558513026206181E-3</c:v>
                </c:pt>
                <c:pt idx="1120">
                  <c:v>4.1653356177882806E-3</c:v>
                </c:pt>
                <c:pt idx="1121">
                  <c:v>4.1749377080616372E-3</c:v>
                </c:pt>
                <c:pt idx="1122">
                  <c:v>4.1844655814491346E-3</c:v>
                </c:pt>
                <c:pt idx="1123">
                  <c:v>4.1940151989625606E-3</c:v>
                </c:pt>
                <c:pt idx="1124">
                  <c:v>4.2035866102254826E-3</c:v>
                </c:pt>
                <c:pt idx="1125">
                  <c:v>4.21317986497471E-3</c:v>
                </c:pt>
                <c:pt idx="1126">
                  <c:v>4.2227950130605601E-3</c:v>
                </c:pt>
                <c:pt idx="1127">
                  <c:v>4.2324321044471223E-3</c:v>
                </c:pt>
                <c:pt idx="1128">
                  <c:v>4.2420911892124989E-3</c:v>
                </c:pt>
                <c:pt idx="1129">
                  <c:v>4.2517723175490895E-3</c:v>
                </c:pt>
                <c:pt idx="1130">
                  <c:v>4.2614755397638419E-3</c:v>
                </c:pt>
                <c:pt idx="1131">
                  <c:v>4.2712009062784969E-3</c:v>
                </c:pt>
                <c:pt idx="1132">
                  <c:v>4.280948467629892E-3</c:v>
                </c:pt>
                <c:pt idx="1133">
                  <c:v>4.2907182744701712E-3</c:v>
                </c:pt>
                <c:pt idx="1134">
                  <c:v>4.30051037756709E-3</c:v>
                </c:pt>
                <c:pt idx="1135">
                  <c:v>4.3103248278042652E-3</c:v>
                </c:pt>
                <c:pt idx="1136">
                  <c:v>4.3201616761814202E-3</c:v>
                </c:pt>
                <c:pt idx="1137">
                  <c:v>4.3300209738146942E-3</c:v>
                </c:pt>
                <c:pt idx="1138">
                  <c:v>4.3398028431330671E-3</c:v>
                </c:pt>
                <c:pt idx="1139">
                  <c:v>4.3497069650403741E-3</c:v>
                </c:pt>
                <c:pt idx="1140">
                  <c:v>4.3596336897327188E-3</c:v>
                </c:pt>
                <c:pt idx="1141">
                  <c:v>4.3695830687932487E-3</c:v>
                </c:pt>
                <c:pt idx="1142">
                  <c:v>4.3795551539228591E-3</c:v>
                </c:pt>
                <c:pt idx="1143">
                  <c:v>4.3895499969404082E-3</c:v>
                </c:pt>
                <c:pt idx="1144">
                  <c:v>4.3994663471604648E-3</c:v>
                </c:pt>
                <c:pt idx="1145">
                  <c:v>4.4095066306950766E-3</c:v>
                </c:pt>
                <c:pt idx="1146">
                  <c:v>4.4195698277572585E-3</c:v>
                </c:pt>
                <c:pt idx="1147">
                  <c:v>4.4295539952151032E-3</c:v>
                </c:pt>
                <c:pt idx="1148">
                  <c:v>4.4396629435589259E-3</c:v>
                </c:pt>
                <c:pt idx="1149">
                  <c:v>4.4497949621343678E-3</c:v>
                </c:pt>
                <c:pt idx="1150">
                  <c:v>4.4598474106274221E-3</c:v>
                </c:pt>
                <c:pt idx="1151">
                  <c:v>4.4700254933743725E-3</c:v>
                </c:pt>
                <c:pt idx="1152">
                  <c:v>4.4802268041286616E-3</c:v>
                </c:pt>
                <c:pt idx="1153">
                  <c:v>4.4903480006262507E-3</c:v>
                </c:pt>
                <c:pt idx="1154">
                  <c:v>4.500595690581752E-3</c:v>
                </c:pt>
                <c:pt idx="1155">
                  <c:v>4.5108667673993399E-3</c:v>
                </c:pt>
                <c:pt idx="1156">
                  <c:v>4.5210571820643334E-3</c:v>
                </c:pt>
                <c:pt idx="1157">
                  <c:v>4.5313749552673083E-3</c:v>
                </c:pt>
                <c:pt idx="1158">
                  <c:v>4.5416116995955743E-3</c:v>
                </c:pt>
                <c:pt idx="1159">
                  <c:v>4.5519763814842002E-3</c:v>
                </c:pt>
                <c:pt idx="1160">
                  <c:v>4.562259666108748E-3</c:v>
                </c:pt>
                <c:pt idx="1161">
                  <c:v>4.5726714699485076E-3</c:v>
                </c:pt>
                <c:pt idx="1162">
                  <c:v>4.5830015064599666E-3</c:v>
                </c:pt>
                <c:pt idx="1163">
                  <c:v>4.5933548793635091E-3</c:v>
                </c:pt>
                <c:pt idx="1164">
                  <c:v>4.6038376474368883E-3</c:v>
                </c:pt>
                <c:pt idx="1165">
                  <c:v>4.6142380908764363E-3</c:v>
                </c:pt>
                <c:pt idx="1166">
                  <c:v>4.624768517767535E-3</c:v>
                </c:pt>
                <c:pt idx="1167">
                  <c:v>4.6352162457443903E-3</c:v>
                </c:pt>
                <c:pt idx="1168">
                  <c:v>4.6456875759879309E-3</c:v>
                </c:pt>
                <c:pt idx="1169">
                  <c:v>4.6561825618175838E-3</c:v>
                </c:pt>
                <c:pt idx="1170">
                  <c:v>4.6668087126778479E-3</c:v>
                </c:pt>
                <c:pt idx="1171">
                  <c:v>4.6773514128719777E-3</c:v>
                </c:pt>
                <c:pt idx="1172">
                  <c:v>4.6879179298827522E-3</c:v>
                </c:pt>
                <c:pt idx="1173">
                  <c:v>4.6985083175142819E-3</c:v>
                </c:pt>
                <c:pt idx="1174">
                  <c:v>4.709231062496301E-3</c:v>
                </c:pt>
                <c:pt idx="1175">
                  <c:v>4.7198695982267093E-3</c:v>
                </c:pt>
                <c:pt idx="1176">
                  <c:v>4.7305321672740227E-3</c:v>
                </c:pt>
                <c:pt idx="1177">
                  <c:v>4.7412188239314458E-3</c:v>
                </c:pt>
                <c:pt idx="1178">
                  <c:v>4.7519296226148635E-3</c:v>
                </c:pt>
                <c:pt idx="1179">
                  <c:v>4.7626646178630635E-3</c:v>
                </c:pt>
                <c:pt idx="1180">
                  <c:v>4.7734238643380601E-3</c:v>
                </c:pt>
                <c:pt idx="1181">
                  <c:v>4.7842074168253325E-3</c:v>
                </c:pt>
                <c:pt idx="1182">
                  <c:v>4.7950153302341557E-3</c:v>
                </c:pt>
                <c:pt idx="1183">
                  <c:v>4.8058476595978228E-3</c:v>
                </c:pt>
                <c:pt idx="1184">
                  <c:v>4.8167044600739509E-3</c:v>
                </c:pt>
                <c:pt idx="1185">
                  <c:v>4.8275857869447903E-3</c:v>
                </c:pt>
                <c:pt idx="1186">
                  <c:v>4.8384916956174468E-3</c:v>
                </c:pt>
                <c:pt idx="1187">
                  <c:v>4.8494222416242128E-3</c:v>
                </c:pt>
                <c:pt idx="1188">
                  <c:v>4.8603774806228297E-3</c:v>
                </c:pt>
                <c:pt idx="1189">
                  <c:v>4.8713574683967751E-3</c:v>
                </c:pt>
                <c:pt idx="1190">
                  <c:v>4.8823622608555337E-3</c:v>
                </c:pt>
                <c:pt idx="1191">
                  <c:v>4.8933919140349202E-3</c:v>
                </c:pt>
                <c:pt idx="1192">
                  <c:v>4.9043335563438116E-3</c:v>
                </c:pt>
                <c:pt idx="1193">
                  <c:v>4.9154128444654959E-3</c:v>
                </c:pt>
                <c:pt idx="1194">
                  <c:v>4.9265171615995671E-3</c:v>
                </c:pt>
                <c:pt idx="1195">
                  <c:v>4.9376465642885824E-3</c:v>
                </c:pt>
                <c:pt idx="1196">
                  <c:v>4.9486871601581266E-3</c:v>
                </c:pt>
                <c:pt idx="1197">
                  <c:v>4.9598666466758356E-3</c:v>
                </c:pt>
                <c:pt idx="1198">
                  <c:v>4.9710713885622463E-3</c:v>
                </c:pt>
                <c:pt idx="1199">
                  <c:v>4.9821867224617428E-3</c:v>
                </c:pt>
                <c:pt idx="1200">
                  <c:v>4.9934418872134966E-3</c:v>
                </c:pt>
                <c:pt idx="1201">
                  <c:v>5.0047224782972296E-3</c:v>
                </c:pt>
                <c:pt idx="1202">
                  <c:v>5.0159130561570819E-3</c:v>
                </c:pt>
                <c:pt idx="1203">
                  <c:v>5.0272444114378909E-3</c:v>
                </c:pt>
                <c:pt idx="1204">
                  <c:v>5.038485348423041E-3</c:v>
                </c:pt>
                <c:pt idx="1205">
                  <c:v>5.0498676963467212E-3</c:v>
                </c:pt>
                <c:pt idx="1206">
                  <c:v>5.0611592190800943E-3</c:v>
                </c:pt>
                <c:pt idx="1207">
                  <c:v>5.0725927891204928E-3</c:v>
                </c:pt>
                <c:pt idx="1208">
                  <c:v>5.0839351252448548E-3</c:v>
                </c:pt>
                <c:pt idx="1209">
                  <c:v>5.0953028228744824E-3</c:v>
                </c:pt>
                <c:pt idx="1210">
                  <c:v>5.1068135260910006E-3</c:v>
                </c:pt>
                <c:pt idx="1211">
                  <c:v>5.1182323799090256E-3</c:v>
                </c:pt>
                <c:pt idx="1212">
                  <c:v>5.1296767663261723E-3</c:v>
                </c:pt>
                <c:pt idx="1213">
                  <c:v>5.1412651230748159E-3</c:v>
                </c:pt>
                <c:pt idx="1214">
                  <c:v>5.1527610107903491E-3</c:v>
                </c:pt>
                <c:pt idx="1215">
                  <c:v>5.1642826033530802E-3</c:v>
                </c:pt>
                <c:pt idx="1216">
                  <c:v>5.1758299582391285E-3</c:v>
                </c:pt>
                <c:pt idx="1217">
                  <c:v>5.1875225787995803E-3</c:v>
                </c:pt>
                <c:pt idx="1218">
                  <c:v>5.19912189835617E-3</c:v>
                </c:pt>
                <c:pt idx="1219">
                  <c:v>5.210747154033921E-3</c:v>
                </c:pt>
                <c:pt idx="1220">
                  <c:v>5.2223984038261137E-3</c:v>
                </c:pt>
                <c:pt idx="1221">
                  <c:v>5.2340757058556685E-3</c:v>
                </c:pt>
                <c:pt idx="1222">
                  <c:v>5.2457791183754899E-3</c:v>
                </c:pt>
                <c:pt idx="1223">
                  <c:v>5.2575086997687301E-3</c:v>
                </c:pt>
                <c:pt idx="1224">
                  <c:v>5.2692645085490909E-3</c:v>
                </c:pt>
                <c:pt idx="1225">
                  <c:v>5.2810466033610913E-3</c:v>
                </c:pt>
                <c:pt idx="1226">
                  <c:v>5.2928550429804143E-3</c:v>
                </c:pt>
                <c:pt idx="1227">
                  <c:v>5.3046898863141319E-3</c:v>
                </c:pt>
                <c:pt idx="1228">
                  <c:v>5.3165511924010552E-3</c:v>
                </c:pt>
                <c:pt idx="1229">
                  <c:v>5.3284390204119837E-3</c:v>
                </c:pt>
                <c:pt idx="1230">
                  <c:v>5.3403534296500577E-3</c:v>
                </c:pt>
                <c:pt idx="1231">
                  <c:v>5.3521712398350218E-3</c:v>
                </c:pt>
                <c:pt idx="1232">
                  <c:v>5.3641387144029605E-3</c:v>
                </c:pt>
                <c:pt idx="1233">
                  <c:v>5.3761329482880362E-3</c:v>
                </c:pt>
                <c:pt idx="1234">
                  <c:v>5.3881540013241682E-3</c:v>
                </c:pt>
                <c:pt idx="1235">
                  <c:v>5.4000775906659281E-3</c:v>
                </c:pt>
                <c:pt idx="1236">
                  <c:v>5.4121521840104379E-3</c:v>
                </c:pt>
                <c:pt idx="1237">
                  <c:v>5.4242537761900632E-3</c:v>
                </c:pt>
                <c:pt idx="1238">
                  <c:v>5.4362572516840563E-3</c:v>
                </c:pt>
                <c:pt idx="1239">
                  <c:v>5.4484127428836163E-3</c:v>
                </c:pt>
                <c:pt idx="1240">
                  <c:v>5.4605954138061737E-3</c:v>
                </c:pt>
                <c:pt idx="1241">
                  <c:v>5.4726793106769193E-3</c:v>
                </c:pt>
                <c:pt idx="1242">
                  <c:v>5.4849162417342822E-3</c:v>
                </c:pt>
                <c:pt idx="1243">
                  <c:v>5.4970539588122076E-3</c:v>
                </c:pt>
                <c:pt idx="1244">
                  <c:v>5.5092185357671795E-3</c:v>
                </c:pt>
                <c:pt idx="1245">
                  <c:v>5.5215371686661643E-3</c:v>
                </c:pt>
                <c:pt idx="1246">
                  <c:v>5.5337559251676044E-3</c:v>
                </c:pt>
                <c:pt idx="1247">
                  <c:v>5.546129423759494E-3</c:v>
                </c:pt>
                <c:pt idx="1248">
                  <c:v>5.5584026011165034E-3</c:v>
                </c:pt>
                <c:pt idx="1249">
                  <c:v>5.5707029381142159E-3</c:v>
                </c:pt>
                <c:pt idx="1250">
                  <c:v>5.5830304948549262E-3</c:v>
                </c:pt>
                <c:pt idx="1251">
                  <c:v>5.5955141715657792E-3</c:v>
                </c:pt>
                <c:pt idx="1252">
                  <c:v>5.6078966337451E-3</c:v>
                </c:pt>
                <c:pt idx="1253">
                  <c:v>5.6203064974044079E-3</c:v>
                </c:pt>
                <c:pt idx="1254">
                  <c:v>5.6327438231811681E-3</c:v>
                </c:pt>
                <c:pt idx="1255">
                  <c:v>5.6452086718470464E-3</c:v>
                </c:pt>
                <c:pt idx="1256">
                  <c:v>5.6577011043081596E-3</c:v>
                </c:pt>
                <c:pt idx="1257">
                  <c:v>5.6703517447762595E-3</c:v>
                </c:pt>
                <c:pt idx="1258">
                  <c:v>5.6828998170123908E-3</c:v>
                </c:pt>
                <c:pt idx="1259">
                  <c:v>5.6954756572114122E-3</c:v>
                </c:pt>
                <c:pt idx="1260">
                  <c:v>5.707947894951295E-3</c:v>
                </c:pt>
                <c:pt idx="1261">
                  <c:v>5.7205791647083979E-3</c:v>
                </c:pt>
                <c:pt idx="1262">
                  <c:v>5.7332383865384071E-3</c:v>
                </c:pt>
                <c:pt idx="1263">
                  <c:v>5.745925622297198E-3</c:v>
                </c:pt>
                <c:pt idx="1264">
                  <c:v>5.7586409339775444E-3</c:v>
                </c:pt>
                <c:pt idx="1265">
                  <c:v>5.7713843837094055E-3</c:v>
                </c:pt>
                <c:pt idx="1266">
                  <c:v>5.7841560337602077E-3</c:v>
                </c:pt>
                <c:pt idx="1267">
                  <c:v>5.7968224682284622E-3</c:v>
                </c:pt>
                <c:pt idx="1268">
                  <c:v>5.8096504108932894E-3</c:v>
                </c:pt>
                <c:pt idx="1269">
                  <c:v>5.8225067408537237E-3</c:v>
                </c:pt>
                <c:pt idx="1270">
                  <c:v>5.8352571576204123E-3</c:v>
                </c:pt>
                <c:pt idx="1271">
                  <c:v>5.8481701534319518E-3</c:v>
                </c:pt>
                <c:pt idx="1272">
                  <c:v>5.8611117247554688E-3</c:v>
                </c:pt>
                <c:pt idx="1273">
                  <c:v>5.8739466806486812E-3</c:v>
                </c:pt>
                <c:pt idx="1274">
                  <c:v>5.8869452935350636E-3</c:v>
                </c:pt>
                <c:pt idx="1275">
                  <c:v>5.8998368210705487E-3</c:v>
                </c:pt>
                <c:pt idx="1276">
                  <c:v>5.9128927269374793E-3</c:v>
                </c:pt>
                <c:pt idx="1277">
                  <c:v>5.9258410754616953E-3</c:v>
                </c:pt>
                <c:pt idx="1278">
                  <c:v>5.9388177789277737E-3</c:v>
                </c:pt>
                <c:pt idx="1279">
                  <c:v>5.9519599467934428E-3</c:v>
                </c:pt>
                <c:pt idx="1280">
                  <c:v>5.9649938466716122E-3</c:v>
                </c:pt>
                <c:pt idx="1281">
                  <c:v>5.9780562888362802E-3</c:v>
                </c:pt>
                <c:pt idx="1282">
                  <c:v>5.991147335790775E-3</c:v>
                </c:pt>
                <c:pt idx="1283">
                  <c:v>6.0044053051250589E-3</c:v>
                </c:pt>
                <c:pt idx="1284">
                  <c:v>6.0175540524745955E-3</c:v>
                </c:pt>
                <c:pt idx="1285">
                  <c:v>6.0307315936093736E-3</c:v>
                </c:pt>
                <c:pt idx="1286">
                  <c:v>6.0439379915834717E-3</c:v>
                </c:pt>
                <c:pt idx="1287">
                  <c:v>6.0571733095890314E-3</c:v>
                </c:pt>
                <c:pt idx="1288">
                  <c:v>6.0704376109565888E-3</c:v>
                </c:pt>
                <c:pt idx="1289">
                  <c:v>6.0837309591553635E-3</c:v>
                </c:pt>
                <c:pt idx="1290">
                  <c:v>6.0970534177935626E-3</c:v>
                </c:pt>
                <c:pt idx="1291">
                  <c:v>6.110405050618677E-3</c:v>
                </c:pt>
                <c:pt idx="1292">
                  <c:v>6.1237859215178053E-3</c:v>
                </c:pt>
                <c:pt idx="1293">
                  <c:v>6.1371960945179448E-3</c:v>
                </c:pt>
                <c:pt idx="1294">
                  <c:v>6.1506356337863105E-3</c:v>
                </c:pt>
                <c:pt idx="1295">
                  <c:v>6.1641046036306152E-3</c:v>
                </c:pt>
                <c:pt idx="1296">
                  <c:v>6.1774608255696917E-3</c:v>
                </c:pt>
                <c:pt idx="1297">
                  <c:v>6.1909885385619751E-3</c:v>
                </c:pt>
                <c:pt idx="1298">
                  <c:v>6.2045458752174433E-3</c:v>
                </c:pt>
                <c:pt idx="1299">
                  <c:v>6.2179897242546226E-3</c:v>
                </c:pt>
                <c:pt idx="1300">
                  <c:v>6.2316061894583368E-3</c:v>
                </c:pt>
                <c:pt idx="1301">
                  <c:v>6.2452524726792679E-3</c:v>
                </c:pt>
                <c:pt idx="1302">
                  <c:v>6.2587845237157711E-3</c:v>
                </c:pt>
                <c:pt idx="1303">
                  <c:v>6.2724903234137553E-3</c:v>
                </c:pt>
                <c:pt idx="1304">
                  <c:v>6.2860813927185953E-3</c:v>
                </c:pt>
                <c:pt idx="1305">
                  <c:v>6.2998469684669425E-3</c:v>
                </c:pt>
                <c:pt idx="1306">
                  <c:v>6.3134973134405664E-3</c:v>
                </c:pt>
                <c:pt idx="1307">
                  <c:v>6.3271772356275529E-3</c:v>
                </c:pt>
                <c:pt idx="1308">
                  <c:v>6.3410328051101842E-3</c:v>
                </c:pt>
                <c:pt idx="1309">
                  <c:v>6.354772390486158E-3</c:v>
                </c:pt>
                <c:pt idx="1310">
                  <c:v>6.3685417464392777E-3</c:v>
                </c:pt>
                <c:pt idx="1311">
                  <c:v>6.3823409374756555E-3</c:v>
                </c:pt>
                <c:pt idx="1312">
                  <c:v>6.3963173071943762E-3</c:v>
                </c:pt>
                <c:pt idx="1313">
                  <c:v>6.4101766815952135E-3</c:v>
                </c:pt>
                <c:pt idx="1314">
                  <c:v>6.4240660861289477E-3</c:v>
                </c:pt>
                <c:pt idx="1315">
                  <c:v>6.4379855858640962E-3</c:v>
                </c:pt>
                <c:pt idx="1316">
                  <c:v>6.4519352460101521E-3</c:v>
                </c:pt>
                <c:pt idx="1317">
                  <c:v>6.4659151319179185E-3</c:v>
                </c:pt>
                <c:pt idx="1318">
                  <c:v>6.4799253090797827E-3</c:v>
                </c:pt>
                <c:pt idx="1319">
                  <c:v>6.4939658431300545E-3</c:v>
                </c:pt>
                <c:pt idx="1320">
                  <c:v>6.5080367998452508E-3</c:v>
                </c:pt>
                <c:pt idx="1321">
                  <c:v>6.5219880690904081E-3</c:v>
                </c:pt>
                <c:pt idx="1322">
                  <c:v>6.536119743637831E-3</c:v>
                </c:pt>
                <c:pt idx="1323">
                  <c:v>6.5502820383310555E-3</c:v>
                </c:pt>
                <c:pt idx="1324">
                  <c:v>6.5644750195169958E-3</c:v>
                </c:pt>
                <c:pt idx="1325">
                  <c:v>6.5785472752935108E-3</c:v>
                </c:pt>
                <c:pt idx="1326">
                  <c:v>6.5928015008616123E-3</c:v>
                </c:pt>
                <c:pt idx="1327">
                  <c:v>6.6070866121158769E-3</c:v>
                </c:pt>
                <c:pt idx="1328">
                  <c:v>6.62125021430293E-3</c:v>
                </c:pt>
                <c:pt idx="1329">
                  <c:v>6.6355969674914365E-3</c:v>
                </c:pt>
                <c:pt idx="1330">
                  <c:v>6.6498216872868153E-3</c:v>
                </c:pt>
                <c:pt idx="1331">
                  <c:v>6.664230348401746E-3</c:v>
                </c:pt>
                <c:pt idx="1332">
                  <c:v>6.6785164495351181E-3</c:v>
                </c:pt>
                <c:pt idx="1333">
                  <c:v>6.6928331757632074E-3</c:v>
                </c:pt>
                <c:pt idx="1334">
                  <c:v>6.707335033055515E-3</c:v>
                </c:pt>
                <c:pt idx="1335">
                  <c:v>6.7217135376401631E-3</c:v>
                </c:pt>
                <c:pt idx="1336">
                  <c:v>6.7361228654046696E-3</c:v>
                </c:pt>
                <c:pt idx="1337">
                  <c:v>6.7507185216734234E-3</c:v>
                </c:pt>
                <c:pt idx="1338">
                  <c:v>6.7651900273810149E-3</c:v>
                </c:pt>
                <c:pt idx="1339">
                  <c:v>6.7796925556348328E-3</c:v>
                </c:pt>
                <c:pt idx="1340">
                  <c:v>6.7942261729378728E-3</c:v>
                </c:pt>
                <c:pt idx="1341">
                  <c:v>6.8087909459356903E-3</c:v>
                </c:pt>
                <c:pt idx="1342">
                  <c:v>6.8233869414166927E-3</c:v>
                </c:pt>
                <c:pt idx="1343">
                  <c:v>6.8380142263124782E-3</c:v>
                </c:pt>
                <c:pt idx="1344">
                  <c:v>6.8526728676981232E-3</c:v>
                </c:pt>
                <c:pt idx="1345">
                  <c:v>6.8673629327924918E-3</c:v>
                </c:pt>
                <c:pt idx="1346">
                  <c:v>6.8820844889585361E-3</c:v>
                </c:pt>
                <c:pt idx="1347">
                  <c:v>6.8966787999773767E-3</c:v>
                </c:pt>
                <c:pt idx="1348">
                  <c:v>6.9114632005262775E-3</c:v>
                </c:pt>
                <c:pt idx="1349">
                  <c:v>6.9262792943736301E-3</c:v>
                </c:pt>
                <c:pt idx="1350">
                  <c:v>6.9409673259413383E-3</c:v>
                </c:pt>
                <c:pt idx="1351">
                  <c:v>6.9558466677404479E-3</c:v>
                </c:pt>
                <c:pt idx="1352">
                  <c:v>6.9707579063634359E-3</c:v>
                </c:pt>
                <c:pt idx="1353">
                  <c:v>6.9855402603269381E-3</c:v>
                </c:pt>
                <c:pt idx="1354">
                  <c:v>7.0005151530621893E-3</c:v>
                </c:pt>
                <c:pt idx="1355">
                  <c:v>7.0153606109463178E-3</c:v>
                </c:pt>
                <c:pt idx="1356">
                  <c:v>7.0303994295248355E-3</c:v>
                </c:pt>
                <c:pt idx="1357">
                  <c:v>7.0453082607119313E-3</c:v>
                </c:pt>
                <c:pt idx="1358">
                  <c:v>7.0602487079187912E-3</c:v>
                </c:pt>
                <c:pt idx="1359">
                  <c:v>7.0753837530470381E-3</c:v>
                </c:pt>
                <c:pt idx="1360">
                  <c:v>7.0903879790537565E-3</c:v>
                </c:pt>
                <c:pt idx="1361">
                  <c:v>7.1054240233767493E-3</c:v>
                </c:pt>
                <c:pt idx="1362">
                  <c:v>7.1204919534907044E-3</c:v>
                </c:pt>
                <c:pt idx="1363">
                  <c:v>7.1355918370133598E-3</c:v>
                </c:pt>
                <c:pt idx="1364">
                  <c:v>7.1507237417058984E-3</c:v>
                </c:pt>
                <c:pt idx="1365">
                  <c:v>7.1658877354731495E-3</c:v>
                </c:pt>
                <c:pt idx="1366">
                  <c:v>7.1810838863639714E-3</c:v>
                </c:pt>
                <c:pt idx="1367">
                  <c:v>7.1963122625715251E-3</c:v>
                </c:pt>
                <c:pt idx="1368">
                  <c:v>7.2115729324335664E-3</c:v>
                </c:pt>
                <c:pt idx="1369">
                  <c:v>7.2268659644327948E-3</c:v>
                </c:pt>
                <c:pt idx="1370">
                  <c:v>7.2421914271971035E-3</c:v>
                </c:pt>
                <c:pt idx="1371">
                  <c:v>7.2575493894999656E-3</c:v>
                </c:pt>
                <c:pt idx="1372">
                  <c:v>7.2727724565582307E-3</c:v>
                </c:pt>
                <c:pt idx="1373">
                  <c:v>7.2881952697147106E-3</c:v>
                </c:pt>
                <c:pt idx="1374">
                  <c:v>7.3036507888532675E-3</c:v>
                </c:pt>
                <c:pt idx="1375">
                  <c:v>7.3189705558657694E-3</c:v>
                </c:pt>
                <c:pt idx="1376">
                  <c:v>7.3344913378034825E-3</c:v>
                </c:pt>
                <c:pt idx="1377">
                  <c:v>7.349875794385374E-3</c:v>
                </c:pt>
                <c:pt idx="1378">
                  <c:v>7.3654621147023081E-3</c:v>
                </c:pt>
                <c:pt idx="1379">
                  <c:v>7.3809115340131076E-3</c:v>
                </c:pt>
                <c:pt idx="1380">
                  <c:v>7.3965636694529966E-3</c:v>
                </c:pt>
                <c:pt idx="1381">
                  <c:v>7.4120783258056992E-3</c:v>
                </c:pt>
                <c:pt idx="1382">
                  <c:v>7.4276255249137203E-3</c:v>
                </c:pt>
                <c:pt idx="1383">
                  <c:v>7.4432053350370975E-3</c:v>
                </c:pt>
                <c:pt idx="1384">
                  <c:v>7.4589895721836937E-3</c:v>
                </c:pt>
                <c:pt idx="1385">
                  <c:v>7.4746351699399513E-3</c:v>
                </c:pt>
                <c:pt idx="1386">
                  <c:v>7.4903135851075685E-3</c:v>
                </c:pt>
                <c:pt idx="1387">
                  <c:v>7.5060248865226843E-3</c:v>
                </c:pt>
                <c:pt idx="1388">
                  <c:v>7.5217691431658292E-3</c:v>
                </c:pt>
                <c:pt idx="1389">
                  <c:v>7.5375464241622028E-3</c:v>
                </c:pt>
                <c:pt idx="1390">
                  <c:v>7.5533567987820256E-3</c:v>
                </c:pt>
                <c:pt idx="1391">
                  <c:v>7.5690260511687146E-3</c:v>
                </c:pt>
                <c:pt idx="1392">
                  <c:v>7.5849024558555991E-3</c:v>
                </c:pt>
                <c:pt idx="1393">
                  <c:v>7.6008121620827433E-3</c:v>
                </c:pt>
                <c:pt idx="1394">
                  <c:v>7.6167552397017552E-3</c:v>
                </c:pt>
                <c:pt idx="1395">
                  <c:v>7.6325560105905176E-3</c:v>
                </c:pt>
                <c:pt idx="1396">
                  <c:v>7.6485656724941944E-3</c:v>
                </c:pt>
                <c:pt idx="1397">
                  <c:v>7.6646089154517177E-3</c:v>
                </c:pt>
                <c:pt idx="1398">
                  <c:v>7.6805089576105837E-3</c:v>
                </c:pt>
                <c:pt idx="1399">
                  <c:v>7.6966192031808611E-3</c:v>
                </c:pt>
                <c:pt idx="1400">
                  <c:v>7.7125856498921341E-3</c:v>
                </c:pt>
                <c:pt idx="1401">
                  <c:v>7.7285852186033208E-3</c:v>
                </c:pt>
                <c:pt idx="1402">
                  <c:v>7.7447963064973266E-3</c:v>
                </c:pt>
                <c:pt idx="1403">
                  <c:v>7.7608626954212123E-3</c:v>
                </c:pt>
                <c:pt idx="1404">
                  <c:v>7.7769624136726596E-3</c:v>
                </c:pt>
                <c:pt idx="1405">
                  <c:v>7.793095530392544E-3</c:v>
                </c:pt>
                <c:pt idx="1406">
                  <c:v>7.8094419318407143E-3</c:v>
                </c:pt>
                <c:pt idx="1407">
                  <c:v>7.8256424265199798E-3</c:v>
                </c:pt>
                <c:pt idx="1408">
                  <c:v>7.8418765287259027E-3</c:v>
                </c:pt>
                <c:pt idx="1409">
                  <c:v>7.8581443081764471E-3</c:v>
                </c:pt>
                <c:pt idx="1410">
                  <c:v>7.8744458347342564E-3</c:v>
                </c:pt>
                <c:pt idx="1411">
                  <c:v>7.8905994885475044E-3</c:v>
                </c:pt>
                <c:pt idx="1412">
                  <c:v>7.9069683425765334E-3</c:v>
                </c:pt>
                <c:pt idx="1413">
                  <c:v>7.9233711533895183E-3</c:v>
                </c:pt>
                <c:pt idx="1414">
                  <c:v>7.939807991428998E-3</c:v>
                </c:pt>
                <c:pt idx="1415">
                  <c:v>7.9562789272836013E-3</c:v>
                </c:pt>
                <c:pt idx="1416">
                  <c:v>7.9726004536653135E-3</c:v>
                </c:pt>
                <c:pt idx="1417">
                  <c:v>7.98913941667404E-3</c:v>
                </c:pt>
                <c:pt idx="1418">
                  <c:v>8.0055283531289042E-3</c:v>
                </c:pt>
                <c:pt idx="1419">
                  <c:v>8.0221356242529563E-3</c:v>
                </c:pt>
                <c:pt idx="1420">
                  <c:v>8.0385922491935328E-3</c:v>
                </c:pt>
                <c:pt idx="1421">
                  <c:v>8.0552681105545004E-3</c:v>
                </c:pt>
                <c:pt idx="1422">
                  <c:v>8.0717927035432249E-3</c:v>
                </c:pt>
                <c:pt idx="1423">
                  <c:v>8.0883511951148086E-3</c:v>
                </c:pt>
                <c:pt idx="1424">
                  <c:v>8.1049436548088702E-3</c:v>
                </c:pt>
                <c:pt idx="1425">
                  <c:v>8.1217571605243198E-3</c:v>
                </c:pt>
                <c:pt idx="1426">
                  <c:v>8.1384181492821228E-3</c:v>
                </c:pt>
                <c:pt idx="1427">
                  <c:v>8.155113316425322E-3</c:v>
                </c:pt>
                <c:pt idx="1428">
                  <c:v>8.1718427320675319E-3</c:v>
                </c:pt>
                <c:pt idx="1429">
                  <c:v>8.1886064664661931E-3</c:v>
                </c:pt>
                <c:pt idx="1430">
                  <c:v>8.2054045900228755E-3</c:v>
                </c:pt>
                <c:pt idx="1431">
                  <c:v>8.2222371732835545E-3</c:v>
                </c:pt>
                <c:pt idx="1432">
                  <c:v>8.2391042869389402E-3</c:v>
                </c:pt>
                <c:pt idx="1433">
                  <c:v>8.255815902449894E-3</c:v>
                </c:pt>
                <c:pt idx="1434">
                  <c:v>8.2727518995769338E-3</c:v>
                </c:pt>
                <c:pt idx="1435">
                  <c:v>8.2897226392420979E-3</c:v>
                </c:pt>
                <c:pt idx="1436">
                  <c:v>8.3065369254332576E-3</c:v>
                </c:pt>
                <c:pt idx="1437">
                  <c:v>8.3235769717675077E-3</c:v>
                </c:pt>
                <c:pt idx="1438">
                  <c:v>8.3404599256886661E-3</c:v>
                </c:pt>
                <c:pt idx="1439">
                  <c:v>8.3575695617329557E-3</c:v>
                </c:pt>
                <c:pt idx="1440">
                  <c:v>8.3745214638156953E-3</c:v>
                </c:pt>
                <c:pt idx="1441">
                  <c:v>8.3917009737669145E-3</c:v>
                </c:pt>
                <c:pt idx="1442">
                  <c:v>8.4087221055880942E-3</c:v>
                </c:pt>
                <c:pt idx="1443">
                  <c:v>8.4257777618673528E-3</c:v>
                </c:pt>
                <c:pt idx="1444">
                  <c:v>8.4428680126316605E-3</c:v>
                </c:pt>
                <c:pt idx="1445">
                  <c:v>8.4601877288287552E-3</c:v>
                </c:pt>
                <c:pt idx="1446">
                  <c:v>8.4773477743325786E-3</c:v>
                </c:pt>
                <c:pt idx="1447">
                  <c:v>8.4945426260571617E-3</c:v>
                </c:pt>
                <c:pt idx="1448">
                  <c:v>8.5117723546009605E-3</c:v>
                </c:pt>
                <c:pt idx="1449">
                  <c:v>8.5290370307056548E-3</c:v>
                </c:pt>
                <c:pt idx="1450">
                  <c:v>8.5461399408465477E-3</c:v>
                </c:pt>
                <c:pt idx="1451">
                  <c:v>8.5634743257287302E-3</c:v>
                </c:pt>
                <c:pt idx="1452">
                  <c:v>8.5808438704493024E-3</c:v>
                </c:pt>
                <c:pt idx="1453">
                  <c:v>8.5982486463239971E-3</c:v>
                </c:pt>
                <c:pt idx="1454">
                  <c:v>8.6154903435329156E-3</c:v>
                </c:pt>
                <c:pt idx="1455">
                  <c:v>8.6329653938594063E-3</c:v>
                </c:pt>
                <c:pt idx="1456">
                  <c:v>8.650475889340108E-3</c:v>
                </c:pt>
                <c:pt idx="1457">
                  <c:v>8.6678223155871332E-3</c:v>
                </c:pt>
                <c:pt idx="1458">
                  <c:v>8.6854035123787466E-3</c:v>
                </c:pt>
                <c:pt idx="1459">
                  <c:v>8.7028199774819882E-3</c:v>
                </c:pt>
                <c:pt idx="1460">
                  <c:v>8.7202713670716213E-3</c:v>
                </c:pt>
                <c:pt idx="1461">
                  <c:v>8.7379589478039869E-3</c:v>
                </c:pt>
                <c:pt idx="1462">
                  <c:v>8.7554808000554207E-3</c:v>
                </c:pt>
                <c:pt idx="1463">
                  <c:v>8.7730377881215498E-3</c:v>
                </c:pt>
                <c:pt idx="1464">
                  <c:v>8.7906299824586885E-3</c:v>
                </c:pt>
                <c:pt idx="1465">
                  <c:v>8.8082574536644739E-3</c:v>
                </c:pt>
                <c:pt idx="1466">
                  <c:v>8.8259202724780689E-3</c:v>
                </c:pt>
                <c:pt idx="1467">
                  <c:v>8.8436185097805192E-3</c:v>
                </c:pt>
                <c:pt idx="1468">
                  <c:v>8.8613522365949913E-3</c:v>
                </c:pt>
                <c:pt idx="1469">
                  <c:v>8.8791215240870813E-3</c:v>
                </c:pt>
                <c:pt idx="1470">
                  <c:v>8.8969264435650643E-3</c:v>
                </c:pt>
                <c:pt idx="1471">
                  <c:v>8.9145617987459302E-3</c:v>
                </c:pt>
                <c:pt idx="1472">
                  <c:v>8.932437785078318E-3</c:v>
                </c:pt>
                <c:pt idx="1473">
                  <c:v>8.9503496173551911E-3</c:v>
                </c:pt>
                <c:pt idx="1474">
                  <c:v>8.9680908671560481E-3</c:v>
                </c:pt>
                <c:pt idx="1475">
                  <c:v>8.9860741930208633E-3</c:v>
                </c:pt>
                <c:pt idx="1476">
                  <c:v>9.003886255543889E-3</c:v>
                </c:pt>
                <c:pt idx="1477">
                  <c:v>9.0217336248721528E-3</c:v>
                </c:pt>
                <c:pt idx="1478">
                  <c:v>9.0398245182456583E-3</c:v>
                </c:pt>
                <c:pt idx="1479">
                  <c:v>9.0577431238633623E-3</c:v>
                </c:pt>
                <c:pt idx="1480">
                  <c:v>9.0756972474744339E-3</c:v>
                </c:pt>
                <c:pt idx="1481">
                  <c:v>9.0936869594821189E-3</c:v>
                </c:pt>
                <c:pt idx="1482">
                  <c:v>9.1117123304291885E-3</c:v>
                </c:pt>
                <c:pt idx="1483">
                  <c:v>9.129773430998276E-3</c:v>
                </c:pt>
                <c:pt idx="1484">
                  <c:v>9.1478703320121094E-3</c:v>
                </c:pt>
                <c:pt idx="1485">
                  <c:v>9.1660031044337835E-3</c:v>
                </c:pt>
                <c:pt idx="1486">
                  <c:v>9.1841718193670756E-3</c:v>
                </c:pt>
                <c:pt idx="1487">
                  <c:v>9.2023765480567076E-3</c:v>
                </c:pt>
                <c:pt idx="1488">
                  <c:v>9.2206173618885924E-3</c:v>
                </c:pt>
                <c:pt idx="1489">
                  <c:v>9.2386816014356811E-3</c:v>
                </c:pt>
                <c:pt idx="1490">
                  <c:v>9.2569943786040432E-3</c:v>
                </c:pt>
                <c:pt idx="1491">
                  <c:v>9.2753434550867462E-3</c:v>
                </c:pt>
                <c:pt idx="1492">
                  <c:v>9.2935149092831602E-3</c:v>
                </c:pt>
                <c:pt idx="1493">
                  <c:v>9.3119363762182369E-3</c:v>
                </c:pt>
                <c:pt idx="1494">
                  <c:v>9.3301795201147127E-3</c:v>
                </c:pt>
                <c:pt idx="1495">
                  <c:v>9.348458404407789E-3</c:v>
                </c:pt>
                <c:pt idx="1496">
                  <c:v>9.3669887795211539E-3</c:v>
                </c:pt>
                <c:pt idx="1497">
                  <c:v>9.385339777345611E-3</c:v>
                </c:pt>
                <c:pt idx="1498">
                  <c:v>9.4037267268648073E-3</c:v>
                </c:pt>
                <c:pt idx="1499">
                  <c:v>9.422149698512192E-3</c:v>
                </c:pt>
                <c:pt idx="1500">
                  <c:v>9.440608762859232E-3</c:v>
                </c:pt>
                <c:pt idx="1501">
                  <c:v>9.4591039906156207E-3</c:v>
                </c:pt>
                <c:pt idx="1502">
                  <c:v>9.4776354526296125E-3</c:v>
                </c:pt>
                <c:pt idx="1503">
                  <c:v>9.4962032198882274E-3</c:v>
                </c:pt>
                <c:pt idx="1504">
                  <c:v>9.5148073635175807E-3</c:v>
                </c:pt>
                <c:pt idx="1505">
                  <c:v>9.5332284415589243E-3</c:v>
                </c:pt>
                <c:pt idx="1506">
                  <c:v>9.5519051218143393E-3</c:v>
                </c:pt>
                <c:pt idx="1507">
                  <c:v>9.570618391813451E-3</c:v>
                </c:pt>
                <c:pt idx="1508">
                  <c:v>9.5891475224163039E-3</c:v>
                </c:pt>
                <c:pt idx="1509">
                  <c:v>9.6079337545197183E-3</c:v>
                </c:pt>
                <c:pt idx="1510">
                  <c:v>9.6265351292765811E-3</c:v>
                </c:pt>
                <c:pt idx="1511">
                  <c:v>9.6451725170984375E-3</c:v>
                </c:pt>
                <c:pt idx="1512">
                  <c:v>9.6640685085471346E-3</c:v>
                </c:pt>
                <c:pt idx="1513">
                  <c:v>9.682778562612496E-3</c:v>
                </c:pt>
                <c:pt idx="1514">
                  <c:v>9.7015248401506778E-3</c:v>
                </c:pt>
                <c:pt idx="1515">
                  <c:v>9.7203074112919251E-3</c:v>
                </c:pt>
                <c:pt idx="1516">
                  <c:v>9.7391263463021908E-3</c:v>
                </c:pt>
                <c:pt idx="1517">
                  <c:v>9.7579817155835098E-3</c:v>
                </c:pt>
                <c:pt idx="1518">
                  <c:v>9.7768735896742107E-3</c:v>
                </c:pt>
                <c:pt idx="1519">
                  <c:v>9.795802039249164E-3</c:v>
                </c:pt>
                <c:pt idx="1520">
                  <c:v>9.8147671351201029E-3</c:v>
                </c:pt>
                <c:pt idx="1521">
                  <c:v>9.8337689482358177E-3</c:v>
                </c:pt>
                <c:pt idx="1522">
                  <c:v>9.8528075496825095E-3</c:v>
                </c:pt>
                <c:pt idx="1523">
                  <c:v>9.8716557047943271E-3</c:v>
                </c:pt>
                <c:pt idx="1524">
                  <c:v>9.8907676566381917E-3</c:v>
                </c:pt>
                <c:pt idx="1525">
                  <c:v>9.9099166100463723E-3</c:v>
                </c:pt>
                <c:pt idx="1526">
                  <c:v>9.928874013250431E-3</c:v>
                </c:pt>
                <c:pt idx="1527">
                  <c:v>9.9480967422109733E-3</c:v>
                </c:pt>
                <c:pt idx="1528">
                  <c:v>9.9671271829781423E-3</c:v>
                </c:pt>
                <c:pt idx="1529">
                  <c:v>9.9861940284652461E-3</c:v>
                </c:pt>
                <c:pt idx="1530">
                  <c:v>1.0005527731451152E-2</c:v>
                </c:pt>
                <c:pt idx="1531">
                  <c:v>1.0024668036151811E-2</c:v>
                </c:pt>
                <c:pt idx="1532">
                  <c:v>1.0043844955739159E-2</c:v>
                </c:pt>
                <c:pt idx="1533">
                  <c:v>1.0063058560256464E-2</c:v>
                </c:pt>
                <c:pt idx="1534">
                  <c:v>1.008230891988102E-2</c:v>
                </c:pt>
                <c:pt idx="1535">
                  <c:v>1.0101596104924353E-2</c:v>
                </c:pt>
                <c:pt idx="1536">
                  <c:v>1.0120920185832508E-2</c:v>
                </c:pt>
                <c:pt idx="1537">
                  <c:v>1.0140281233186268E-2</c:v>
                </c:pt>
                <c:pt idx="1538">
                  <c:v>1.0159679317701438E-2</c:v>
                </c:pt>
                <c:pt idx="1539">
                  <c:v>1.0179114510229121E-2</c:v>
                </c:pt>
                <c:pt idx="1540">
                  <c:v>1.0198352053318274E-2</c:v>
                </c:pt>
                <c:pt idx="1541">
                  <c:v>1.0217861225746194E-2</c:v>
                </c:pt>
                <c:pt idx="1542">
                  <c:v>1.0237407718694795E-2</c:v>
                </c:pt>
                <c:pt idx="1543">
                  <c:v>1.0256755430316639E-2</c:v>
                </c:pt>
                <c:pt idx="1544">
                  <c:v>1.0276376326829614E-2</c:v>
                </c:pt>
                <c:pt idx="1545">
                  <c:v>1.029579768535634E-2</c:v>
                </c:pt>
                <c:pt idx="1546">
                  <c:v>1.0315255748374516E-2</c:v>
                </c:pt>
                <c:pt idx="1547">
                  <c:v>1.033498855441818E-2</c:v>
                </c:pt>
                <c:pt idx="1548">
                  <c:v>1.035452068439292E-2</c:v>
                </c:pt>
                <c:pt idx="1549">
                  <c:v>1.0374089728206444E-2</c:v>
                </c:pt>
                <c:pt idx="1550">
                  <c:v>1.0393695755622353E-2</c:v>
                </c:pt>
                <c:pt idx="1551">
                  <c:v>1.0413578615284341E-2</c:v>
                </c:pt>
                <c:pt idx="1552">
                  <c:v>1.0433259272882073E-2</c:v>
                </c:pt>
                <c:pt idx="1553">
                  <c:v>1.0452977125021442E-2</c:v>
                </c:pt>
                <c:pt idx="1554">
                  <c:v>1.0472732241996546E-2</c:v>
                </c:pt>
                <c:pt idx="1555">
                  <c:v>1.0492524694234335E-2</c:v>
                </c:pt>
                <c:pt idx="1556">
                  <c:v>1.0512112499172733E-2</c:v>
                </c:pt>
                <c:pt idx="1557">
                  <c:v>1.0531979376292317E-2</c:v>
                </c:pt>
                <c:pt idx="1558">
                  <c:v>1.0551883799890461E-2</c:v>
                </c:pt>
                <c:pt idx="1559">
                  <c:v>1.0571825840926365E-2</c:v>
                </c:pt>
                <c:pt idx="1560">
                  <c:v>1.0591561687965037E-2</c:v>
                </c:pt>
                <c:pt idx="1561">
                  <c:v>1.0611578716376382E-2</c:v>
                </c:pt>
                <c:pt idx="1562">
                  <c:v>1.0631388775446261E-2</c:v>
                </c:pt>
                <c:pt idx="1563">
                  <c:v>1.0651481073205529E-2</c:v>
                </c:pt>
                <c:pt idx="1564">
                  <c:v>1.0671365623363582E-2</c:v>
                </c:pt>
                <c:pt idx="1565">
                  <c:v>1.0691533473503522E-2</c:v>
                </c:pt>
                <c:pt idx="1566">
                  <c:v>1.0711492794856031E-2</c:v>
                </c:pt>
                <c:pt idx="1567">
                  <c:v>1.0731489376954154E-2</c:v>
                </c:pt>
                <c:pt idx="1568">
                  <c:v>1.0751770855180231E-2</c:v>
                </c:pt>
                <c:pt idx="1569">
                  <c:v>1.0771842629742685E-2</c:v>
                </c:pt>
                <c:pt idx="1570">
                  <c:v>1.079195187498226E-2</c:v>
                </c:pt>
                <c:pt idx="1571">
                  <c:v>1.081209866085049E-2</c:v>
                </c:pt>
                <c:pt idx="1572">
                  <c:v>1.08322830574295E-2</c:v>
                </c:pt>
                <c:pt idx="1573">
                  <c:v>1.0852505134932263E-2</c:v>
                </c:pt>
                <c:pt idx="1574">
                  <c:v>1.0872764963702822E-2</c:v>
                </c:pt>
                <c:pt idx="1575">
                  <c:v>1.0893062614216546E-2</c:v>
                </c:pt>
                <c:pt idx="1576">
                  <c:v>1.0913146869694303E-2</c:v>
                </c:pt>
                <c:pt idx="1577">
                  <c:v>1.0933519906535013E-2</c:v>
                </c:pt>
                <c:pt idx="1578">
                  <c:v>1.0953930976459596E-2</c:v>
                </c:pt>
                <c:pt idx="1579">
                  <c:v>1.0974380150469497E-2</c:v>
                </c:pt>
                <c:pt idx="1580">
                  <c:v>1.0994614336433358E-2</c:v>
                </c:pt>
                <c:pt idx="1581">
                  <c:v>1.1015139459534898E-2</c:v>
                </c:pt>
                <c:pt idx="1582">
                  <c:v>1.103544879611576E-2</c:v>
                </c:pt>
                <c:pt idx="1583">
                  <c:v>1.1056050150387036E-2</c:v>
                </c:pt>
                <c:pt idx="1584">
                  <c:v>1.1076434916697428E-2</c:v>
                </c:pt>
                <c:pt idx="1585">
                  <c:v>1.1097112785264217E-2</c:v>
                </c:pt>
                <c:pt idx="1586">
                  <c:v>1.1117573261453342E-2</c:v>
                </c:pt>
                <c:pt idx="1587">
                  <c:v>1.1138071461967153E-2</c:v>
                </c:pt>
                <c:pt idx="1588">
                  <c:v>1.1158607456360476E-2</c:v>
                </c:pt>
                <c:pt idx="1589">
                  <c:v>1.117918131431638E-2</c:v>
                </c:pt>
                <c:pt idx="1590">
                  <c:v>1.1200050993381913E-2</c:v>
                </c:pt>
                <c:pt idx="1591">
                  <c:v>1.122070126351085E-2</c:v>
                </c:pt>
                <c:pt idx="1592">
                  <c:v>1.1241389607900052E-2</c:v>
                </c:pt>
                <c:pt idx="1593">
                  <c:v>1.1262116096749517E-2</c:v>
                </c:pt>
                <c:pt idx="1594">
                  <c:v>1.12828808003887E-2</c:v>
                </c:pt>
                <c:pt idx="1595">
                  <c:v>1.1303423515335368E-2</c:v>
                </c:pt>
                <c:pt idx="1596">
                  <c:v>1.1324264380177088E-2</c:v>
                </c:pt>
                <c:pt idx="1597">
                  <c:v>1.1345143670691074E-2</c:v>
                </c:pt>
                <c:pt idx="1598">
                  <c:v>1.136606145772524E-2</c:v>
                </c:pt>
                <c:pt idx="1599">
                  <c:v>1.1386755619502108E-2</c:v>
                </c:pt>
                <c:pt idx="1600">
                  <c:v>1.1407750129221203E-2</c:v>
                </c:pt>
                <c:pt idx="1601">
                  <c:v>1.1428783347897709E-2</c:v>
                </c:pt>
                <c:pt idx="1602">
                  <c:v>1.1449591707274767E-2</c:v>
                </c:pt>
                <c:pt idx="1603">
                  <c:v>1.1470702072018737E-2</c:v>
                </c:pt>
                <c:pt idx="1604">
                  <c:v>1.1491586752719744E-2</c:v>
                </c:pt>
                <c:pt idx="1605">
                  <c:v>1.1512509458110533E-2</c:v>
                </c:pt>
                <c:pt idx="1606">
                  <c:v>1.1533735828446919E-2</c:v>
                </c:pt>
                <c:pt idx="1607">
                  <c:v>1.1554735274562283E-2</c:v>
                </c:pt>
                <c:pt idx="1608">
                  <c:v>1.1575772954320574E-2</c:v>
                </c:pt>
                <c:pt idx="1609">
                  <c:v>1.1596848937333676E-2</c:v>
                </c:pt>
                <c:pt idx="1610">
                  <c:v>1.1618230809911045E-2</c:v>
                </c:pt>
                <c:pt idx="1611">
                  <c:v>1.1639384095843504E-2</c:v>
                </c:pt>
                <c:pt idx="1612">
                  <c:v>1.1660575895514679E-2</c:v>
                </c:pt>
                <c:pt idx="1613">
                  <c:v>1.1681806279046454E-2</c:v>
                </c:pt>
                <c:pt idx="1614">
                  <c:v>1.1703075316688355E-2</c:v>
                </c:pt>
                <c:pt idx="1615">
                  <c:v>1.1724383078817848E-2</c:v>
                </c:pt>
                <c:pt idx="1616">
                  <c:v>1.17457296359405E-2</c:v>
                </c:pt>
                <c:pt idx="1617">
                  <c:v>1.1766844113972439E-2</c:v>
                </c:pt>
                <c:pt idx="1618">
                  <c:v>1.1788267979803485E-2</c:v>
                </c:pt>
                <c:pt idx="1619">
                  <c:v>1.1809730852017431E-2</c:v>
                </c:pt>
                <c:pt idx="1620">
                  <c:v>1.1831232801633116E-2</c:v>
                </c:pt>
                <c:pt idx="1621">
                  <c:v>1.1852500982735851E-2</c:v>
                </c:pt>
                <c:pt idx="1622">
                  <c:v>1.1874080803829498E-2</c:v>
                </c:pt>
                <c:pt idx="1623">
                  <c:v>1.189542600979396E-2</c:v>
                </c:pt>
                <c:pt idx="1624">
                  <c:v>1.1917083984384973E-2</c:v>
                </c:pt>
                <c:pt idx="1625">
                  <c:v>1.1938506494164454E-2</c:v>
                </c:pt>
                <c:pt idx="1626">
                  <c:v>1.1960242905293603E-2</c:v>
                </c:pt>
                <c:pt idx="1627">
                  <c:v>1.1981742998851679E-2</c:v>
                </c:pt>
                <c:pt idx="1628">
                  <c:v>1.2003281741626709E-2</c:v>
                </c:pt>
                <c:pt idx="1629">
                  <c:v>1.2025136088898932E-2</c:v>
                </c:pt>
                <c:pt idx="1630">
                  <c:v>1.2046752836402058E-2</c:v>
                </c:pt>
                <c:pt idx="1631">
                  <c:v>1.2068408442822812E-2</c:v>
                </c:pt>
                <c:pt idx="1632">
                  <c:v>1.2090102978015134E-2</c:v>
                </c:pt>
                <c:pt idx="1633">
                  <c:v>1.2111836511958574E-2</c:v>
                </c:pt>
                <c:pt idx="1634">
                  <c:v>1.213360911475847E-2</c:v>
                </c:pt>
                <c:pt idx="1635">
                  <c:v>1.2155420856646155E-2</c:v>
                </c:pt>
                <c:pt idx="1636">
                  <c:v>1.217727180797926E-2</c:v>
                </c:pt>
                <c:pt idx="1637">
                  <c:v>1.2199162039241842E-2</c:v>
                </c:pt>
                <c:pt idx="1638">
                  <c:v>1.22210916210447E-2</c:v>
                </c:pt>
                <c:pt idx="1639">
                  <c:v>1.2243060624125564E-2</c:v>
                </c:pt>
                <c:pt idx="1640">
                  <c:v>1.2265069119349289E-2</c:v>
                </c:pt>
                <c:pt idx="1641">
                  <c:v>1.2287117177708168E-2</c:v>
                </c:pt>
                <c:pt idx="1642">
                  <c:v>1.2308921443668736E-2</c:v>
                </c:pt>
                <c:pt idx="1643">
                  <c:v>1.2331048332289084E-2</c:v>
                </c:pt>
                <c:pt idx="1644">
                  <c:v>1.2353214996872126E-2</c:v>
                </c:pt>
                <c:pt idx="1645">
                  <c:v>1.2375136557590089E-2</c:v>
                </c:pt>
                <c:pt idx="1646">
                  <c:v>1.2397382476497324E-2</c:v>
                </c:pt>
                <c:pt idx="1647">
                  <c:v>1.2419382415199217E-2</c:v>
                </c:pt>
                <c:pt idx="1648">
                  <c:v>1.2441707871795254E-2</c:v>
                </c:pt>
                <c:pt idx="1649">
                  <c:v>1.2463786468712405E-2</c:v>
                </c:pt>
                <c:pt idx="1650">
                  <c:v>1.2485904245495111E-2</c:v>
                </c:pt>
                <c:pt idx="1651">
                  <c:v>1.2508349283740644E-2</c:v>
                </c:pt>
                <c:pt idx="1652">
                  <c:v>1.2530546140054928E-2</c:v>
                </c:pt>
                <c:pt idx="1653">
                  <c:v>1.2552782386093562E-2</c:v>
                </c:pt>
                <c:pt idx="1654">
                  <c:v>1.2575347646502756E-2</c:v>
                </c:pt>
                <c:pt idx="1655">
                  <c:v>1.2597663395645964E-2</c:v>
                </c:pt>
                <c:pt idx="1656">
                  <c:v>1.2620018745496351E-2</c:v>
                </c:pt>
                <c:pt idx="1657">
                  <c:v>1.2642413766327883E-2</c:v>
                </c:pt>
                <c:pt idx="1658">
                  <c:v>1.2664848528539205E-2</c:v>
                </c:pt>
                <c:pt idx="1659">
                  <c:v>1.2687323102653917E-2</c:v>
                </c:pt>
                <c:pt idx="1660">
                  <c:v>1.2709837559320768E-2</c:v>
                </c:pt>
                <c:pt idx="1661">
                  <c:v>1.2732391969313847E-2</c:v>
                </c:pt>
                <c:pt idx="1662">
                  <c:v>1.2754986403532877E-2</c:v>
                </c:pt>
                <c:pt idx="1663">
                  <c:v>1.2777620933003355E-2</c:v>
                </c:pt>
                <c:pt idx="1664">
                  <c:v>1.2800000894571105E-2</c:v>
                </c:pt>
                <c:pt idx="1665">
                  <c:v>1.2822715305100794E-2</c:v>
                </c:pt>
                <c:pt idx="1666">
                  <c:v>1.2845470023787475E-2</c:v>
                </c:pt>
                <c:pt idx="1667">
                  <c:v>1.2867968822817398E-2</c:v>
                </c:pt>
                <c:pt idx="1668">
                  <c:v>1.2890803846731228E-2</c:v>
                </c:pt>
                <c:pt idx="1669">
                  <c:v>1.2913679392838145E-2</c:v>
                </c:pt>
                <c:pt idx="1670">
                  <c:v>1.2936297660356436E-2</c:v>
                </c:pt>
                <c:pt idx="1671">
                  <c:v>1.2959253938110765E-2</c:v>
                </c:pt>
                <c:pt idx="1672">
                  <c:v>1.2981952029297103E-2</c:v>
                </c:pt>
                <c:pt idx="1673">
                  <c:v>1.3004989323614411E-2</c:v>
                </c:pt>
                <c:pt idx="1674">
                  <c:v>1.3027767520179917E-2</c:v>
                </c:pt>
                <c:pt idx="1675">
                  <c:v>1.3050585612682748E-2</c:v>
                </c:pt>
                <c:pt idx="1676">
                  <c:v>1.3073744701631319E-2</c:v>
                </c:pt>
                <c:pt idx="1677">
                  <c:v>1.3096643323018133E-2</c:v>
                </c:pt>
                <c:pt idx="1678">
                  <c:v>1.3119582051265956E-2</c:v>
                </c:pt>
                <c:pt idx="1679">
                  <c:v>1.3142560956621795E-2</c:v>
                </c:pt>
                <c:pt idx="1680">
                  <c:v>1.3165883261630913E-2</c:v>
                </c:pt>
                <c:pt idx="1681">
                  <c:v>1.3188943263406338E-2</c:v>
                </c:pt>
                <c:pt idx="1682">
                  <c:v>1.3212043654699997E-2</c:v>
                </c:pt>
                <c:pt idx="1683">
                  <c:v>1.3235184506253975E-2</c:v>
                </c:pt>
                <c:pt idx="1684">
                  <c:v>1.3258365888934297E-2</c:v>
                </c:pt>
                <c:pt idx="1685">
                  <c:v>1.3281587873731113E-2</c:v>
                </c:pt>
                <c:pt idx="1686">
                  <c:v>1.3304850531758871E-2</c:v>
                </c:pt>
                <c:pt idx="1687">
                  <c:v>1.3328153934256631E-2</c:v>
                </c:pt>
                <c:pt idx="1688">
                  <c:v>1.3351498152588175E-2</c:v>
                </c:pt>
                <c:pt idx="1689">
                  <c:v>1.3374575293719788E-2</c:v>
                </c:pt>
                <c:pt idx="1690">
                  <c:v>1.3398000818911685E-2</c:v>
                </c:pt>
                <c:pt idx="1691">
                  <c:v>1.3421467373834869E-2</c:v>
                </c:pt>
                <c:pt idx="1692">
                  <c:v>1.3444975030352803E-2</c:v>
                </c:pt>
                <c:pt idx="1693">
                  <c:v>1.3468213739802525E-2</c:v>
                </c:pt>
                <c:pt idx="1694">
                  <c:v>1.3491803272428623E-2</c:v>
                </c:pt>
                <c:pt idx="1695">
                  <c:v>1.3515434122044522E-2</c:v>
                </c:pt>
                <c:pt idx="1696">
                  <c:v>1.3538794615161094E-2</c:v>
                </c:pt>
                <c:pt idx="1697">
                  <c:v>1.3562507769961166E-2</c:v>
                </c:pt>
                <c:pt idx="1698">
                  <c:v>1.3585949626622436E-2</c:v>
                </c:pt>
                <c:pt idx="1699">
                  <c:v>1.3609745373271944E-2</c:v>
                </c:pt>
                <c:pt idx="1700">
                  <c:v>1.3633268876863459E-2</c:v>
                </c:pt>
                <c:pt idx="1701">
                  <c:v>1.365683303920397E-2</c:v>
                </c:pt>
                <c:pt idx="1702">
                  <c:v>1.3680752937920416E-2</c:v>
                </c:pt>
                <c:pt idx="1703">
                  <c:v>1.3704399173176353E-2</c:v>
                </c:pt>
                <c:pt idx="1704">
                  <c:v>1.3728086279314482E-2</c:v>
                </c:pt>
                <c:pt idx="1705">
                  <c:v>1.3752130977849589E-2</c:v>
                </c:pt>
                <c:pt idx="1706">
                  <c:v>1.3775900585110835E-2</c:v>
                </c:pt>
                <c:pt idx="1707">
                  <c:v>1.3799711276494266E-2</c:v>
                </c:pt>
                <c:pt idx="1708">
                  <c:v>1.3823563123010951E-2</c:v>
                </c:pt>
                <c:pt idx="1709">
                  <c:v>1.3847456195794671E-2</c:v>
                </c:pt>
                <c:pt idx="1710">
                  <c:v>1.3871390566102206E-2</c:v>
                </c:pt>
                <c:pt idx="1711">
                  <c:v>1.3895366305313437E-2</c:v>
                </c:pt>
                <c:pt idx="1712">
                  <c:v>1.391938348493168E-2</c:v>
                </c:pt>
                <c:pt idx="1713">
                  <c:v>1.3943442176583791E-2</c:v>
                </c:pt>
                <c:pt idx="1714">
                  <c:v>1.3967542452020459E-2</c:v>
                </c:pt>
                <c:pt idx="1715">
                  <c:v>1.399168438311639E-2</c:v>
                </c:pt>
                <c:pt idx="1716">
                  <c:v>1.401586804187049E-2</c:v>
                </c:pt>
                <c:pt idx="1717">
                  <c:v>1.4040093500406154E-2</c:v>
                </c:pt>
                <c:pt idx="1718">
                  <c:v>1.4064036990823828E-2</c:v>
                </c:pt>
                <c:pt idx="1719">
                  <c:v>1.4088345706056264E-2</c:v>
                </c:pt>
                <c:pt idx="1720">
                  <c:v>1.4112696437221709E-2</c:v>
                </c:pt>
                <c:pt idx="1721">
                  <c:v>1.4137089256941815E-2</c:v>
                </c:pt>
                <c:pt idx="1722">
                  <c:v>1.4161198160571821E-2</c:v>
                </c:pt>
                <c:pt idx="1723">
                  <c:v>1.4185674812166231E-2</c:v>
                </c:pt>
                <c:pt idx="1724">
                  <c:v>1.4210193769960062E-2</c:v>
                </c:pt>
                <c:pt idx="1725">
                  <c:v>1.4234427343501041E-2</c:v>
                </c:pt>
                <c:pt idx="1726">
                  <c:v>1.4259030566673429E-2</c:v>
                </c:pt>
                <c:pt idx="1727">
                  <c:v>1.4283347424800381E-2</c:v>
                </c:pt>
                <c:pt idx="1728">
                  <c:v>1.4308035202949838E-2</c:v>
                </c:pt>
                <c:pt idx="1729">
                  <c:v>1.433243563189056E-2</c:v>
                </c:pt>
                <c:pt idx="1730">
                  <c:v>1.4356877672479833E-2</c:v>
                </c:pt>
                <c:pt idx="1731">
                  <c:v>1.4381692542576872E-2</c:v>
                </c:pt>
                <c:pt idx="1732">
                  <c:v>1.4406218584199968E-2</c:v>
                </c:pt>
                <c:pt idx="1733">
                  <c:v>1.4430786451687157E-2</c:v>
                </c:pt>
                <c:pt idx="1734">
                  <c:v>1.4455729067997325E-2</c:v>
                </c:pt>
                <c:pt idx="1735">
                  <c:v>1.4480381368953164E-2</c:v>
                </c:pt>
                <c:pt idx="1736">
                  <c:v>1.4505075711091407E-2</c:v>
                </c:pt>
                <c:pt idx="1737">
                  <c:v>1.4529812166107619E-2</c:v>
                </c:pt>
                <c:pt idx="1738">
                  <c:v>1.455459080581965E-2</c:v>
                </c:pt>
                <c:pt idx="1739">
                  <c:v>1.457941170216784E-2</c:v>
                </c:pt>
                <c:pt idx="1740">
                  <c:v>1.4604274927215173E-2</c:v>
                </c:pt>
                <c:pt idx="1741">
                  <c:v>1.4629517406356369E-2</c:v>
                </c:pt>
                <c:pt idx="1742">
                  <c:v>1.4654466079940642E-2</c:v>
                </c:pt>
                <c:pt idx="1743">
                  <c:v>1.4679457300130951E-2</c:v>
                </c:pt>
                <c:pt idx="1744">
                  <c:v>1.4704152559961905E-2</c:v>
                </c:pt>
                <c:pt idx="1745">
                  <c:v>1.4729228513758743E-2</c:v>
                </c:pt>
                <c:pt idx="1746">
                  <c:v>1.4754347231220908E-2</c:v>
                </c:pt>
                <c:pt idx="1747">
                  <c:v>1.4779508785276054E-2</c:v>
                </c:pt>
                <c:pt idx="1748">
                  <c:v>1.4804713248976253E-2</c:v>
                </c:pt>
                <c:pt idx="1749">
                  <c:v>1.4829960695498105E-2</c:v>
                </c:pt>
                <c:pt idx="1750">
                  <c:v>1.4854909147281443E-2</c:v>
                </c:pt>
                <c:pt idx="1751">
                  <c:v>1.4880242196154178E-2</c:v>
                </c:pt>
                <c:pt idx="1752">
                  <c:v>1.4905618447133276E-2</c:v>
                </c:pt>
                <c:pt idx="1753">
                  <c:v>1.4931037973894142E-2</c:v>
                </c:pt>
                <c:pt idx="1754">
                  <c:v>1.4956156468043625E-2</c:v>
                </c:pt>
                <c:pt idx="1755">
                  <c:v>1.4981662180599419E-2</c:v>
                </c:pt>
                <c:pt idx="1756">
                  <c:v>1.5006865839882255E-2</c:v>
                </c:pt>
                <c:pt idx="1757">
                  <c:v>1.5032458030448944E-2</c:v>
                </c:pt>
                <c:pt idx="1758">
                  <c:v>1.5058093865053317E-2</c:v>
                </c:pt>
                <c:pt idx="1759">
                  <c:v>1.5083426105404795E-2</c:v>
                </c:pt>
                <c:pt idx="1760">
                  <c:v>1.5109148859203421E-2</c:v>
                </c:pt>
                <c:pt idx="1761">
                  <c:v>1.5134566989402212E-2</c:v>
                </c:pt>
                <c:pt idx="1762">
                  <c:v>1.5160027880536714E-2</c:v>
                </c:pt>
                <c:pt idx="1763">
                  <c:v>1.5185881268356306E-2</c:v>
                </c:pt>
                <c:pt idx="1764">
                  <c:v>1.5211428485533095E-2</c:v>
                </c:pt>
                <c:pt idx="1765">
                  <c:v>1.5237018680808692E-2</c:v>
                </c:pt>
                <c:pt idx="1766">
                  <c:v>1.5263003366079296E-2</c:v>
                </c:pt>
                <c:pt idx="1767">
                  <c:v>1.5288680325807394E-2</c:v>
                </c:pt>
                <c:pt idx="1768">
                  <c:v>1.5314400481900277E-2</c:v>
                </c:pt>
                <c:pt idx="1769">
                  <c:v>1.5340163907027183E-2</c:v>
                </c:pt>
                <c:pt idx="1770">
                  <c:v>1.5366324492603273E-2</c:v>
                </c:pt>
                <c:pt idx="1771">
                  <c:v>1.5392175269524565E-2</c:v>
                </c:pt>
                <c:pt idx="1772">
                  <c:v>1.5418069535223396E-2</c:v>
                </c:pt>
                <c:pt idx="1773">
                  <c:v>1.5444007362860978E-2</c:v>
                </c:pt>
                <c:pt idx="1774">
                  <c:v>1.5469988825721552E-2</c:v>
                </c:pt>
                <c:pt idx="1775">
                  <c:v>1.5496013997212716E-2</c:v>
                </c:pt>
                <c:pt idx="1776">
                  <c:v>1.552208295086549E-2</c:v>
                </c:pt>
                <c:pt idx="1777">
                  <c:v>1.5548195760334666E-2</c:v>
                </c:pt>
                <c:pt idx="1778">
                  <c:v>1.5574352499398876E-2</c:v>
                </c:pt>
                <c:pt idx="1779">
                  <c:v>1.5600553241960935E-2</c:v>
                </c:pt>
                <c:pt idx="1780">
                  <c:v>1.5626798062047927E-2</c:v>
                </c:pt>
                <c:pt idx="1781">
                  <c:v>1.5653087033811526E-2</c:v>
                </c:pt>
                <c:pt idx="1782">
                  <c:v>1.5679420231528091E-2</c:v>
                </c:pt>
                <c:pt idx="1783">
                  <c:v>1.5705797729598993E-2</c:v>
                </c:pt>
                <c:pt idx="1784">
                  <c:v>1.5731857358977884E-2</c:v>
                </c:pt>
                <c:pt idx="1785">
                  <c:v>1.5758323072059779E-2</c:v>
                </c:pt>
                <c:pt idx="1786">
                  <c:v>1.5784833308426699E-2</c:v>
                </c:pt>
                <c:pt idx="1787">
                  <c:v>1.5811388142980165E-2</c:v>
                </c:pt>
                <c:pt idx="1788">
                  <c:v>1.5837622971803605E-2</c:v>
                </c:pt>
                <c:pt idx="1789">
                  <c:v>1.5864266614439484E-2</c:v>
                </c:pt>
                <c:pt idx="1790">
                  <c:v>1.5890955079691356E-2</c:v>
                </c:pt>
                <c:pt idx="1791">
                  <c:v>1.5917321928862787E-2</c:v>
                </c:pt>
                <c:pt idx="1792">
                  <c:v>1.594409964910197E-2</c:v>
                </c:pt>
                <c:pt idx="1793">
                  <c:v>1.5970922417516006E-2</c:v>
                </c:pt>
                <c:pt idx="1794">
                  <c:v>1.5997421951395453E-2</c:v>
                </c:pt>
                <c:pt idx="1795">
                  <c:v>1.6024334423950647E-2</c:v>
                </c:pt>
                <c:pt idx="1796">
                  <c:v>1.60509225809689E-2</c:v>
                </c:pt>
                <c:pt idx="1797">
                  <c:v>1.6077925057665352E-2</c:v>
                </c:pt>
                <c:pt idx="1798">
                  <c:v>1.6104602134207266E-2</c:v>
                </c:pt>
                <c:pt idx="1799">
                  <c:v>1.6131694916048361E-2</c:v>
                </c:pt>
                <c:pt idx="1800">
                  <c:v>1.615846120948999E-2</c:v>
                </c:pt>
                <c:pt idx="1801">
                  <c:v>1.618527191453676E-2</c:v>
                </c:pt>
                <c:pt idx="1802">
                  <c:v>1.6212500407197759E-2</c:v>
                </c:pt>
                <c:pt idx="1803">
                  <c:v>1.6239400776041822E-2</c:v>
                </c:pt>
                <c:pt idx="1804">
                  <c:v>1.6266345778953785E-2</c:v>
                </c:pt>
                <c:pt idx="1805">
                  <c:v>1.6293710662225576E-2</c:v>
                </c:pt>
                <c:pt idx="1806">
                  <c:v>1.6320745778070984E-2</c:v>
                </c:pt>
                <c:pt idx="1807">
                  <c:v>1.6347825751561417E-2</c:v>
                </c:pt>
                <c:pt idx="1808">
                  <c:v>1.6374950657126276E-2</c:v>
                </c:pt>
                <c:pt idx="1809">
                  <c:v>1.640249824644982E-2</c:v>
                </c:pt>
                <c:pt idx="1810">
                  <c:v>1.6429713866601661E-2</c:v>
                </c:pt>
                <c:pt idx="1811">
                  <c:v>1.6456974643897788E-2</c:v>
                </c:pt>
                <c:pt idx="1812">
                  <c:v>1.6484280653264606E-2</c:v>
                </c:pt>
                <c:pt idx="1813">
                  <c:v>1.651163196975278E-2</c:v>
                </c:pt>
                <c:pt idx="1814">
                  <c:v>1.6539028668537552E-2</c:v>
                </c:pt>
                <c:pt idx="1815">
                  <c:v>1.6566470824918852E-2</c:v>
                </c:pt>
                <c:pt idx="1816">
                  <c:v>1.6593958514321598E-2</c:v>
                </c:pt>
                <c:pt idx="1817">
                  <c:v>1.6621491812295806E-2</c:v>
                </c:pt>
                <c:pt idx="1818">
                  <c:v>1.6649070794516885E-2</c:v>
                </c:pt>
                <c:pt idx="1819">
                  <c:v>1.6676695536785809E-2</c:v>
                </c:pt>
                <c:pt idx="1820">
                  <c:v>1.670436611502928E-2</c:v>
                </c:pt>
                <c:pt idx="1821">
                  <c:v>1.6732082605300028E-2</c:v>
                </c:pt>
                <c:pt idx="1822">
                  <c:v>1.6759845083776963E-2</c:v>
                </c:pt>
                <c:pt idx="1823">
                  <c:v>1.6787653626765375E-2</c:v>
                </c:pt>
                <c:pt idx="1824">
                  <c:v>1.6815508310697159E-2</c:v>
                </c:pt>
                <c:pt idx="1825">
                  <c:v>1.6843409212131049E-2</c:v>
                </c:pt>
                <c:pt idx="1826">
                  <c:v>1.6871356407752825E-2</c:v>
                </c:pt>
                <c:pt idx="1827">
                  <c:v>1.6898960856942022E-2</c:v>
                </c:pt>
                <c:pt idx="1828">
                  <c:v>1.6927000225868207E-2</c:v>
                </c:pt>
                <c:pt idx="1829">
                  <c:v>1.6955086118732535E-2</c:v>
                </c:pt>
                <c:pt idx="1830">
                  <c:v>1.6983218612729219E-2</c:v>
                </c:pt>
                <c:pt idx="1831">
                  <c:v>1.7011006087780663E-2</c:v>
                </c:pt>
                <c:pt idx="1832">
                  <c:v>1.7039231366218696E-2</c:v>
                </c:pt>
                <c:pt idx="1833">
                  <c:v>1.7067503477062707E-2</c:v>
                </c:pt>
                <c:pt idx="1834">
                  <c:v>1.7095822498018689E-2</c:v>
                </c:pt>
                <c:pt idx="1835">
                  <c:v>1.7123794212449278E-2</c:v>
                </c:pt>
                <c:pt idx="1836">
                  <c:v>1.7152206633035568E-2</c:v>
                </c:pt>
                <c:pt idx="1837">
                  <c:v>1.7180270601636634E-2</c:v>
                </c:pt>
                <c:pt idx="1838">
                  <c:v>1.7208776729896756E-2</c:v>
                </c:pt>
                <c:pt idx="1839">
                  <c:v>1.7237330156559049E-2</c:v>
                </c:pt>
                <c:pt idx="1840">
                  <c:v>1.726553340192738E-2</c:v>
                </c:pt>
                <c:pt idx="1841">
                  <c:v>1.7294181001318968E-2</c:v>
                </c:pt>
                <c:pt idx="1842">
                  <c:v>1.7322477264475413E-2</c:v>
                </c:pt>
                <c:pt idx="1843">
                  <c:v>1.7351219347189591E-2</c:v>
                </c:pt>
                <c:pt idx="1844">
                  <c:v>1.7379608934918311E-2</c:v>
                </c:pt>
                <c:pt idx="1845">
                  <c:v>1.7408445812572747E-2</c:v>
                </c:pt>
                <c:pt idx="1846">
                  <c:v>1.7436929032669708E-2</c:v>
                </c:pt>
                <c:pt idx="1847">
                  <c:v>1.7465458856227748E-2</c:v>
                </c:pt>
                <c:pt idx="1848">
                  <c:v>1.7494438179186146E-2</c:v>
                </c:pt>
                <c:pt idx="1849">
                  <c:v>1.752306209762754E-2</c:v>
                </c:pt>
                <c:pt idx="1850">
                  <c:v>1.7551732849736768E-2</c:v>
                </c:pt>
                <c:pt idx="1851">
                  <c:v>1.7580855321635103E-2</c:v>
                </c:pt>
                <c:pt idx="1852">
                  <c:v>1.7609620633427459E-2</c:v>
                </c:pt>
                <c:pt idx="1853">
                  <c:v>1.7638433010231564E-2</c:v>
                </c:pt>
                <c:pt idx="1854">
                  <c:v>1.7667699338181575E-2</c:v>
                </c:pt>
                <c:pt idx="1855">
                  <c:v>1.7696606741764535E-2</c:v>
                </c:pt>
                <c:pt idx="1856">
                  <c:v>1.7725561442845952E-2</c:v>
                </c:pt>
                <c:pt idx="1857">
                  <c:v>1.7754972337452251E-2</c:v>
                </c:pt>
                <c:pt idx="1858">
                  <c:v>1.7784022534715577E-2</c:v>
                </c:pt>
                <c:pt idx="1859">
                  <c:v>1.7813120263112416E-2</c:v>
                </c:pt>
                <c:pt idx="1860">
                  <c:v>1.7842265600411925E-2</c:v>
                </c:pt>
                <c:pt idx="1861">
                  <c:v>1.7871458624510492E-2</c:v>
                </c:pt>
                <c:pt idx="1862">
                  <c:v>1.7900699413431909E-2</c:v>
                </c:pt>
                <c:pt idx="1863">
                  <c:v>1.7930400903312799E-2</c:v>
                </c:pt>
                <c:pt idx="1864">
                  <c:v>1.7959738131969175E-2</c:v>
                </c:pt>
                <c:pt idx="1865">
                  <c:v>1.7989123361391964E-2</c:v>
                </c:pt>
                <c:pt idx="1866">
                  <c:v>1.8018556670118677E-2</c:v>
                </c:pt>
                <c:pt idx="1867">
                  <c:v>1.804803813681537E-2</c:v>
                </c:pt>
                <c:pt idx="1868">
                  <c:v>1.8077567840276768E-2</c:v>
                </c:pt>
                <c:pt idx="1869">
                  <c:v>1.8107145859426542E-2</c:v>
                </c:pt>
                <c:pt idx="1870">
                  <c:v>1.8136772273317513E-2</c:v>
                </c:pt>
                <c:pt idx="1871">
                  <c:v>1.8166447161131798E-2</c:v>
                </c:pt>
                <c:pt idx="1872">
                  <c:v>1.8196170602181122E-2</c:v>
                </c:pt>
                <c:pt idx="1873">
                  <c:v>1.822594267590694E-2</c:v>
                </c:pt>
                <c:pt idx="1874">
                  <c:v>1.8255763461880681E-2</c:v>
                </c:pt>
                <c:pt idx="1875">
                  <c:v>1.8285633039803999E-2</c:v>
                </c:pt>
                <c:pt idx="1876">
                  <c:v>1.8315551489508964E-2</c:v>
                </c:pt>
                <c:pt idx="1877">
                  <c:v>1.8345518890958205E-2</c:v>
                </c:pt>
                <c:pt idx="1878">
                  <c:v>1.8375535324245233E-2</c:v>
                </c:pt>
                <c:pt idx="1879">
                  <c:v>1.8405600869594599E-2</c:v>
                </c:pt>
                <c:pt idx="1880">
                  <c:v>1.8435291114209915E-2</c:v>
                </c:pt>
                <c:pt idx="1881">
                  <c:v>1.8465454430338805E-2</c:v>
                </c:pt>
                <c:pt idx="1882">
                  <c:v>1.8495667098855705E-2</c:v>
                </c:pt>
                <c:pt idx="1883">
                  <c:v>1.8525929200509619E-2</c:v>
                </c:pt>
                <c:pt idx="1884">
                  <c:v>1.8556240816181686E-2</c:v>
                </c:pt>
                <c:pt idx="1885">
                  <c:v>1.858660202688539E-2</c:v>
                </c:pt>
                <c:pt idx="1886">
                  <c:v>1.8616584246137859E-2</c:v>
                </c:pt>
                <c:pt idx="1887">
                  <c:v>1.8647044189101483E-2</c:v>
                </c:pt>
                <c:pt idx="1888">
                  <c:v>1.8677553969785765E-2</c:v>
                </c:pt>
                <c:pt idx="1889">
                  <c:v>1.8708113669733815E-2</c:v>
                </c:pt>
                <c:pt idx="1890">
                  <c:v>1.873829190053871E-2</c:v>
                </c:pt>
                <c:pt idx="1891">
                  <c:v>1.8768950978218037E-2</c:v>
                </c:pt>
                <c:pt idx="1892">
                  <c:v>1.879966021943677E-2</c:v>
                </c:pt>
                <c:pt idx="1893">
                  <c:v>1.882998612482582E-2</c:v>
                </c:pt>
                <c:pt idx="1894">
                  <c:v>1.8860795230072232E-2</c:v>
                </c:pt>
                <c:pt idx="1895">
                  <c:v>1.889165474432903E-2</c:v>
                </c:pt>
                <c:pt idx="1896">
                  <c:v>1.8922564750074044E-2</c:v>
                </c:pt>
                <c:pt idx="1897">
                  <c:v>1.8953088913895653E-2</c:v>
                </c:pt>
                <c:pt idx="1898">
                  <c:v>1.8984099436538737E-2</c:v>
                </c:pt>
                <c:pt idx="1899">
                  <c:v>1.9014722862530961E-2</c:v>
                </c:pt>
                <c:pt idx="1900">
                  <c:v>1.9045834228945124E-2</c:v>
                </c:pt>
                <c:pt idx="1901">
                  <c:v>1.907699649892108E-2</c:v>
                </c:pt>
                <c:pt idx="1902">
                  <c:v>1.9107769778021897E-2</c:v>
                </c:pt>
                <c:pt idx="1903">
                  <c:v>1.9139033385239281E-2</c:v>
                </c:pt>
                <c:pt idx="1904">
                  <c:v>1.9169906736613933E-2</c:v>
                </c:pt>
                <c:pt idx="1905">
                  <c:v>1.9201272010613443E-2</c:v>
                </c:pt>
                <c:pt idx="1906">
                  <c:v>1.9232245759689032E-2</c:v>
                </c:pt>
                <c:pt idx="1907">
                  <c:v>1.9263713031083034E-2</c:v>
                </c:pt>
                <c:pt idx="1908">
                  <c:v>1.9294787504344962E-2</c:v>
                </c:pt>
                <c:pt idx="1909">
                  <c:v>1.9326357104820915E-2</c:v>
                </c:pt>
                <c:pt idx="1910">
                  <c:v>1.9357532629816307E-2</c:v>
                </c:pt>
                <c:pt idx="1911">
                  <c:v>1.9389204892140303E-2</c:v>
                </c:pt>
                <c:pt idx="1912">
                  <c:v>1.942048179748139E-2</c:v>
                </c:pt>
                <c:pt idx="1913">
                  <c:v>1.945225705550167E-2</c:v>
                </c:pt>
                <c:pt idx="1914">
                  <c:v>1.9483635670869338E-2</c:v>
                </c:pt>
                <c:pt idx="1915">
                  <c:v>1.9515514259519768E-2</c:v>
                </c:pt>
                <c:pt idx="1916">
                  <c:v>1.9546994915666995E-2</c:v>
                </c:pt>
                <c:pt idx="1917">
                  <c:v>1.9578977170970617E-2</c:v>
                </c:pt>
                <c:pt idx="1918">
                  <c:v>1.9610560199725954E-2</c:v>
                </c:pt>
                <c:pt idx="1919">
                  <c:v>1.964219417535645E-2</c:v>
                </c:pt>
                <c:pt idx="1920">
                  <c:v>1.9674332193069646E-2</c:v>
                </c:pt>
                <c:pt idx="1921">
                  <c:v>1.9706069039891101E-2</c:v>
                </c:pt>
                <c:pt idx="1922">
                  <c:v>1.9738311567900332E-2</c:v>
                </c:pt>
                <c:pt idx="1923">
                  <c:v>1.977015162044175E-2</c:v>
                </c:pt>
                <c:pt idx="1924">
                  <c:v>1.9802043034465755E-2</c:v>
                </c:pt>
                <c:pt idx="1925">
                  <c:v>1.9834442592484465E-2</c:v>
                </c:pt>
                <c:pt idx="1926">
                  <c:v>1.9866437714868759E-2</c:v>
                </c:pt>
                <c:pt idx="1927">
                  <c:v>1.989848444888025E-2</c:v>
                </c:pt>
                <c:pt idx="1928">
                  <c:v>1.9931041801687928E-2</c:v>
                </c:pt>
                <c:pt idx="1929">
                  <c:v>1.9963192749148033E-2</c:v>
                </c:pt>
                <c:pt idx="1930">
                  <c:v>1.9995395559598197E-2</c:v>
                </c:pt>
                <c:pt idx="1931">
                  <c:v>2.0027650316699074E-2</c:v>
                </c:pt>
                <c:pt idx="1932">
                  <c:v>2.0060419007146064E-2</c:v>
                </c:pt>
                <c:pt idx="1933">
                  <c:v>2.0092778654170234E-2</c:v>
                </c:pt>
                <c:pt idx="1934">
                  <c:v>2.0125190500839638E-2</c:v>
                </c:pt>
                <c:pt idx="1935">
                  <c:v>2.0158118783852402E-2</c:v>
                </c:pt>
                <c:pt idx="1936">
                  <c:v>2.0190636031287981E-2</c:v>
                </c:pt>
                <c:pt idx="1937">
                  <c:v>2.0223205732595471E-2</c:v>
                </c:pt>
                <c:pt idx="1938">
                  <c:v>2.0255827972388722E-2</c:v>
                </c:pt>
                <c:pt idx="1939">
                  <c:v>2.0288502835418016E-2</c:v>
                </c:pt>
                <c:pt idx="1940">
                  <c:v>2.0321698325579552E-2</c:v>
                </c:pt>
                <c:pt idx="1941">
                  <c:v>2.0354479444683455E-2</c:v>
                </c:pt>
                <c:pt idx="1942">
                  <c:v>2.0387313443313099E-2</c:v>
                </c:pt>
                <c:pt idx="1943">
                  <c:v>2.0420200406768937E-2</c:v>
                </c:pt>
                <c:pt idx="1944">
                  <c:v>2.0453140420489006E-2</c:v>
                </c:pt>
                <c:pt idx="1945">
                  <c:v>2.0486605286137723E-2</c:v>
                </c:pt>
                <c:pt idx="1946">
                  <c:v>2.0519652418181523E-2</c:v>
                </c:pt>
                <c:pt idx="1947">
                  <c:v>2.0552752858858981E-2</c:v>
                </c:pt>
                <c:pt idx="1948">
                  <c:v>2.0585906694162756E-2</c:v>
                </c:pt>
                <c:pt idx="1949">
                  <c:v>2.0619114010224218E-2</c:v>
                </c:pt>
                <c:pt idx="1950">
                  <c:v>2.0652374893313671E-2</c:v>
                </c:pt>
                <c:pt idx="1951">
                  <c:v>2.0686165740925477E-2</c:v>
                </c:pt>
                <c:pt idx="1952">
                  <c:v>2.0719534785780494E-2</c:v>
                </c:pt>
                <c:pt idx="1953">
                  <c:v>2.0752957658549707E-2</c:v>
                </c:pt>
                <c:pt idx="1954">
                  <c:v>2.0786434446063411E-2</c:v>
                </c:pt>
                <c:pt idx="1955">
                  <c:v>2.0819965235292004E-2</c:v>
                </c:pt>
                <c:pt idx="1956">
                  <c:v>2.0853550113346119E-2</c:v>
                </c:pt>
                <c:pt idx="1957">
                  <c:v>2.088718916747696E-2</c:v>
                </c:pt>
                <c:pt idx="1958">
                  <c:v>2.092136421174394E-2</c:v>
                </c:pt>
                <c:pt idx="1959">
                  <c:v>2.0955112657422718E-2</c:v>
                </c:pt>
                <c:pt idx="1960">
                  <c:v>2.0988915543030662E-2</c:v>
                </c:pt>
                <c:pt idx="1961">
                  <c:v>2.1022772956385317E-2</c:v>
                </c:pt>
                <c:pt idx="1962">
                  <c:v>2.1056684985445915E-2</c:v>
                </c:pt>
                <c:pt idx="1963">
                  <c:v>2.1090651718313532E-2</c:v>
                </c:pt>
                <c:pt idx="1964">
                  <c:v>2.1124673243231386E-2</c:v>
                </c:pt>
                <c:pt idx="1965">
                  <c:v>2.1158749648585065E-2</c:v>
                </c:pt>
                <c:pt idx="1966">
                  <c:v>2.119288102290267E-2</c:v>
                </c:pt>
                <c:pt idx="1967">
                  <c:v>2.1227067454855166E-2</c:v>
                </c:pt>
                <c:pt idx="1968">
                  <c:v>2.1261309033256532E-2</c:v>
                </c:pt>
                <c:pt idx="1969">
                  <c:v>2.1295605847064008E-2</c:v>
                </c:pt>
                <c:pt idx="1970">
                  <c:v>2.1329957985378328E-2</c:v>
                </c:pt>
                <c:pt idx="1971">
                  <c:v>2.1364857475803703E-2</c:v>
                </c:pt>
                <c:pt idx="1972">
                  <c:v>2.1399321324559427E-2</c:v>
                </c:pt>
                <c:pt idx="1973">
                  <c:v>2.1433840767267613E-2</c:v>
                </c:pt>
                <c:pt idx="1974">
                  <c:v>2.1468415893607408E-2</c:v>
                </c:pt>
                <c:pt idx="1975">
                  <c:v>2.1503046793402553E-2</c:v>
                </c:pt>
                <c:pt idx="1976">
                  <c:v>2.1537733556621752E-2</c:v>
                </c:pt>
                <c:pt idx="1977">
                  <c:v>2.1572476273378809E-2</c:v>
                </c:pt>
                <c:pt idx="1978">
                  <c:v>2.1607275033932862E-2</c:v>
                </c:pt>
                <c:pt idx="1979">
                  <c:v>2.1642129928688709E-2</c:v>
                </c:pt>
                <c:pt idx="1980">
                  <c:v>2.1677041048196941E-2</c:v>
                </c:pt>
                <c:pt idx="1981">
                  <c:v>2.1712008483154223E-2</c:v>
                </c:pt>
                <c:pt idx="1982">
                  <c:v>2.1747032324403514E-2</c:v>
                </c:pt>
                <c:pt idx="1983">
                  <c:v>2.1782112662934349E-2</c:v>
                </c:pt>
                <c:pt idx="1984">
                  <c:v>2.1817249589882987E-2</c:v>
                </c:pt>
                <c:pt idx="1985">
                  <c:v>2.1852443196532748E-2</c:v>
                </c:pt>
                <c:pt idx="1986">
                  <c:v>2.1887693574314176E-2</c:v>
                </c:pt>
                <c:pt idx="1987">
                  <c:v>2.1923000814805298E-2</c:v>
                </c:pt>
                <c:pt idx="1988">
                  <c:v>2.1958365009731876E-2</c:v>
                </c:pt>
                <c:pt idx="1989">
                  <c:v>2.1993786250967665E-2</c:v>
                </c:pt>
                <c:pt idx="1990">
                  <c:v>2.2029264630534558E-2</c:v>
                </c:pt>
                <c:pt idx="1991">
                  <c:v>2.2064800240602922E-2</c:v>
                </c:pt>
                <c:pt idx="1992">
                  <c:v>2.2100393173491842E-2</c:v>
                </c:pt>
                <c:pt idx="1993">
                  <c:v>2.2136043521669254E-2</c:v>
                </c:pt>
                <c:pt idx="1994">
                  <c:v>2.2171751377752319E-2</c:v>
                </c:pt>
                <c:pt idx="1995">
                  <c:v>2.2207516834507533E-2</c:v>
                </c:pt>
                <c:pt idx="1996">
                  <c:v>2.2243339984851104E-2</c:v>
                </c:pt>
                <c:pt idx="1997">
                  <c:v>2.2279220921849092E-2</c:v>
                </c:pt>
                <c:pt idx="1998">
                  <c:v>2.2315159738717654E-2</c:v>
                </c:pt>
                <c:pt idx="1999">
                  <c:v>2.2351156528823368E-2</c:v>
                </c:pt>
                <c:pt idx="2000">
                  <c:v>2.2387211385683389E-2</c:v>
                </c:pt>
                <c:pt idx="2001">
                  <c:v>2.2423324402965742E-2</c:v>
                </c:pt>
                <c:pt idx="2002">
                  <c:v>2.2459495674489523E-2</c:v>
                </c:pt>
                <c:pt idx="2003">
                  <c:v>2.2495725294225218E-2</c:v>
                </c:pt>
                <c:pt idx="2004">
                  <c:v>2.2532013356294827E-2</c:v>
                </c:pt>
                <c:pt idx="2005">
                  <c:v>2.2568359954972247E-2</c:v>
                </c:pt>
                <c:pt idx="2006">
                  <c:v>2.2604765184683413E-2</c:v>
                </c:pt>
                <c:pt idx="2007">
                  <c:v>2.2641229140006582E-2</c:v>
                </c:pt>
                <c:pt idx="2008">
                  <c:v>2.2677751915672579E-2</c:v>
                </c:pt>
                <c:pt idx="2009">
                  <c:v>2.2714333606565062E-2</c:v>
                </c:pt>
                <c:pt idx="2010">
                  <c:v>2.27509743077207E-2</c:v>
                </c:pt>
                <c:pt idx="2011">
                  <c:v>2.2787674114329498E-2</c:v>
                </c:pt>
                <c:pt idx="2012">
                  <c:v>2.282443312173503E-2</c:v>
                </c:pt>
                <c:pt idx="2013">
                  <c:v>2.2861251425434614E-2</c:v>
                </c:pt>
                <c:pt idx="2014">
                  <c:v>2.2898129121079674E-2</c:v>
                </c:pt>
                <c:pt idx="2015">
                  <c:v>2.29350663044759E-2</c:v>
                </c:pt>
                <c:pt idx="2016">
                  <c:v>2.2972063071583528E-2</c:v>
                </c:pt>
                <c:pt idx="2017">
                  <c:v>2.3009119518517598E-2</c:v>
                </c:pt>
                <c:pt idx="2018">
                  <c:v>2.3046235741548182E-2</c:v>
                </c:pt>
                <c:pt idx="2019">
                  <c:v>2.3083411837100647E-2</c:v>
                </c:pt>
                <c:pt idx="2020">
                  <c:v>2.3120647901755942E-2</c:v>
                </c:pt>
                <c:pt idx="2021">
                  <c:v>2.315794403225075E-2</c:v>
                </c:pt>
                <c:pt idx="2022">
                  <c:v>2.3195300325477824E-2</c:v>
                </c:pt>
                <c:pt idx="2023">
                  <c:v>2.3232716878486263E-2</c:v>
                </c:pt>
                <c:pt idx="2024">
                  <c:v>2.3270193788481632E-2</c:v>
                </c:pt>
                <c:pt idx="2025">
                  <c:v>2.3307731152826371E-2</c:v>
                </c:pt>
                <c:pt idx="2026">
                  <c:v>2.3345329069039938E-2</c:v>
                </c:pt>
                <c:pt idx="2027">
                  <c:v>2.3382987634799117E-2</c:v>
                </c:pt>
                <c:pt idx="2028">
                  <c:v>2.3420706947938238E-2</c:v>
                </c:pt>
                <c:pt idx="2029">
                  <c:v>2.3458487106449488E-2</c:v>
                </c:pt>
                <c:pt idx="2030">
                  <c:v>2.3496328208483068E-2</c:v>
                </c:pt>
                <c:pt idx="2031">
                  <c:v>2.353423035234754E-2</c:v>
                </c:pt>
                <c:pt idx="2032">
                  <c:v>2.3572193636510072E-2</c:v>
                </c:pt>
                <c:pt idx="2033">
                  <c:v>2.3610218159596606E-2</c:v>
                </c:pt>
                <c:pt idx="2034">
                  <c:v>2.3648304020392238E-2</c:v>
                </c:pt>
                <c:pt idx="2035">
                  <c:v>2.3686451317841389E-2</c:v>
                </c:pt>
                <c:pt idx="2036">
                  <c:v>2.3724660151048089E-2</c:v>
                </c:pt>
                <c:pt idx="2037">
                  <c:v>2.3762930619276233E-2</c:v>
                </c:pt>
                <c:pt idx="2038">
                  <c:v>2.3801262821949866E-2</c:v>
                </c:pt>
                <c:pt idx="2039">
                  <c:v>2.3839656858653351E-2</c:v>
                </c:pt>
                <c:pt idx="2040">
                  <c:v>2.387811282913176E-2</c:v>
                </c:pt>
                <c:pt idx="2041">
                  <c:v>2.3916630833291048E-2</c:v>
                </c:pt>
                <c:pt idx="2042">
                  <c:v>2.3955210971198279E-2</c:v>
                </c:pt>
                <c:pt idx="2043">
                  <c:v>2.399385334308202E-2</c:v>
                </c:pt>
                <c:pt idx="2044">
                  <c:v>2.403255804933243E-2</c:v>
                </c:pt>
                <c:pt idx="2045">
                  <c:v>2.4071325190501678E-2</c:v>
                </c:pt>
                <c:pt idx="2046">
                  <c:v>2.4110154867304105E-2</c:v>
                </c:pt>
                <c:pt idx="2047">
                  <c:v>2.4149047180616511E-2</c:v>
                </c:pt>
                <c:pt idx="2048">
                  <c:v>2.418800223147842E-2</c:v>
                </c:pt>
                <c:pt idx="2049">
                  <c:v>2.4227020121092391E-2</c:v>
                </c:pt>
                <c:pt idx="2050">
                  <c:v>2.4266100950824154E-2</c:v>
                </c:pt>
                <c:pt idx="2051">
                  <c:v>2.4305244822202997E-2</c:v>
                </c:pt>
                <c:pt idx="2052">
                  <c:v>2.434445183692201E-2</c:v>
                </c:pt>
                <c:pt idx="2053">
                  <c:v>2.4383722096838263E-2</c:v>
                </c:pt>
                <c:pt idx="2054">
                  <c:v>2.4423055703973195E-2</c:v>
                </c:pt>
                <c:pt idx="2055">
                  <c:v>2.4462452760512777E-2</c:v>
                </c:pt>
                <c:pt idx="2056">
                  <c:v>2.4501913368807835E-2</c:v>
                </c:pt>
                <c:pt idx="2057">
                  <c:v>2.4541437631374279E-2</c:v>
                </c:pt>
                <c:pt idx="2058">
                  <c:v>2.4581025650893429E-2</c:v>
                </c:pt>
                <c:pt idx="2059">
                  <c:v>2.462067753021217E-2</c:v>
                </c:pt>
                <c:pt idx="2060">
                  <c:v>2.4660393372343378E-2</c:v>
                </c:pt>
                <c:pt idx="2061">
                  <c:v>2.4700173280466049E-2</c:v>
                </c:pt>
                <c:pt idx="2062">
                  <c:v>2.4740017357925588E-2</c:v>
                </c:pt>
                <c:pt idx="2063">
                  <c:v>2.4779925708234181E-2</c:v>
                </c:pt>
                <c:pt idx="2064">
                  <c:v>2.4819898435070948E-2</c:v>
                </c:pt>
                <c:pt idx="2065">
                  <c:v>2.4859935642282255E-2</c:v>
                </c:pt>
                <c:pt idx="2066">
                  <c:v>2.4900037433881986E-2</c:v>
                </c:pt>
                <c:pt idx="2067">
                  <c:v>2.4940203914051821E-2</c:v>
                </c:pt>
                <c:pt idx="2068">
                  <c:v>2.4980435187141475E-2</c:v>
                </c:pt>
                <c:pt idx="2069">
                  <c:v>2.5020731357669038E-2</c:v>
                </c:pt>
                <c:pt idx="2070">
                  <c:v>2.5061092530321124E-2</c:v>
                </c:pt>
                <c:pt idx="2071">
                  <c:v>2.5101518809953292E-2</c:v>
                </c:pt>
                <c:pt idx="2072">
                  <c:v>2.514201030159021E-2</c:v>
                </c:pt>
                <c:pt idx="2073">
                  <c:v>2.5182567110425935E-2</c:v>
                </c:pt>
                <c:pt idx="2074">
                  <c:v>2.5223189341824274E-2</c:v>
                </c:pt>
                <c:pt idx="2075">
                  <c:v>2.5263877101318954E-2</c:v>
                </c:pt>
                <c:pt idx="2076">
                  <c:v>2.5304630494613956E-2</c:v>
                </c:pt>
                <c:pt idx="2077">
                  <c:v>2.5345449627583758E-2</c:v>
                </c:pt>
                <c:pt idx="2078">
                  <c:v>2.5386334606273667E-2</c:v>
                </c:pt>
                <c:pt idx="2079">
                  <c:v>2.5427285536899977E-2</c:v>
                </c:pt>
                <c:pt idx="2080">
                  <c:v>2.5468302525850396E-2</c:v>
                </c:pt>
                <c:pt idx="2081">
                  <c:v>2.5509385679684221E-2</c:v>
                </c:pt>
                <c:pt idx="2082">
                  <c:v>2.5550535105132607E-2</c:v>
                </c:pt>
                <c:pt idx="2083">
                  <c:v>2.5591750909098931E-2</c:v>
                </c:pt>
                <c:pt idx="2084">
                  <c:v>2.5633033198658985E-2</c:v>
                </c:pt>
                <c:pt idx="2085">
                  <c:v>2.5674382081061289E-2</c:v>
                </c:pt>
                <c:pt idx="2086">
                  <c:v>2.5715797663727367E-2</c:v>
                </c:pt>
                <c:pt idx="2087">
                  <c:v>2.5757280054252065E-2</c:v>
                </c:pt>
                <c:pt idx="2088">
                  <c:v>2.5798829360403709E-2</c:v>
                </c:pt>
                <c:pt idx="2089">
                  <c:v>2.5840445690124558E-2</c:v>
                </c:pt>
                <c:pt idx="2090">
                  <c:v>2.5882129151530903E-2</c:v>
                </c:pt>
                <c:pt idx="2091">
                  <c:v>2.5923879852913525E-2</c:v>
                </c:pt>
                <c:pt idx="2092">
                  <c:v>2.5965697902737842E-2</c:v>
                </c:pt>
                <c:pt idx="2093">
                  <c:v>2.6007583409644222E-2</c:v>
                </c:pt>
                <c:pt idx="2094">
                  <c:v>2.6049536482448336E-2</c:v>
                </c:pt>
                <c:pt idx="2095">
                  <c:v>2.6091557230141345E-2</c:v>
                </c:pt>
                <c:pt idx="2096">
                  <c:v>2.6133645761890239E-2</c:v>
                </c:pt>
                <c:pt idx="2097">
                  <c:v>2.6175802187038091E-2</c:v>
                </c:pt>
                <c:pt idx="2098">
                  <c:v>2.6218026615104407E-2</c:v>
                </c:pt>
                <c:pt idx="2099">
                  <c:v>2.6260319155785267E-2</c:v>
                </c:pt>
                <c:pt idx="2100">
                  <c:v>2.6302679918953804E-2</c:v>
                </c:pt>
                <c:pt idx="2101">
                  <c:v>2.6345109014660341E-2</c:v>
                </c:pt>
                <c:pt idx="2102">
                  <c:v>2.6387606553132683E-2</c:v>
                </c:pt>
                <c:pt idx="2103">
                  <c:v>2.6430172644776529E-2</c:v>
                </c:pt>
                <c:pt idx="2104">
                  <c:v>2.6472807400175623E-2</c:v>
                </c:pt>
                <c:pt idx="2105">
                  <c:v>2.6515510930092089E-2</c:v>
                </c:pt>
                <c:pt idx="2106">
                  <c:v>2.6558283345466741E-2</c:v>
                </c:pt>
                <c:pt idx="2107">
                  <c:v>2.6601124757419367E-2</c:v>
                </c:pt>
                <c:pt idx="2108">
                  <c:v>2.6644035277248953E-2</c:v>
                </c:pt>
                <c:pt idx="2109">
                  <c:v>2.6687015016434067E-2</c:v>
                </c:pt>
                <c:pt idx="2110">
                  <c:v>2.6730064086633101E-2</c:v>
                </c:pt>
                <c:pt idx="2111">
                  <c:v>2.6773182599684538E-2</c:v>
                </c:pt>
                <c:pt idx="2112">
                  <c:v>2.6816370667607281E-2</c:v>
                </c:pt>
                <c:pt idx="2113">
                  <c:v>2.6859628402600966E-2</c:v>
                </c:pt>
                <c:pt idx="2114">
                  <c:v>2.6902955917046154E-2</c:v>
                </c:pt>
                <c:pt idx="2115">
                  <c:v>2.6946353323504733E-2</c:v>
                </c:pt>
                <c:pt idx="2116">
                  <c:v>2.698982073472015E-2</c:v>
                </c:pt>
                <c:pt idx="2117">
                  <c:v>2.7033358263617722E-2</c:v>
                </c:pt>
                <c:pt idx="2118">
                  <c:v>2.707696602330496E-2</c:v>
                </c:pt>
                <c:pt idx="2119">
                  <c:v>2.7120644127071748E-2</c:v>
                </c:pt>
                <c:pt idx="2120">
                  <c:v>2.7164392688390812E-2</c:v>
                </c:pt>
                <c:pt idx="2121">
                  <c:v>2.7208211820917868E-2</c:v>
                </c:pt>
                <c:pt idx="2122">
                  <c:v>2.7252101638491975E-2</c:v>
                </c:pt>
                <c:pt idx="2123">
                  <c:v>2.7296062255135829E-2</c:v>
                </c:pt>
                <c:pt idx="2124">
                  <c:v>2.7340093785056103E-2</c:v>
                </c:pt>
                <c:pt idx="2125">
                  <c:v>2.7384196342643607E-2</c:v>
                </c:pt>
                <c:pt idx="2126">
                  <c:v>2.7428370042473744E-2</c:v>
                </c:pt>
                <c:pt idx="2127">
                  <c:v>2.7472614999306737E-2</c:v>
                </c:pt>
                <c:pt idx="2128">
                  <c:v>2.7516931328087888E-2</c:v>
                </c:pt>
                <c:pt idx="2129">
                  <c:v>2.7561319143947972E-2</c:v>
                </c:pt>
                <c:pt idx="2130">
                  <c:v>2.7605778562203448E-2</c:v>
                </c:pt>
                <c:pt idx="2131">
                  <c:v>2.7650309698356794E-2</c:v>
                </c:pt>
                <c:pt idx="2132">
                  <c:v>2.7694912668096802E-2</c:v>
                </c:pt>
                <c:pt idx="2133">
                  <c:v>2.7739587587298931E-2</c:v>
                </c:pt>
                <c:pt idx="2134">
                  <c:v>2.7784334572025494E-2</c:v>
                </c:pt>
                <c:pt idx="2135">
                  <c:v>2.7829153738526041E-2</c:v>
                </c:pt>
                <c:pt idx="2136">
                  <c:v>2.7874045203237701E-2</c:v>
                </c:pt>
                <c:pt idx="2137">
                  <c:v>2.7919009082785329E-2</c:v>
                </c:pt>
                <c:pt idx="2138">
                  <c:v>2.7964045493982025E-2</c:v>
                </c:pt>
                <c:pt idx="2139">
                  <c:v>2.800915455382921E-2</c:v>
                </c:pt>
                <c:pt idx="2140">
                  <c:v>2.8054336379517129E-2</c:v>
                </c:pt>
                <c:pt idx="2141">
                  <c:v>2.8099591088425007E-2</c:v>
                </c:pt>
                <c:pt idx="2142">
                  <c:v>2.8144918798121459E-2</c:v>
                </c:pt>
                <c:pt idx="2143">
                  <c:v>2.8190319626364705E-2</c:v>
                </c:pt>
                <c:pt idx="2144">
                  <c:v>2.8235793691102986E-2</c:v>
                </c:pt>
                <c:pt idx="2145">
                  <c:v>2.8281341110474735E-2</c:v>
                </c:pt>
                <c:pt idx="2146">
                  <c:v>2.8326962002808983E-2</c:v>
                </c:pt>
                <c:pt idx="2147">
                  <c:v>2.8372656486625684E-2</c:v>
                </c:pt>
                <c:pt idx="2148">
                  <c:v>2.8418424680635893E-2</c:v>
                </c:pt>
                <c:pt idx="2149">
                  <c:v>2.846426670374223E-2</c:v>
                </c:pt>
                <c:pt idx="2150">
                  <c:v>2.8510182675039082E-2</c:v>
                </c:pt>
                <c:pt idx="2151">
                  <c:v>2.8556172713812965E-2</c:v>
                </c:pt>
                <c:pt idx="2152">
                  <c:v>2.860223693954279E-2</c:v>
                </c:pt>
                <c:pt idx="2153">
                  <c:v>2.8648375471900259E-2</c:v>
                </c:pt>
                <c:pt idx="2154">
                  <c:v>2.8694588430750047E-2</c:v>
                </c:pt>
                <c:pt idx="2155">
                  <c:v>2.8740875936150205E-2</c:v>
                </c:pt>
                <c:pt idx="2156">
                  <c:v>2.87872381083525E-2</c:v>
                </c:pt>
                <c:pt idx="2157">
                  <c:v>2.8833675067802603E-2</c:v>
                </c:pt>
                <c:pt idx="2158">
                  <c:v>2.888018693514054E-2</c:v>
                </c:pt>
                <c:pt idx="2159">
                  <c:v>2.8926773831200906E-2</c:v>
                </c:pt>
                <c:pt idx="2160">
                  <c:v>2.8973435877013218E-2</c:v>
                </c:pt>
                <c:pt idx="2161">
                  <c:v>2.9020173193802238E-2</c:v>
                </c:pt>
                <c:pt idx="2162">
                  <c:v>2.9066985902988302E-2</c:v>
                </c:pt>
                <c:pt idx="2163">
                  <c:v>2.9113874126187524E-2</c:v>
                </c:pt>
                <c:pt idx="2164">
                  <c:v>2.9160837985212316E-2</c:v>
                </c:pt>
                <c:pt idx="2165">
                  <c:v>2.920787760207149E-2</c:v>
                </c:pt>
                <c:pt idx="2166">
                  <c:v>2.92549930989707E-2</c:v>
                </c:pt>
                <c:pt idx="2167">
                  <c:v>2.9302184598312773E-2</c:v>
                </c:pt>
                <c:pt idx="2168">
                  <c:v>2.9349452222697914E-2</c:v>
                </c:pt>
                <c:pt idx="2169">
                  <c:v>2.9396796094924162E-2</c:v>
                </c:pt>
                <c:pt idx="2170">
                  <c:v>2.9444216337987602E-2</c:v>
                </c:pt>
                <c:pt idx="2171">
                  <c:v>2.9491713075082734E-2</c:v>
                </c:pt>
                <c:pt idx="2172">
                  <c:v>2.9539286429602785E-2</c:v>
                </c:pt>
                <c:pt idx="2173">
                  <c:v>2.9586936525140051E-2</c:v>
                </c:pt>
                <c:pt idx="2174">
                  <c:v>2.9634663485486136E-2</c:v>
                </c:pt>
                <c:pt idx="2175">
                  <c:v>2.9682467434632404E-2</c:v>
                </c:pt>
                <c:pt idx="2176">
                  <c:v>2.9730348496770205E-2</c:v>
                </c:pt>
                <c:pt idx="2177">
                  <c:v>2.9778306796291173E-2</c:v>
                </c:pt>
                <c:pt idx="2178">
                  <c:v>2.9826342457787688E-2</c:v>
                </c:pt>
                <c:pt idx="2179">
                  <c:v>2.9874455606053053E-2</c:v>
                </c:pt>
                <c:pt idx="2180">
                  <c:v>2.9922646366081884E-2</c:v>
                </c:pt>
                <c:pt idx="2181">
                  <c:v>2.9970914863070422E-2</c:v>
                </c:pt>
                <c:pt idx="2182">
                  <c:v>3.001926122241692E-2</c:v>
                </c:pt>
                <c:pt idx="2183">
                  <c:v>3.0067685569721801E-2</c:v>
                </c:pt>
                <c:pt idx="2184">
                  <c:v>3.0116188030788221E-2</c:v>
                </c:pt>
                <c:pt idx="2185">
                  <c:v>3.0164768731622188E-2</c:v>
                </c:pt>
                <c:pt idx="2186">
                  <c:v>3.0213427798432956E-2</c:v>
                </c:pt>
                <c:pt idx="2187">
                  <c:v>3.0262165357633472E-2</c:v>
                </c:pt>
                <c:pt idx="2188">
                  <c:v>3.0310981535840473E-2</c:v>
                </c:pt>
                <c:pt idx="2189">
                  <c:v>3.0359876459875042E-2</c:v>
                </c:pt>
                <c:pt idx="2190">
                  <c:v>3.0408850256762782E-2</c:v>
                </c:pt>
                <c:pt idx="2191">
                  <c:v>3.0457903053734234E-2</c:v>
                </c:pt>
                <c:pt idx="2192">
                  <c:v>3.0507034978225142E-2</c:v>
                </c:pt>
                <c:pt idx="2193">
                  <c:v>3.0556246157876877E-2</c:v>
                </c:pt>
                <c:pt idx="2194">
                  <c:v>3.0605536720536619E-2</c:v>
                </c:pt>
                <c:pt idx="2195">
                  <c:v>3.0654906794257867E-2</c:v>
                </c:pt>
                <c:pt idx="2196">
                  <c:v>3.0704356507300648E-2</c:v>
                </c:pt>
                <c:pt idx="2197">
                  <c:v>3.0753885988131852E-2</c:v>
                </c:pt>
                <c:pt idx="2198">
                  <c:v>3.0803495365425673E-2</c:v>
                </c:pt>
                <c:pt idx="2199">
                  <c:v>3.0853184768063813E-2</c:v>
                </c:pt>
                <c:pt idx="2200">
                  <c:v>3.0902954325135901E-2</c:v>
                </c:pt>
                <c:pt idx="2201">
                  <c:v>3.0952804165939776E-2</c:v>
                </c:pt>
                <c:pt idx="2202">
                  <c:v>3.1002734419981907E-2</c:v>
                </c:pt>
                <c:pt idx="2203">
                  <c:v>3.1052745216977581E-2</c:v>
                </c:pt>
                <c:pt idx="2204">
                  <c:v>3.1102836686851414E-2</c:v>
                </c:pt>
                <c:pt idx="2205">
                  <c:v>3.1153008959737574E-2</c:v>
                </c:pt>
                <c:pt idx="2206">
                  <c:v>3.1203262165980111E-2</c:v>
                </c:pt>
                <c:pt idx="2207">
                  <c:v>3.1253596436133395E-2</c:v>
                </c:pt>
                <c:pt idx="2208">
                  <c:v>3.1304011900962367E-2</c:v>
                </c:pt>
                <c:pt idx="2209">
                  <c:v>3.1354508691442906E-2</c:v>
                </c:pt>
                <c:pt idx="2210">
                  <c:v>3.1405086938762164E-2</c:v>
                </c:pt>
                <c:pt idx="2211">
                  <c:v>3.1455746774318928E-2</c:v>
                </c:pt>
                <c:pt idx="2212">
                  <c:v>3.1506488329723921E-2</c:v>
                </c:pt>
                <c:pt idx="2213">
                  <c:v>3.1557311736800223E-2</c:v>
                </c:pt>
                <c:pt idx="2214">
                  <c:v>3.1608217127583466E-2</c:v>
                </c:pt>
                <c:pt idx="2215">
                  <c:v>3.1659204634322369E-2</c:v>
                </c:pt>
                <c:pt idx="2216">
                  <c:v>3.1710274389478932E-2</c:v>
                </c:pt>
                <c:pt idx="2217">
                  <c:v>3.1761426525728796E-2</c:v>
                </c:pt>
                <c:pt idx="2218">
                  <c:v>3.181266117596171E-2</c:v>
                </c:pt>
                <c:pt idx="2219">
                  <c:v>3.1863978473281721E-2</c:v>
                </c:pt>
                <c:pt idx="2220">
                  <c:v>3.1915378551007609E-2</c:v>
                </c:pt>
                <c:pt idx="2221">
                  <c:v>3.1966861542673204E-2</c:v>
                </c:pt>
                <c:pt idx="2222">
                  <c:v>3.2018427582027775E-2</c:v>
                </c:pt>
                <c:pt idx="2223">
                  <c:v>3.2070076803036272E-2</c:v>
                </c:pt>
                <c:pt idx="2224">
                  <c:v>3.2121809339879834E-2</c:v>
                </c:pt>
                <c:pt idx="2225">
                  <c:v>3.2173625326955974E-2</c:v>
                </c:pt>
                <c:pt idx="2226">
                  <c:v>3.2225524898879046E-2</c:v>
                </c:pt>
                <c:pt idx="2227">
                  <c:v>3.227750819048051E-2</c:v>
                </c:pt>
                <c:pt idx="2228">
                  <c:v>3.2329575336809413E-2</c:v>
                </c:pt>
                <c:pt idx="2229">
                  <c:v>3.2381726473132526E-2</c:v>
                </c:pt>
                <c:pt idx="2230">
                  <c:v>3.2433961734934909E-2</c:v>
                </c:pt>
                <c:pt idx="2231">
                  <c:v>3.2486281257920163E-2</c:v>
                </c:pt>
                <c:pt idx="2232">
                  <c:v>3.2538685178010743E-2</c:v>
                </c:pt>
                <c:pt idx="2233">
                  <c:v>3.2591173631348433E-2</c:v>
                </c:pt>
                <c:pt idx="2234">
                  <c:v>3.2643746754294586E-2</c:v>
                </c:pt>
                <c:pt idx="2235">
                  <c:v>3.2696404683430519E-2</c:v>
                </c:pt>
                <c:pt idx="2236">
                  <c:v>3.2749147555557905E-2</c:v>
                </c:pt>
                <c:pt idx="2237">
                  <c:v>3.2801975507699005E-2</c:v>
                </c:pt>
                <c:pt idx="2238">
                  <c:v>3.2854888677097245E-2</c:v>
                </c:pt>
                <c:pt idx="2239">
                  <c:v>3.2907887201217338E-2</c:v>
                </c:pt>
                <c:pt idx="2240">
                  <c:v>3.2960971217745771E-2</c:v>
                </c:pt>
                <c:pt idx="2241">
                  <c:v>3.3014140864591132E-2</c:v>
                </c:pt>
                <c:pt idx="2242">
                  <c:v>3.306739627988451E-2</c:v>
                </c:pt>
                <c:pt idx="2243">
                  <c:v>3.3120737601979727E-2</c:v>
                </c:pt>
                <c:pt idx="2244">
                  <c:v>3.3174164969453884E-2</c:v>
                </c:pt>
                <c:pt idx="2245">
                  <c:v>3.3227678521107556E-2</c:v>
                </c:pt>
                <c:pt idx="2246">
                  <c:v>3.3281278395965237E-2</c:v>
                </c:pt>
                <c:pt idx="2247">
                  <c:v>3.3334964733275678E-2</c:v>
                </c:pt>
                <c:pt idx="2248">
                  <c:v>3.3388737672512298E-2</c:v>
                </c:pt>
                <c:pt idx="2249">
                  <c:v>3.3442597353373411E-2</c:v>
                </c:pt>
                <c:pt idx="2250">
                  <c:v>3.3496543915782745E-2</c:v>
                </c:pt>
                <c:pt idx="2251">
                  <c:v>3.3550577499889767E-2</c:v>
                </c:pt>
                <c:pt idx="2252">
                  <c:v>3.3604698246069924E-2</c:v>
                </c:pt>
                <c:pt idx="2253">
                  <c:v>3.3658906294925198E-2</c:v>
                </c:pt>
                <c:pt idx="2254">
                  <c:v>3.3713201787284326E-2</c:v>
                </c:pt>
                <c:pt idx="2255">
                  <c:v>3.376758486420324E-2</c:v>
                </c:pt>
                <c:pt idx="2256">
                  <c:v>3.3822055666965382E-2</c:v>
                </c:pt>
                <c:pt idx="2257">
                  <c:v>3.387661433708216E-2</c:v>
                </c:pt>
                <c:pt idx="2258">
                  <c:v>3.3931261016293172E-2</c:v>
                </c:pt>
                <c:pt idx="2259">
                  <c:v>3.3985995846566718E-2</c:v>
                </c:pt>
                <c:pt idx="2260">
                  <c:v>3.4040818970100084E-2</c:v>
                </c:pt>
                <c:pt idx="2261">
                  <c:v>3.409573052931994E-2</c:v>
                </c:pt>
                <c:pt idx="2262">
                  <c:v>3.4150730666882734E-2</c:v>
                </c:pt>
                <c:pt idx="2263">
                  <c:v>3.4205819525674967E-2</c:v>
                </c:pt>
                <c:pt idx="2264">
                  <c:v>3.42609972488137E-2</c:v>
                </c:pt>
                <c:pt idx="2265">
                  <c:v>3.4316263979646836E-2</c:v>
                </c:pt>
                <c:pt idx="2266">
                  <c:v>3.4371619861753487E-2</c:v>
                </c:pt>
                <c:pt idx="2267">
                  <c:v>3.4427065038944396E-2</c:v>
                </c:pt>
                <c:pt idx="2268">
                  <c:v>3.4482599655262326E-2</c:v>
                </c:pt>
                <c:pt idx="2269">
                  <c:v>3.4538223854982321E-2</c:v>
                </c:pt>
                <c:pt idx="2270">
                  <c:v>3.4593937782612175E-2</c:v>
                </c:pt>
                <c:pt idx="2271">
                  <c:v>3.4649741582892871E-2</c:v>
                </c:pt>
                <c:pt idx="2272">
                  <c:v>3.470563540079874E-2</c:v>
                </c:pt>
                <c:pt idx="2273">
                  <c:v>3.47616193815381E-2</c:v>
                </c:pt>
                <c:pt idx="2274">
                  <c:v>3.4817693670553422E-2</c:v>
                </c:pt>
                <c:pt idx="2275">
                  <c:v>3.4873858413521829E-2</c:v>
                </c:pt>
                <c:pt idx="2276">
                  <c:v>3.4930113756355408E-2</c:v>
                </c:pt>
                <c:pt idx="2277">
                  <c:v>3.4986459845201684E-2</c:v>
                </c:pt>
                <c:pt idx="2278">
                  <c:v>3.5042896826443827E-2</c:v>
                </c:pt>
                <c:pt idx="2279">
                  <c:v>3.5099424846701241E-2</c:v>
                </c:pt>
                <c:pt idx="2280">
                  <c:v>3.5156044052829807E-2</c:v>
                </c:pt>
                <c:pt idx="2281">
                  <c:v>3.5212754591922253E-2</c:v>
                </c:pt>
                <c:pt idx="2282">
                  <c:v>3.5269556611308678E-2</c:v>
                </c:pt>
                <c:pt idx="2283">
                  <c:v>3.5326450258556734E-2</c:v>
                </c:pt>
                <c:pt idx="2284">
                  <c:v>3.538343568147221E-2</c:v>
                </c:pt>
                <c:pt idx="2285">
                  <c:v>3.5440513028099273E-2</c:v>
                </c:pt>
                <c:pt idx="2286">
                  <c:v>3.5497682446720906E-2</c:v>
                </c:pt>
                <c:pt idx="2287">
                  <c:v>3.5554944085859276E-2</c:v>
                </c:pt>
                <c:pt idx="2288">
                  <c:v>3.5612298094276205E-2</c:v>
                </c:pt>
                <c:pt idx="2289">
                  <c:v>3.5669744620973373E-2</c:v>
                </c:pt>
                <c:pt idx="2290">
                  <c:v>3.572728381519287E-2</c:v>
                </c:pt>
                <c:pt idx="2291">
                  <c:v>3.5784915826417595E-2</c:v>
                </c:pt>
                <c:pt idx="2292">
                  <c:v>3.5842640804371433E-2</c:v>
                </c:pt>
                <c:pt idx="2293">
                  <c:v>3.5900458899019924E-2</c:v>
                </c:pt>
                <c:pt idx="2294">
                  <c:v>3.5958370260570464E-2</c:v>
                </c:pt>
                <c:pt idx="2295">
                  <c:v>3.6016375039472741E-2</c:v>
                </c:pt>
                <c:pt idx="2296">
                  <c:v>3.6074473386419142E-2</c:v>
                </c:pt>
                <c:pt idx="2297">
                  <c:v>3.6132665452345177E-2</c:v>
                </c:pt>
                <c:pt idx="2298">
                  <c:v>3.6190951388429739E-2</c:v>
                </c:pt>
                <c:pt idx="2299">
                  <c:v>3.6249331346095696E-2</c:v>
                </c:pt>
                <c:pt idx="2300">
                  <c:v>3.6307805477010131E-2</c:v>
                </c:pt>
                <c:pt idx="2301">
                  <c:v>3.6366373933084735E-2</c:v>
                </c:pt>
                <c:pt idx="2302">
                  <c:v>3.6425036866476329E-2</c:v>
                </c:pt>
                <c:pt idx="2303">
                  <c:v>3.6483794429587137E-2</c:v>
                </c:pt>
                <c:pt idx="2304">
                  <c:v>3.6542646775065232E-2</c:v>
                </c:pt>
                <c:pt idx="2305">
                  <c:v>3.660159405580491E-2</c:v>
                </c:pt>
                <c:pt idx="2306">
                  <c:v>3.6660636424947164E-2</c:v>
                </c:pt>
                <c:pt idx="2307">
                  <c:v>3.6719774035879914E-2</c:v>
                </c:pt>
                <c:pt idx="2308">
                  <c:v>3.6779007042238632E-2</c:v>
                </c:pt>
                <c:pt idx="2309">
                  <c:v>3.6838335597906509E-2</c:v>
                </c:pt>
                <c:pt idx="2310">
                  <c:v>3.6897759857015017E-2</c:v>
                </c:pt>
                <c:pt idx="2311">
                  <c:v>3.695727997394431E-2</c:v>
                </c:pt>
                <c:pt idx="2312">
                  <c:v>3.7016896103323468E-2</c:v>
                </c:pt>
                <c:pt idx="2313">
                  <c:v>3.7076608400031096E-2</c:v>
                </c:pt>
                <c:pt idx="2314">
                  <c:v>3.7136417019195581E-2</c:v>
                </c:pt>
                <c:pt idx="2315">
                  <c:v>3.7196322116195578E-2</c:v>
                </c:pt>
                <c:pt idx="2316">
                  <c:v>3.7256323846660354E-2</c:v>
                </c:pt>
                <c:pt idx="2317">
                  <c:v>3.7316422366470287E-2</c:v>
                </c:pt>
                <c:pt idx="2318">
                  <c:v>3.7376617831757102E-2</c:v>
                </c:pt>
                <c:pt idx="2319">
                  <c:v>3.743691039890449E-2</c:v>
                </c:pt>
                <c:pt idx="2320">
                  <c:v>3.7497300224548356E-2</c:v>
                </c:pt>
                <c:pt idx="2321">
                  <c:v>3.7557787465577232E-2</c:v>
                </c:pt>
                <c:pt idx="2322">
                  <c:v>3.7618372279132818E-2</c:v>
                </c:pt>
                <c:pt idx="2323">
                  <c:v>3.7679054822610254E-2</c:v>
                </c:pt>
                <c:pt idx="2324">
                  <c:v>3.7739835253658566E-2</c:v>
                </c:pt>
                <c:pt idx="2325">
                  <c:v>3.7800713730181089E-2</c:v>
                </c:pt>
                <c:pt idx="2326">
                  <c:v>3.7861690410335928E-2</c:v>
                </c:pt>
                <c:pt idx="2327">
                  <c:v>3.7922765452536207E-2</c:v>
                </c:pt>
                <c:pt idx="2328">
                  <c:v>3.7983939015450691E-2</c:v>
                </c:pt>
                <c:pt idx="2329">
                  <c:v>3.8045211258004037E-2</c:v>
                </c:pt>
                <c:pt idx="2330">
                  <c:v>3.810658233937729E-2</c:v>
                </c:pt>
                <c:pt idx="2331">
                  <c:v>3.8168052419008273E-2</c:v>
                </c:pt>
                <c:pt idx="2332">
                  <c:v>3.8229621656591939E-2</c:v>
                </c:pt>
                <c:pt idx="2333">
                  <c:v>3.8291290212080956E-2</c:v>
                </c:pt>
                <c:pt idx="2334">
                  <c:v>3.8353058245685918E-2</c:v>
                </c:pt>
                <c:pt idx="2335">
                  <c:v>3.841492591787591E-2</c:v>
                </c:pt>
                <c:pt idx="2336">
                  <c:v>3.8476893389378826E-2</c:v>
                </c:pt>
                <c:pt idx="2337">
                  <c:v>3.8538960821181904E-2</c:v>
                </c:pt>
                <c:pt idx="2338">
                  <c:v>3.860112837453198E-2</c:v>
                </c:pt>
                <c:pt idx="2339">
                  <c:v>3.8663396210936077E-2</c:v>
                </c:pt>
                <c:pt idx="2340">
                  <c:v>3.8725764492161724E-2</c:v>
                </c:pt>
                <c:pt idx="2341">
                  <c:v>3.8788233380237333E-2</c:v>
                </c:pt>
                <c:pt idx="2342">
                  <c:v>3.8850803037452801E-2</c:v>
                </c:pt>
                <c:pt idx="2343">
                  <c:v>3.8913473626359732E-2</c:v>
                </c:pt>
                <c:pt idx="2344">
                  <c:v>3.8976245309771972E-2</c:v>
                </c:pt>
                <c:pt idx="2345">
                  <c:v>3.9039118250765975E-2</c:v>
                </c:pt>
                <c:pt idx="2346">
                  <c:v>3.9102092612681355E-2</c:v>
                </c:pt>
                <c:pt idx="2347">
                  <c:v>3.9165168559121048E-2</c:v>
                </c:pt>
                <c:pt idx="2348">
                  <c:v>3.9228346253952044E-2</c:v>
                </c:pt>
                <c:pt idx="2349">
                  <c:v>3.92916258613056E-2</c:v>
                </c:pt>
                <c:pt idx="2350">
                  <c:v>3.9355007545577733E-2</c:v>
                </c:pt>
                <c:pt idx="2351">
                  <c:v>3.9418491471429659E-2</c:v>
                </c:pt>
                <c:pt idx="2352">
                  <c:v>3.9482077803788262E-2</c:v>
                </c:pt>
                <c:pt idx="2353">
                  <c:v>3.9545766707846361E-2</c:v>
                </c:pt>
                <c:pt idx="2354">
                  <c:v>3.9609558349063344E-2</c:v>
                </c:pt>
                <c:pt idx="2355">
                  <c:v>3.9673452893165463E-2</c:v>
                </c:pt>
                <c:pt idx="2356">
                  <c:v>3.9737450506146292E-2</c:v>
                </c:pt>
                <c:pt idx="2357">
                  <c:v>3.9801551354267245E-2</c:v>
                </c:pt>
                <c:pt idx="2358">
                  <c:v>3.986575560405782E-2</c:v>
                </c:pt>
                <c:pt idx="2359">
                  <c:v>3.9930063422316232E-2</c:v>
                </c:pt>
                <c:pt idx="2360">
                  <c:v>3.9994474976109751E-2</c:v>
                </c:pt>
                <c:pt idx="2361">
                  <c:v>4.0058990432775075E-2</c:v>
                </c:pt>
                <c:pt idx="2362">
                  <c:v>4.012360995991892E-2</c:v>
                </c:pt>
                <c:pt idx="2363">
                  <c:v>4.0188333725418336E-2</c:v>
                </c:pt>
                <c:pt idx="2364">
                  <c:v>4.0253161897421175E-2</c:v>
                </c:pt>
                <c:pt idx="2365">
                  <c:v>4.0318094644346499E-2</c:v>
                </c:pt>
                <c:pt idx="2366">
                  <c:v>4.0383132134885154E-2</c:v>
                </c:pt>
                <c:pt idx="2367">
                  <c:v>4.0448274537999943E-2</c:v>
                </c:pt>
                <c:pt idx="2368">
                  <c:v>4.0513522022926365E-2</c:v>
                </c:pt>
                <c:pt idx="2369">
                  <c:v>4.0578874759172844E-2</c:v>
                </c:pt>
                <c:pt idx="2370">
                  <c:v>4.0644332916521267E-2</c:v>
                </c:pt>
                <c:pt idx="2371">
                  <c:v>4.0709896665027355E-2</c:v>
                </c:pt>
                <c:pt idx="2372">
                  <c:v>4.0775566175021233E-2</c:v>
                </c:pt>
                <c:pt idx="2373">
                  <c:v>4.0841341617107681E-2</c:v>
                </c:pt>
                <c:pt idx="2374">
                  <c:v>4.0907223162166738E-2</c:v>
                </c:pt>
                <c:pt idx="2375">
                  <c:v>4.0973210981354147E-2</c:v>
                </c:pt>
                <c:pt idx="2376">
                  <c:v>4.1039305246101603E-2</c:v>
                </c:pt>
                <c:pt idx="2377">
                  <c:v>4.1105506128117475E-2</c:v>
                </c:pt>
                <c:pt idx="2378">
                  <c:v>4.1171813799387058E-2</c:v>
                </c:pt>
                <c:pt idx="2379">
                  <c:v>4.123822843217307E-2</c:v>
                </c:pt>
                <c:pt idx="2380">
                  <c:v>4.1304750199016124E-2</c:v>
                </c:pt>
                <c:pt idx="2381">
                  <c:v>4.1371379272735161E-2</c:v>
                </c:pt>
                <c:pt idx="2382">
                  <c:v>4.1438115826427861E-2</c:v>
                </c:pt>
                <c:pt idx="2383">
                  <c:v>4.1504960033471226E-2</c:v>
                </c:pt>
                <c:pt idx="2384">
                  <c:v>4.1571912067521817E-2</c:v>
                </c:pt>
                <c:pt idx="2385">
                  <c:v>4.1638972102516367E-2</c:v>
                </c:pt>
                <c:pt idx="2386">
                  <c:v>4.1706140312672259E-2</c:v>
                </c:pt>
                <c:pt idx="2387">
                  <c:v>4.1773416872487756E-2</c:v>
                </c:pt>
                <c:pt idx="2388">
                  <c:v>4.1840801956742772E-2</c:v>
                </c:pt>
                <c:pt idx="2389">
                  <c:v>4.1908295740499042E-2</c:v>
                </c:pt>
                <c:pt idx="2390">
                  <c:v>4.1975898399100743E-2</c:v>
                </c:pt>
                <c:pt idx="2391">
                  <c:v>4.2043610108174874E-2</c:v>
                </c:pt>
                <c:pt idx="2392">
                  <c:v>4.2111431043631811E-2</c:v>
                </c:pt>
                <c:pt idx="2393">
                  <c:v>4.21793613816656E-2</c:v>
                </c:pt>
                <c:pt idx="2394">
                  <c:v>4.2247401298754525E-2</c:v>
                </c:pt>
                <c:pt idx="2395">
                  <c:v>4.231555097166164E-2</c:v>
                </c:pt>
                <c:pt idx="2396">
                  <c:v>4.238381057743499E-2</c:v>
                </c:pt>
                <c:pt idx="2397">
                  <c:v>4.2452180293408345E-2</c:v>
                </c:pt>
                <c:pt idx="2398">
                  <c:v>4.252066029720148E-2</c:v>
                </c:pt>
                <c:pt idx="2399">
                  <c:v>4.2589250766720689E-2</c:v>
                </c:pt>
                <c:pt idx="2400">
                  <c:v>4.2657951880159237E-2</c:v>
                </c:pt>
                <c:pt idx="2401">
                  <c:v>4.2726763815997902E-2</c:v>
                </c:pt>
                <c:pt idx="2402">
                  <c:v>4.2795686753005248E-2</c:v>
                </c:pt>
                <c:pt idx="2403">
                  <c:v>4.2864720870238363E-2</c:v>
                </c:pt>
                <c:pt idx="2404">
                  <c:v>4.2933866347043034E-2</c:v>
                </c:pt>
                <c:pt idx="2405">
                  <c:v>4.3003123363054417E-2</c:v>
                </c:pt>
                <c:pt idx="2406">
                  <c:v>4.3072492098197489E-2</c:v>
                </c:pt>
                <c:pt idx="2407">
                  <c:v>4.3141972732687342E-2</c:v>
                </c:pt>
                <c:pt idx="2408">
                  <c:v>4.3211565447029893E-2</c:v>
                </c:pt>
                <c:pt idx="2409">
                  <c:v>4.3281270422022178E-2</c:v>
                </c:pt>
                <c:pt idx="2410">
                  <c:v>4.3351087838752876E-2</c:v>
                </c:pt>
                <c:pt idx="2411">
                  <c:v>4.3421017878602787E-2</c:v>
                </c:pt>
                <c:pt idx="2412">
                  <c:v>4.3491060723245344E-2</c:v>
                </c:pt>
                <c:pt idx="2413">
                  <c:v>4.356121655464696E-2</c:v>
                </c:pt>
                <c:pt idx="2414">
                  <c:v>4.3631485555067615E-2</c:v>
                </c:pt>
                <c:pt idx="2415">
                  <c:v>4.3701867907061341E-2</c:v>
                </c:pt>
                <c:pt idx="2416">
                  <c:v>4.377236379347655E-2</c:v>
                </c:pt>
                <c:pt idx="2417">
                  <c:v>4.38429733974567E-2</c:v>
                </c:pt>
                <c:pt idx="2418">
                  <c:v>4.3913696902440645E-2</c:v>
                </c:pt>
                <c:pt idx="2419">
                  <c:v>4.3984534492163135E-2</c:v>
                </c:pt>
                <c:pt idx="2420">
                  <c:v>4.4055486350655301E-2</c:v>
                </c:pt>
                <c:pt idx="2421">
                  <c:v>4.4126552662245203E-2</c:v>
                </c:pt>
                <c:pt idx="2422">
                  <c:v>4.419773361155812E-2</c:v>
                </c:pt>
                <c:pt idx="2423">
                  <c:v>4.4269029383517268E-2</c:v>
                </c:pt>
                <c:pt idx="2424">
                  <c:v>4.4340440163344118E-2</c:v>
                </c:pt>
                <c:pt idx="2425">
                  <c:v>4.4411966136558872E-2</c:v>
                </c:pt>
                <c:pt idx="2426">
                  <c:v>4.4483607488981121E-2</c:v>
                </c:pt>
                <c:pt idx="2427">
                  <c:v>4.4555364406730059E-2</c:v>
                </c:pt>
                <c:pt idx="2428">
                  <c:v>4.4627237076225221E-2</c:v>
                </c:pt>
                <c:pt idx="2429">
                  <c:v>4.4699225684186814E-2</c:v>
                </c:pt>
                <c:pt idx="2430">
                  <c:v>4.4771330417636243E-2</c:v>
                </c:pt>
                <c:pt idx="2431">
                  <c:v>4.4843551463896583E-2</c:v>
                </c:pt>
                <c:pt idx="2432">
                  <c:v>4.4915889010593166E-2</c:v>
                </c:pt>
                <c:pt idx="2433">
                  <c:v>4.4988343245653838E-2</c:v>
                </c:pt>
                <c:pt idx="2434">
                  <c:v>4.5060914357309738E-2</c:v>
                </c:pt>
                <c:pt idx="2435">
                  <c:v>4.5133602534095575E-2</c:v>
                </c:pt>
                <c:pt idx="2436">
                  <c:v>4.5206407964850134E-2</c:v>
                </c:pt>
                <c:pt idx="2437">
                  <c:v>4.5279330838716936E-2</c:v>
                </c:pt>
                <c:pt idx="2438">
                  <c:v>4.5352371345144527E-2</c:v>
                </c:pt>
                <c:pt idx="2439">
                  <c:v>4.5425529673887077E-2</c:v>
                </c:pt>
                <c:pt idx="2440">
                  <c:v>4.5498806015004833E-2</c:v>
                </c:pt>
                <c:pt idx="2441">
                  <c:v>4.5572200558864698E-2</c:v>
                </c:pt>
                <c:pt idx="2442">
                  <c:v>4.5645713496140529E-2</c:v>
                </c:pt>
                <c:pt idx="2443">
                  <c:v>4.5719345017813905E-2</c:v>
                </c:pt>
                <c:pt idx="2444">
                  <c:v>4.5793095315174399E-2</c:v>
                </c:pt>
                <c:pt idx="2445">
                  <c:v>4.5866964579820126E-2</c:v>
                </c:pt>
                <c:pt idx="2446">
                  <c:v>4.5940953003658358E-2</c:v>
                </c:pt>
                <c:pt idx="2447">
                  <c:v>4.6015060778905867E-2</c:v>
                </c:pt>
                <c:pt idx="2448">
                  <c:v>4.6089288098089522E-2</c:v>
                </c:pt>
                <c:pt idx="2449">
                  <c:v>4.6163635154046721E-2</c:v>
                </c:pt>
                <c:pt idx="2450">
                  <c:v>4.6238102139926025E-2</c:v>
                </c:pt>
                <c:pt idx="2451">
                  <c:v>4.6312689249187411E-2</c:v>
                </c:pt>
                <c:pt idx="2452">
                  <c:v>4.6387396675603106E-2</c:v>
                </c:pt>
                <c:pt idx="2453">
                  <c:v>4.6462224613257726E-2</c:v>
                </c:pt>
                <c:pt idx="2454">
                  <c:v>4.6537173256549144E-2</c:v>
                </c:pt>
                <c:pt idx="2455">
                  <c:v>4.6612242800188719E-2</c:v>
                </c:pt>
                <c:pt idx="2456">
                  <c:v>4.6687433439201856E-2</c:v>
                </c:pt>
                <c:pt idx="2457">
                  <c:v>4.6762745368928701E-2</c:v>
                </c:pt>
                <c:pt idx="2458">
                  <c:v>4.6838178785024387E-2</c:v>
                </c:pt>
                <c:pt idx="2459">
                  <c:v>4.6913733883459693E-2</c:v>
                </c:pt>
                <c:pt idx="2460">
                  <c:v>4.6989410860521511E-2</c:v>
                </c:pt>
                <c:pt idx="2461">
                  <c:v>4.7065209912813447E-2</c:v>
                </c:pt>
                <c:pt idx="2462">
                  <c:v>4.7141131237256086E-2</c:v>
                </c:pt>
                <c:pt idx="2463">
                  <c:v>4.7217175031087834E-2</c:v>
                </c:pt>
                <c:pt idx="2464">
                  <c:v>4.7293341491865183E-2</c:v>
                </c:pt>
                <c:pt idx="2465">
                  <c:v>4.736963081746326E-2</c:v>
                </c:pt>
                <c:pt idx="2466">
                  <c:v>4.7446043206076496E-2</c:v>
                </c:pt>
                <c:pt idx="2467">
                  <c:v>4.7522578856218967E-2</c:v>
                </c:pt>
                <c:pt idx="2468">
                  <c:v>4.7599237966724973E-2</c:v>
                </c:pt>
                <c:pt idx="2469">
                  <c:v>4.7676020736749557E-2</c:v>
                </c:pt>
                <c:pt idx="2470">
                  <c:v>4.7752927365769082E-2</c:v>
                </c:pt>
                <c:pt idx="2471">
                  <c:v>4.7829958053581548E-2</c:v>
                </c:pt>
                <c:pt idx="2472">
                  <c:v>4.7907113000307415E-2</c:v>
                </c:pt>
                <c:pt idx="2473">
                  <c:v>4.798439240638986E-2</c:v>
                </c:pt>
                <c:pt idx="2474">
                  <c:v>4.8061796472595404E-2</c:v>
                </c:pt>
                <c:pt idx="2475">
                  <c:v>4.8139325400014477E-2</c:v>
                </c:pt>
                <c:pt idx="2476">
                  <c:v>4.8216979390061795E-2</c:v>
                </c:pt>
                <c:pt idx="2477">
                  <c:v>4.829475864447709E-2</c:v>
                </c:pt>
                <c:pt idx="2478">
                  <c:v>4.8372663365325454E-2</c:v>
                </c:pt>
                <c:pt idx="2479">
                  <c:v>4.8450693754997942E-2</c:v>
                </c:pt>
                <c:pt idx="2480">
                  <c:v>4.8528850016212079E-2</c:v>
                </c:pt>
                <c:pt idx="2481">
                  <c:v>4.8607132352012479E-2</c:v>
                </c:pt>
                <c:pt idx="2482">
                  <c:v>4.8685540965771129E-2</c:v>
                </c:pt>
                <c:pt idx="2483">
                  <c:v>4.8764076061188232E-2</c:v>
                </c:pt>
                <c:pt idx="2484">
                  <c:v>4.884273784229249E-2</c:v>
                </c:pt>
                <c:pt idx="2485">
                  <c:v>4.8921526513441775E-2</c:v>
                </c:pt>
                <c:pt idx="2486">
                  <c:v>4.9000442279323549E-2</c:v>
                </c:pt>
                <c:pt idx="2487">
                  <c:v>4.907948534495557E-2</c:v>
                </c:pt>
                <c:pt idx="2488">
                  <c:v>4.9158655915686175E-2</c:v>
                </c:pt>
                <c:pt idx="2489">
                  <c:v>4.9237954197195011E-2</c:v>
                </c:pt>
                <c:pt idx="2490">
                  <c:v>4.931738039549359E-2</c:v>
                </c:pt>
                <c:pt idx="2491">
                  <c:v>4.9396934716925557E-2</c:v>
                </c:pt>
                <c:pt idx="2492">
                  <c:v>4.9476617368167608E-2</c:v>
                </c:pt>
                <c:pt idx="2493">
                  <c:v>4.9556428556229715E-2</c:v>
                </c:pt>
                <c:pt idx="2494">
                  <c:v>4.9636368488455811E-2</c:v>
                </c:pt>
                <c:pt idx="2495">
                  <c:v>4.9716437372524257E-2</c:v>
                </c:pt>
                <c:pt idx="2496">
                  <c:v>4.9796635416448548E-2</c:v>
                </c:pt>
                <c:pt idx="2497">
                  <c:v>4.9876962828577558E-2</c:v>
                </c:pt>
                <c:pt idx="2498">
                  <c:v>4.9957419817596362E-2</c:v>
                </c:pt>
                <c:pt idx="2499">
                  <c:v>5.0038006592526635E-2</c:v>
                </c:pt>
                <c:pt idx="2500">
                  <c:v>5.0118723362727206E-2</c:v>
                </c:pt>
                <c:pt idx="2501">
                  <c:v>5.0199570337894704E-2</c:v>
                </c:pt>
                <c:pt idx="2502">
                  <c:v>5.0280547728063896E-2</c:v>
                </c:pt>
                <c:pt idx="2503">
                  <c:v>5.0361655743608465E-2</c:v>
                </c:pt>
                <c:pt idx="2504">
                  <c:v>5.04428945952414E-2</c:v>
                </c:pt>
                <c:pt idx="2505">
                  <c:v>5.0524264494015605E-2</c:v>
                </c:pt>
                <c:pt idx="2506">
                  <c:v>5.0605765651324401E-2</c:v>
                </c:pt>
                <c:pt idx="2507">
                  <c:v>5.0687398278902215E-2</c:v>
                </c:pt>
                <c:pt idx="2508">
                  <c:v>5.0769162588824891E-2</c:v>
                </c:pt>
                <c:pt idx="2509">
                  <c:v>5.0851058793510429E-2</c:v>
                </c:pt>
                <c:pt idx="2510">
                  <c:v>5.0933087105719539E-2</c:v>
                </c:pt>
                <c:pt idx="2511">
                  <c:v>5.1015247738556029E-2</c:v>
                </c:pt>
                <c:pt idx="2512">
                  <c:v>5.1097540905467552E-2</c:v>
                </c:pt>
                <c:pt idx="2513">
                  <c:v>5.1179966820246059E-2</c:v>
                </c:pt>
                <c:pt idx="2514">
                  <c:v>5.1262525697028348E-2</c:v>
                </c:pt>
                <c:pt idx="2515">
                  <c:v>5.1345217750296629E-2</c:v>
                </c:pt>
                <c:pt idx="2516">
                  <c:v>5.1428043194879196E-2</c:v>
                </c:pt>
                <c:pt idx="2517">
                  <c:v>5.1511002245950725E-2</c:v>
                </c:pt>
                <c:pt idx="2518">
                  <c:v>5.1594095119033095E-2</c:v>
                </c:pt>
                <c:pt idx="2519">
                  <c:v>5.1677322029995885E-2</c:v>
                </c:pt>
                <c:pt idx="2520">
                  <c:v>5.1760683195056743E-2</c:v>
                </c:pt>
                <c:pt idx="2521">
                  <c:v>5.1844178830782267E-2</c:v>
                </c:pt>
                <c:pt idx="2522">
                  <c:v>5.1927809154088303E-2</c:v>
                </c:pt>
                <c:pt idx="2523">
                  <c:v>5.2011574382240633E-2</c:v>
                </c:pt>
                <c:pt idx="2524">
                  <c:v>5.2095474732855508E-2</c:v>
                </c:pt>
                <c:pt idx="2525">
                  <c:v>5.2179510423900219E-2</c:v>
                </c:pt>
                <c:pt idx="2526">
                  <c:v>5.2263681673693635E-2</c:v>
                </c:pt>
                <c:pt idx="2527">
                  <c:v>5.23479887009069E-2</c:v>
                </c:pt>
                <c:pt idx="2528">
                  <c:v>5.2432431724563744E-2</c:v>
                </c:pt>
                <c:pt idx="2529">
                  <c:v>5.2517010964041301E-2</c:v>
                </c:pt>
                <c:pt idx="2530">
                  <c:v>5.2601726639070624E-2</c:v>
                </c:pt>
                <c:pt idx="2531">
                  <c:v>5.2686578969737073E-2</c:v>
                </c:pt>
                <c:pt idx="2532">
                  <c:v>5.2771568176481182E-2</c:v>
                </c:pt>
                <c:pt idx="2533">
                  <c:v>5.2856694480099012E-2</c:v>
                </c:pt>
                <c:pt idx="2534">
                  <c:v>5.2941958101742764E-2</c:v>
                </c:pt>
                <c:pt idx="2535">
                  <c:v>5.302735926292141E-2</c:v>
                </c:pt>
                <c:pt idx="2536">
                  <c:v>5.3112898185501307E-2</c:v>
                </c:pt>
                <c:pt idx="2537">
                  <c:v>5.3198575091706557E-2</c:v>
                </c:pt>
                <c:pt idx="2538">
                  <c:v>5.3284390204119875E-2</c:v>
                </c:pt>
                <c:pt idx="2539">
                  <c:v>5.3370343745682981E-2</c:v>
                </c:pt>
                <c:pt idx="2540">
                  <c:v>5.345643593969715E-2</c:v>
                </c:pt>
                <c:pt idx="2541">
                  <c:v>5.3542667009823984E-2</c:v>
                </c:pt>
                <c:pt idx="2542">
                  <c:v>5.3629037180085805E-2</c:v>
                </c:pt>
                <c:pt idx="2543">
                  <c:v>5.3715546674866325E-2</c:v>
                </c:pt>
                <c:pt idx="2544">
                  <c:v>5.3802195718911192E-2</c:v>
                </c:pt>
                <c:pt idx="2545">
                  <c:v>5.3888984537328682E-2</c:v>
                </c:pt>
                <c:pt idx="2546">
                  <c:v>5.3975913355590023E-2</c:v>
                </c:pt>
                <c:pt idx="2547">
                  <c:v>5.4062982399530363E-2</c:v>
                </c:pt>
                <c:pt idx="2548">
                  <c:v>5.4150191895348948E-2</c:v>
                </c:pt>
                <c:pt idx="2549">
                  <c:v>5.4237542069610019E-2</c:v>
                </c:pt>
                <c:pt idx="2550">
                  <c:v>5.4325033149243328E-2</c:v>
                </c:pt>
                <c:pt idx="2551">
                  <c:v>5.4412665361544543E-2</c:v>
                </c:pt>
                <c:pt idx="2552">
                  <c:v>5.4500438934176137E-2</c:v>
                </c:pt>
                <c:pt idx="2553">
                  <c:v>5.4588354095167747E-2</c:v>
                </c:pt>
                <c:pt idx="2554">
                  <c:v>5.4676411072916868E-2</c:v>
                </c:pt>
                <c:pt idx="2555">
                  <c:v>5.4764610096189381E-2</c:v>
                </c:pt>
                <c:pt idx="2556">
                  <c:v>5.485295139412031E-2</c:v>
                </c:pt>
                <c:pt idx="2557">
                  <c:v>5.4941435196214132E-2</c:v>
                </c:pt>
                <c:pt idx="2558">
                  <c:v>5.5030061732345682E-2</c:v>
                </c:pt>
                <c:pt idx="2559">
                  <c:v>5.5118831232760568E-2</c:v>
                </c:pt>
                <c:pt idx="2560">
                  <c:v>5.520774392807571E-2</c:v>
                </c:pt>
                <c:pt idx="2561">
                  <c:v>5.5296800049280219E-2</c:v>
                </c:pt>
                <c:pt idx="2562">
                  <c:v>5.538599982773567E-2</c:v>
                </c:pt>
                <c:pt idx="2563">
                  <c:v>5.5475343495176903E-2</c:v>
                </c:pt>
                <c:pt idx="2564">
                  <c:v>5.5564831283712562E-2</c:v>
                </c:pt>
                <c:pt idx="2565">
                  <c:v>5.5654463425825779E-2</c:v>
                </c:pt>
                <c:pt idx="2566">
                  <c:v>5.5744240154374541E-2</c:v>
                </c:pt>
                <c:pt idx="2567">
                  <c:v>5.5834161702592637E-2</c:v>
                </c:pt>
                <c:pt idx="2568">
                  <c:v>5.592422830409001E-2</c:v>
                </c:pt>
                <c:pt idx="2569">
                  <c:v>5.6014440192853371E-2</c:v>
                </c:pt>
                <c:pt idx="2570">
                  <c:v>5.6104797603247054E-2</c:v>
                </c:pt>
                <c:pt idx="2571">
                  <c:v>5.6195300770013244E-2</c:v>
                </c:pt>
                <c:pt idx="2572">
                  <c:v>5.6285949928272946E-2</c:v>
                </c:pt>
                <c:pt idx="2573">
                  <c:v>5.6376745313526391E-2</c:v>
                </c:pt>
                <c:pt idx="2574">
                  <c:v>5.6467687161653658E-2</c:v>
                </c:pt>
                <c:pt idx="2575">
                  <c:v>5.6558775708915369E-2</c:v>
                </c:pt>
                <c:pt idx="2576">
                  <c:v>5.6650011191953301E-2</c:v>
                </c:pt>
                <c:pt idx="2577">
                  <c:v>5.6741393847790825E-2</c:v>
                </c:pt>
                <c:pt idx="2578">
                  <c:v>5.6832923913833808E-2</c:v>
                </c:pt>
                <c:pt idx="2579">
                  <c:v>5.6924601627871031E-2</c:v>
                </c:pt>
                <c:pt idx="2580">
                  <c:v>5.7016427228074734E-2</c:v>
                </c:pt>
                <c:pt idx="2581">
                  <c:v>5.7108400953001556E-2</c:v>
                </c:pt>
                <c:pt idx="2582">
                  <c:v>5.7200523041592816E-2</c:v>
                </c:pt>
                <c:pt idx="2583">
                  <c:v>5.7292793733175307E-2</c:v>
                </c:pt>
                <c:pt idx="2584">
                  <c:v>5.738521326746187E-2</c:v>
                </c:pt>
                <c:pt idx="2585">
                  <c:v>5.7477781884552125E-2</c:v>
                </c:pt>
                <c:pt idx="2586">
                  <c:v>5.75704998249328E-2</c:v>
                </c:pt>
                <c:pt idx="2587">
                  <c:v>5.766336732947875E-2</c:v>
                </c:pt>
                <c:pt idx="2588">
                  <c:v>5.7756384639453311E-2</c:v>
                </c:pt>
                <c:pt idx="2589">
                  <c:v>5.7849551996508979E-2</c:v>
                </c:pt>
                <c:pt idx="2590">
                  <c:v>5.794286964268807E-2</c:v>
                </c:pt>
                <c:pt idx="2591">
                  <c:v>5.8036337820423417E-2</c:v>
                </c:pt>
                <c:pt idx="2592">
                  <c:v>5.81299567725388E-2</c:v>
                </c:pt>
                <c:pt idx="2593">
                  <c:v>5.8223726742249758E-2</c:v>
                </c:pt>
                <c:pt idx="2594">
                  <c:v>5.8317647973164258E-2</c:v>
                </c:pt>
                <c:pt idx="2595">
                  <c:v>5.8411720709283008E-2</c:v>
                </c:pt>
                <c:pt idx="2596">
                  <c:v>5.8505945195000596E-2</c:v>
                </c:pt>
                <c:pt idx="2597">
                  <c:v>5.8600321675105566E-2</c:v>
                </c:pt>
                <c:pt idx="2598">
                  <c:v>5.8694850394781548E-2</c:v>
                </c:pt>
                <c:pt idx="2599">
                  <c:v>5.878953159960762E-2</c:v>
                </c:pt>
                <c:pt idx="2600">
                  <c:v>5.8884365535558883E-2</c:v>
                </c:pt>
                <c:pt idx="2601">
                  <c:v>5.897935244900742E-2</c:v>
                </c:pt>
                <c:pt idx="2602">
                  <c:v>5.90744925867226E-2</c:v>
                </c:pt>
                <c:pt idx="2603">
                  <c:v>5.9169786195871911E-2</c:v>
                </c:pt>
                <c:pt idx="2604">
                  <c:v>5.9265233524021521E-2</c:v>
                </c:pt>
                <c:pt idx="2605">
                  <c:v>5.936083481913703E-2</c:v>
                </c:pt>
                <c:pt idx="2606">
                  <c:v>5.9456590329583878E-2</c:v>
                </c:pt>
                <c:pt idx="2607">
                  <c:v>5.9552500304128321E-2</c:v>
                </c:pt>
                <c:pt idx="2608">
                  <c:v>5.964856499193779E-2</c:v>
                </c:pt>
                <c:pt idx="2609">
                  <c:v>5.9744784642581671E-2</c:v>
                </c:pt>
                <c:pt idx="2610">
                  <c:v>5.9841159506031923E-2</c:v>
                </c:pt>
                <c:pt idx="2611">
                  <c:v>5.9937689832663843E-2</c:v>
                </c:pt>
                <c:pt idx="2612">
                  <c:v>6.0034375873256433E-2</c:v>
                </c:pt>
                <c:pt idx="2613">
                  <c:v>6.0131217878993344E-2</c:v>
                </c:pt>
                <c:pt idx="2614">
                  <c:v>6.0228216101463422E-2</c:v>
                </c:pt>
                <c:pt idx="2615">
                  <c:v>6.0325370792661259E-2</c:v>
                </c:pt>
                <c:pt idx="2616">
                  <c:v>6.0422682204988067E-2</c:v>
                </c:pt>
                <c:pt idx="2617">
                  <c:v>6.0520150591252118E-2</c:v>
                </c:pt>
                <c:pt idx="2618">
                  <c:v>6.0617776204669509E-2</c:v>
                </c:pt>
                <c:pt idx="2619">
                  <c:v>6.0715559298864866E-2</c:v>
                </c:pt>
                <c:pt idx="2620">
                  <c:v>6.0813500127871782E-2</c:v>
                </c:pt>
                <c:pt idx="2621">
                  <c:v>6.0911598946133814E-2</c:v>
                </c:pt>
                <c:pt idx="2622">
                  <c:v>6.1009856008504885E-2</c:v>
                </c:pt>
                <c:pt idx="2623">
                  <c:v>6.1108271570250006E-2</c:v>
                </c:pt>
                <c:pt idx="2624">
                  <c:v>6.120684588704596E-2</c:v>
                </c:pt>
                <c:pt idx="2625">
                  <c:v>6.1305579214982066E-2</c:v>
                </c:pt>
                <c:pt idx="2626">
                  <c:v>6.1404471810560558E-2</c:v>
                </c:pt>
                <c:pt idx="2627">
                  <c:v>6.1503523930697621E-2</c:v>
                </c:pt>
                <c:pt idx="2628">
                  <c:v>6.1602735832723757E-2</c:v>
                </c:pt>
                <c:pt idx="2629">
                  <c:v>6.1702107774384604E-2</c:v>
                </c:pt>
                <c:pt idx="2630">
                  <c:v>6.1801640013841551E-2</c:v>
                </c:pt>
                <c:pt idx="2631">
                  <c:v>6.1901332809672534E-2</c:v>
                </c:pt>
                <c:pt idx="2632">
                  <c:v>6.2001186420872441E-2</c:v>
                </c:pt>
                <c:pt idx="2633">
                  <c:v>6.2101201106854034E-2</c:v>
                </c:pt>
                <c:pt idx="2634">
                  <c:v>6.2201377127448609E-2</c:v>
                </c:pt>
                <c:pt idx="2635">
                  <c:v>6.230171474290639E-2</c:v>
                </c:pt>
                <c:pt idx="2636">
                  <c:v>6.2402214213897654E-2</c:v>
                </c:pt>
                <c:pt idx="2637">
                  <c:v>6.2502875801513008E-2</c:v>
                </c:pt>
                <c:pt idx="2638">
                  <c:v>6.2603699767264279E-2</c:v>
                </c:pt>
                <c:pt idx="2639">
                  <c:v>6.2704686373085114E-2</c:v>
                </c:pt>
                <c:pt idx="2640">
                  <c:v>6.280583588133179E-2</c:v>
                </c:pt>
                <c:pt idx="2641">
                  <c:v>6.290714855478359E-2</c:v>
                </c:pt>
                <c:pt idx="2642">
                  <c:v>6.3008624656643947E-2</c:v>
                </c:pt>
                <c:pt idx="2643">
                  <c:v>6.3110264450540646E-2</c:v>
                </c:pt>
                <c:pt idx="2644">
                  <c:v>6.32120682005268E-2</c:v>
                </c:pt>
                <c:pt idx="2645">
                  <c:v>6.3314036171081597E-2</c:v>
                </c:pt>
                <c:pt idx="2646">
                  <c:v>6.3416168627110636E-2</c:v>
                </c:pt>
                <c:pt idx="2647">
                  <c:v>6.3518465833947033E-2</c:v>
                </c:pt>
                <c:pt idx="2648">
                  <c:v>6.3620928057351797E-2</c:v>
                </c:pt>
                <c:pt idx="2649">
                  <c:v>6.3723555563514694E-2</c:v>
                </c:pt>
                <c:pt idx="2650">
                  <c:v>6.3826348619054826E-2</c:v>
                </c:pt>
                <c:pt idx="2651">
                  <c:v>6.392930749102152E-2</c:v>
                </c:pt>
                <c:pt idx="2652">
                  <c:v>6.4032432446894702E-2</c:v>
                </c:pt>
                <c:pt idx="2653">
                  <c:v>6.413572375458583E-2</c:v>
                </c:pt>
                <c:pt idx="2654">
                  <c:v>6.4239181682438654E-2</c:v>
                </c:pt>
                <c:pt idx="2655">
                  <c:v>6.4342806499229591E-2</c:v>
                </c:pt>
                <c:pt idx="2656">
                  <c:v>6.4446598474168795E-2</c:v>
                </c:pt>
                <c:pt idx="2657">
                  <c:v>6.4550557876900602E-2</c:v>
                </c:pt>
                <c:pt idx="2658">
                  <c:v>6.4654684977504331E-2</c:v>
                </c:pt>
                <c:pt idx="2659">
                  <c:v>6.4758980046494927E-2</c:v>
                </c:pt>
                <c:pt idx="2660">
                  <c:v>6.486344335482383E-2</c:v>
                </c:pt>
                <c:pt idx="2661">
                  <c:v>6.4968075173879369E-2</c:v>
                </c:pt>
                <c:pt idx="2662">
                  <c:v>6.5072875775487829E-2</c:v>
                </c:pt>
                <c:pt idx="2663">
                  <c:v>6.5177845431913892E-2</c:v>
                </c:pt>
                <c:pt idx="2664">
                  <c:v>6.5282984415861389E-2</c:v>
                </c:pt>
                <c:pt idx="2665">
                  <c:v>6.5388293000474176E-2</c:v>
                </c:pt>
                <c:pt idx="2666">
                  <c:v>6.5493771459336603E-2</c:v>
                </c:pt>
                <c:pt idx="2667">
                  <c:v>6.5599420066474429E-2</c:v>
                </c:pt>
                <c:pt idx="2668">
                  <c:v>6.5705239096355381E-2</c:v>
                </c:pt>
                <c:pt idx="2669">
                  <c:v>6.5811228823889956E-2</c:v>
                </c:pt>
                <c:pt idx="2670">
                  <c:v>6.5917389524432102E-2</c:v>
                </c:pt>
                <c:pt idx="2671">
                  <c:v>6.6023721473780037E-2</c:v>
                </c:pt>
                <c:pt idx="2672">
                  <c:v>6.6130224948176691E-2</c:v>
                </c:pt>
                <c:pt idx="2673">
                  <c:v>6.623690022431071E-2</c:v>
                </c:pt>
                <c:pt idx="2674">
                  <c:v>6.6343747579317158E-2</c:v>
                </c:pt>
                <c:pt idx="2675">
                  <c:v>6.6450767290777937E-2</c:v>
                </c:pt>
                <c:pt idx="2676">
                  <c:v>6.655795963672291E-2</c:v>
                </c:pt>
                <c:pt idx="2677">
                  <c:v>6.6665324895630318E-2</c:v>
                </c:pt>
                <c:pt idx="2678">
                  <c:v>6.677286334642768E-2</c:v>
                </c:pt>
                <c:pt idx="2679">
                  <c:v>6.6880575268492379E-2</c:v>
                </c:pt>
                <c:pt idx="2680">
                  <c:v>6.6988460941652631E-2</c:v>
                </c:pt>
                <c:pt idx="2681">
                  <c:v>6.7096520646187804E-2</c:v>
                </c:pt>
                <c:pt idx="2682">
                  <c:v>6.7204754662829588E-2</c:v>
                </c:pt>
                <c:pt idx="2683">
                  <c:v>6.7313163272762475E-2</c:v>
                </c:pt>
                <c:pt idx="2684">
                  <c:v>6.7421746757624412E-2</c:v>
                </c:pt>
                <c:pt idx="2685">
                  <c:v>6.7530505399507848E-2</c:v>
                </c:pt>
                <c:pt idx="2686">
                  <c:v>6.763943948096017E-2</c:v>
                </c:pt>
                <c:pt idx="2687">
                  <c:v>6.7748549284984555E-2</c:v>
                </c:pt>
                <c:pt idx="2688">
                  <c:v>6.7857835095040689E-2</c:v>
                </c:pt>
                <c:pt idx="2689">
                  <c:v>6.7967297195045601E-2</c:v>
                </c:pt>
                <c:pt idx="2690">
                  <c:v>6.8076935869374119E-2</c:v>
                </c:pt>
                <c:pt idx="2691">
                  <c:v>6.8186751402860027E-2</c:v>
                </c:pt>
                <c:pt idx="2692">
                  <c:v>6.8296744080796362E-2</c:v>
                </c:pt>
                <c:pt idx="2693">
                  <c:v>6.840691418893656E-2</c:v>
                </c:pt>
                <c:pt idx="2694">
                  <c:v>6.8517262013494909E-2</c:v>
                </c:pt>
                <c:pt idx="2695">
                  <c:v>6.8627787841147314E-2</c:v>
                </c:pt>
                <c:pt idx="2696">
                  <c:v>6.8738491959032297E-2</c:v>
                </c:pt>
                <c:pt idx="2697">
                  <c:v>6.8849374654751466E-2</c:v>
                </c:pt>
                <c:pt idx="2698">
                  <c:v>6.8960436216370338E-2</c:v>
                </c:pt>
                <c:pt idx="2699">
                  <c:v>6.9071676932419154E-2</c:v>
                </c:pt>
                <c:pt idx="2700">
                  <c:v>6.9183097091893644E-2</c:v>
                </c:pt>
                <c:pt idx="2701">
                  <c:v>6.9294696984255541E-2</c:v>
                </c:pt>
                <c:pt idx="2702">
                  <c:v>6.9406476899433731E-2</c:v>
                </c:pt>
                <c:pt idx="2703">
                  <c:v>6.9518437127824656E-2</c:v>
                </c:pt>
                <c:pt idx="2704">
                  <c:v>6.9630577960293136E-2</c:v>
                </c:pt>
                <c:pt idx="2705">
                  <c:v>6.9742899688173376E-2</c:v>
                </c:pt>
                <c:pt idx="2706">
                  <c:v>6.985540260326939E-2</c:v>
                </c:pt>
                <c:pt idx="2707">
                  <c:v>6.9968086997855977E-2</c:v>
                </c:pt>
                <c:pt idx="2708">
                  <c:v>7.0080953164679313E-2</c:v>
                </c:pt>
                <c:pt idx="2709">
                  <c:v>7.0194001396957972E-2</c:v>
                </c:pt>
                <c:pt idx="2710">
                  <c:v>7.0307231988383317E-2</c:v>
                </c:pt>
                <c:pt idx="2711">
                  <c:v>7.0420645233120638E-2</c:v>
                </c:pt>
                <c:pt idx="2712">
                  <c:v>7.0534241425809663E-2</c:v>
                </c:pt>
                <c:pt idx="2713">
                  <c:v>7.0648020861565408E-2</c:v>
                </c:pt>
                <c:pt idx="2714">
                  <c:v>7.0761983835978995E-2</c:v>
                </c:pt>
                <c:pt idx="2715">
                  <c:v>7.0876130645118246E-2</c:v>
                </c:pt>
                <c:pt idx="2716">
                  <c:v>7.0990461585528714E-2</c:v>
                </c:pt>
                <c:pt idx="2717">
                  <c:v>7.1104976954234247E-2</c:v>
                </c:pt>
                <c:pt idx="2718">
                  <c:v>7.1219677048737814E-2</c:v>
                </c:pt>
                <c:pt idx="2719">
                  <c:v>7.1334562167022303E-2</c:v>
                </c:pt>
                <c:pt idx="2720">
                  <c:v>7.1449632607551342E-2</c:v>
                </c:pt>
                <c:pt idx="2721">
                  <c:v>7.1564888669269827E-2</c:v>
                </c:pt>
                <c:pt idx="2722">
                  <c:v>7.1680330651605145E-2</c:v>
                </c:pt>
                <c:pt idx="2723">
                  <c:v>7.1795958854467518E-2</c:v>
                </c:pt>
                <c:pt idx="2724">
                  <c:v>7.1911773578250918E-2</c:v>
                </c:pt>
                <c:pt idx="2725">
                  <c:v>7.2027775123834042E-2</c:v>
                </c:pt>
                <c:pt idx="2726">
                  <c:v>7.2143963792580895E-2</c:v>
                </c:pt>
                <c:pt idx="2727">
                  <c:v>7.2260339886341493E-2</c:v>
                </c:pt>
                <c:pt idx="2728">
                  <c:v>7.2376903707452866E-2</c:v>
                </c:pt>
                <c:pt idx="2729">
                  <c:v>7.2493655558739822E-2</c:v>
                </c:pt>
                <c:pt idx="2730">
                  <c:v>7.2610595743515444E-2</c:v>
                </c:pt>
                <c:pt idx="2731">
                  <c:v>7.2727724565582325E-2</c:v>
                </c:pt>
                <c:pt idx="2732">
                  <c:v>7.2845042329232987E-2</c:v>
                </c:pt>
                <c:pt idx="2733">
                  <c:v>7.2962549339250837E-2</c:v>
                </c:pt>
                <c:pt idx="2734">
                  <c:v>7.308024590091089E-2</c:v>
                </c:pt>
                <c:pt idx="2735">
                  <c:v>7.3198132319980777E-2</c:v>
                </c:pt>
                <c:pt idx="2736">
                  <c:v>7.3316208902721114E-2</c:v>
                </c:pt>
                <c:pt idx="2737">
                  <c:v>7.3434475955886702E-2</c:v>
                </c:pt>
                <c:pt idx="2738">
                  <c:v>7.3552933786727212E-2</c:v>
                </c:pt>
                <c:pt idx="2739">
                  <c:v>7.3671582702987751E-2</c:v>
                </c:pt>
                <c:pt idx="2740">
                  <c:v>7.3790423012910097E-2</c:v>
                </c:pt>
                <c:pt idx="2741">
                  <c:v>7.3909455025233023E-2</c:v>
                </c:pt>
                <c:pt idx="2742">
                  <c:v>7.402867904919351E-2</c:v>
                </c:pt>
                <c:pt idx="2743">
                  <c:v>7.4148095394527283E-2</c:v>
                </c:pt>
                <c:pt idx="2744">
                  <c:v>7.4267704371469734E-2</c:v>
                </c:pt>
                <c:pt idx="2745">
                  <c:v>7.4387506290756661E-2</c:v>
                </c:pt>
                <c:pt idx="2746">
                  <c:v>7.4507501463625198E-2</c:v>
                </c:pt>
                <c:pt idx="2747">
                  <c:v>7.4627690201814409E-2</c:v>
                </c:pt>
                <c:pt idx="2748">
                  <c:v>7.4748072817566319E-2</c:v>
                </c:pt>
                <c:pt idx="2749">
                  <c:v>7.4868649623626687E-2</c:v>
                </c:pt>
                <c:pt idx="2750">
                  <c:v>7.4989420933245551E-2</c:v>
                </c:pt>
                <c:pt idx="2751">
                  <c:v>7.511038706017853E-2</c:v>
                </c:pt>
                <c:pt idx="2752">
                  <c:v>7.5231548318687155E-2</c:v>
                </c:pt>
                <c:pt idx="2753">
                  <c:v>7.5352905023540001E-2</c:v>
                </c:pt>
                <c:pt idx="2754">
                  <c:v>7.5474457490013344E-2</c:v>
                </c:pt>
                <c:pt idx="2755">
                  <c:v>7.5596206033892124E-2</c:v>
                </c:pt>
                <c:pt idx="2756">
                  <c:v>7.5718150971470555E-2</c:v>
                </c:pt>
                <c:pt idx="2757">
                  <c:v>7.5840292619553093E-2</c:v>
                </c:pt>
                <c:pt idx="2758">
                  <c:v>7.5962631295455385E-2</c:v>
                </c:pt>
                <c:pt idx="2759">
                  <c:v>7.6085167317004682E-2</c:v>
                </c:pt>
                <c:pt idx="2760">
                  <c:v>7.620790100254117E-2</c:v>
                </c:pt>
                <c:pt idx="2761">
                  <c:v>7.6330832670918433E-2</c:v>
                </c:pt>
                <c:pt idx="2762">
                  <c:v>7.6453962641504405E-2</c:v>
                </c:pt>
                <c:pt idx="2763">
                  <c:v>7.6577291234182207E-2</c:v>
                </c:pt>
                <c:pt idx="2764">
                  <c:v>7.6700818769350976E-2</c:v>
                </c:pt>
                <c:pt idx="2765">
                  <c:v>7.6824545567926644E-2</c:v>
                </c:pt>
                <c:pt idx="2766">
                  <c:v>7.6948471951342939E-2</c:v>
                </c:pt>
                <c:pt idx="2767">
                  <c:v>7.7072598241551923E-2</c:v>
                </c:pt>
                <c:pt idx="2768">
                  <c:v>7.7196924761025104E-2</c:v>
                </c:pt>
                <c:pt idx="2769">
                  <c:v>7.7321451832754212E-2</c:v>
                </c:pt>
                <c:pt idx="2770">
                  <c:v>7.7446179780251853E-2</c:v>
                </c:pt>
                <c:pt idx="2771">
                  <c:v>7.7571108927552646E-2</c:v>
                </c:pt>
                <c:pt idx="2772">
                  <c:v>7.7696239599213845E-2</c:v>
                </c:pt>
                <c:pt idx="2773">
                  <c:v>7.7821572120316262E-2</c:v>
                </c:pt>
                <c:pt idx="2774">
                  <c:v>7.7947106816465009E-2</c:v>
                </c:pt>
                <c:pt idx="2775">
                  <c:v>7.8072844013790679E-2</c:v>
                </c:pt>
                <c:pt idx="2776">
                  <c:v>7.8198784038949615E-2</c:v>
                </c:pt>
                <c:pt idx="2777">
                  <c:v>7.8324927219125387E-2</c:v>
                </c:pt>
                <c:pt idx="2778">
                  <c:v>7.8451273882029229E-2</c:v>
                </c:pt>
                <c:pt idx="2779">
                  <c:v>7.8577824355900897E-2</c:v>
                </c:pt>
                <c:pt idx="2780">
                  <c:v>7.8704578969509845E-2</c:v>
                </c:pt>
                <c:pt idx="2781">
                  <c:v>7.8831538052155731E-2</c:v>
                </c:pt>
                <c:pt idx="2782">
                  <c:v>7.8958701933669453E-2</c:v>
                </c:pt>
                <c:pt idx="2783">
                  <c:v>7.908607094441393E-2</c:v>
                </c:pt>
                <c:pt idx="2784">
                  <c:v>7.9213645415285097E-2</c:v>
                </c:pt>
                <c:pt idx="2785">
                  <c:v>7.9341425677712463E-2</c:v>
                </c:pt>
                <c:pt idx="2786">
                  <c:v>7.9469412063660358E-2</c:v>
                </c:pt>
                <c:pt idx="2787">
                  <c:v>7.9597604905628588E-2</c:v>
                </c:pt>
                <c:pt idx="2788">
                  <c:v>7.9726004536653114E-2</c:v>
                </c:pt>
                <c:pt idx="2789">
                  <c:v>7.9854611290307437E-2</c:v>
                </c:pt>
                <c:pt idx="2790">
                  <c:v>7.9983425500702809E-2</c:v>
                </c:pt>
                <c:pt idx="2791">
                  <c:v>8.0112447502489775E-2</c:v>
                </c:pt>
                <c:pt idx="2792">
                  <c:v>8.024167763085846E-2</c:v>
                </c:pt>
                <c:pt idx="2793">
                  <c:v>8.0371116221539793E-2</c:v>
                </c:pt>
                <c:pt idx="2794">
                  <c:v>8.0500763610806214E-2</c:v>
                </c:pt>
                <c:pt idx="2795">
                  <c:v>8.0630620135472772E-2</c:v>
                </c:pt>
                <c:pt idx="2796">
                  <c:v>8.0760686132897538E-2</c:v>
                </c:pt>
                <c:pt idx="2797">
                  <c:v>8.089096194098308E-2</c:v>
                </c:pt>
                <c:pt idx="2798">
                  <c:v>8.1021447898176918E-2</c:v>
                </c:pt>
                <c:pt idx="2799">
                  <c:v>8.1152144343472385E-2</c:v>
                </c:pt>
                <c:pt idx="2800">
                  <c:v>8.1283051616409904E-2</c:v>
                </c:pt>
                <c:pt idx="2801">
                  <c:v>8.1414170057077448E-2</c:v>
                </c:pt>
                <c:pt idx="2802">
                  <c:v>8.1545500006111646E-2</c:v>
                </c:pt>
                <c:pt idx="2803">
                  <c:v>8.167704180469855E-2</c:v>
                </c:pt>
                <c:pt idx="2804">
                  <c:v>8.1808795794574715E-2</c:v>
                </c:pt>
                <c:pt idx="2805">
                  <c:v>8.1940762318027757E-2</c:v>
                </c:pt>
                <c:pt idx="2806">
                  <c:v>8.2072941717897641E-2</c:v>
                </c:pt>
                <c:pt idx="2807">
                  <c:v>8.2205334337577277E-2</c:v>
                </c:pt>
                <c:pt idx="2808">
                  <c:v>8.2337940521013425E-2</c:v>
                </c:pt>
                <c:pt idx="2809">
                  <c:v>8.2470760612707833E-2</c:v>
                </c:pt>
                <c:pt idx="2810">
                  <c:v>8.2603794957717844E-2</c:v>
                </c:pt>
                <c:pt idx="2811">
                  <c:v>8.2737043901657495E-2</c:v>
                </c:pt>
                <c:pt idx="2812">
                  <c:v>8.2870507790698267E-2</c:v>
                </c:pt>
                <c:pt idx="2813">
                  <c:v>8.3004186971570096E-2</c:v>
                </c:pt>
                <c:pt idx="2814">
                  <c:v>8.3138081791562193E-2</c:v>
                </c:pt>
                <c:pt idx="2815">
                  <c:v>8.32721925985241E-2</c:v>
                </c:pt>
                <c:pt idx="2816">
                  <c:v>8.340651974086627E-2</c:v>
                </c:pt>
                <c:pt idx="2817">
                  <c:v>8.3541063567561399E-2</c:v>
                </c:pt>
                <c:pt idx="2818">
                  <c:v>8.3675824428145015E-2</c:v>
                </c:pt>
                <c:pt idx="2819">
                  <c:v>8.3810802672716386E-2</c:v>
                </c:pt>
                <c:pt idx="2820">
                  <c:v>8.3945998651939718E-2</c:v>
                </c:pt>
                <c:pt idx="2821">
                  <c:v>8.4081412717044779E-2</c:v>
                </c:pt>
                <c:pt idx="2822">
                  <c:v>8.421704521982791E-2</c:v>
                </c:pt>
                <c:pt idx="2823">
                  <c:v>8.4352896512652903E-2</c:v>
                </c:pt>
                <c:pt idx="2824">
                  <c:v>8.4488966948452093E-2</c:v>
                </c:pt>
                <c:pt idx="2825">
                  <c:v>8.4625256880726904E-2</c:v>
                </c:pt>
                <c:pt idx="2826">
                  <c:v>8.4761766663549218E-2</c:v>
                </c:pt>
                <c:pt idx="2827">
                  <c:v>8.4898496651562003E-2</c:v>
                </c:pt>
                <c:pt idx="2828">
                  <c:v>8.5035447199980158E-2</c:v>
                </c:pt>
                <c:pt idx="2829">
                  <c:v>8.517261866459179E-2</c:v>
                </c:pt>
                <c:pt idx="2830">
                  <c:v>8.5310011401758923E-2</c:v>
                </c:pt>
                <c:pt idx="2831">
                  <c:v>8.5447625768418259E-2</c:v>
                </c:pt>
                <c:pt idx="2832">
                  <c:v>8.5585462122082331E-2</c:v>
                </c:pt>
                <c:pt idx="2833">
                  <c:v>8.5723520820840601E-2</c:v>
                </c:pt>
                <c:pt idx="2834">
                  <c:v>8.5861802223359804E-2</c:v>
                </c:pt>
                <c:pt idx="2835">
                  <c:v>8.6000306688885586E-2</c:v>
                </c:pt>
                <c:pt idx="2836">
                  <c:v>8.6139034577242798E-2</c:v>
                </c:pt>
                <c:pt idx="2837">
                  <c:v>8.627798624883698E-2</c:v>
                </c:pt>
                <c:pt idx="2838">
                  <c:v>8.6417162064654926E-2</c:v>
                </c:pt>
                <c:pt idx="2839">
                  <c:v>8.6556562386265662E-2</c:v>
                </c:pt>
                <c:pt idx="2840">
                  <c:v>8.6696187575821648E-2</c:v>
                </c:pt>
                <c:pt idx="2841">
                  <c:v>8.6836037996059406E-2</c:v>
                </c:pt>
                <c:pt idx="2842">
                  <c:v>8.6976114010300656E-2</c:v>
                </c:pt>
                <c:pt idx="2843">
                  <c:v>8.7116415982453094E-2</c:v>
                </c:pt>
                <c:pt idx="2844">
                  <c:v>8.7256944277011625E-2</c:v>
                </c:pt>
                <c:pt idx="2845">
                  <c:v>8.7397699259058881E-2</c:v>
                </c:pt>
                <c:pt idx="2846">
                  <c:v>8.7538681294266646E-2</c:v>
                </c:pt>
                <c:pt idx="2847">
                  <c:v>8.7679890748896427E-2</c:v>
                </c:pt>
                <c:pt idx="2848">
                  <c:v>8.7821327989800593E-2</c:v>
                </c:pt>
                <c:pt idx="2849">
                  <c:v>8.796299338442326E-2</c:v>
                </c:pt>
                <c:pt idx="2850">
                  <c:v>8.8104887300801391E-2</c:v>
                </c:pt>
                <c:pt idx="2851">
                  <c:v>8.8247010107565457E-2</c:v>
                </c:pt>
                <c:pt idx="2852">
                  <c:v>8.8389362173940597E-2</c:v>
                </c:pt>
                <c:pt idx="2853">
                  <c:v>8.8531943869747762E-2</c:v>
                </c:pt>
                <c:pt idx="2854">
                  <c:v>8.8674755565404148E-2</c:v>
                </c:pt>
                <c:pt idx="2855">
                  <c:v>8.8817797631924753E-2</c:v>
                </c:pt>
                <c:pt idx="2856">
                  <c:v>8.8961070440922899E-2</c:v>
                </c:pt>
                <c:pt idx="2857">
                  <c:v>8.9104574364611389E-2</c:v>
                </c:pt>
                <c:pt idx="2858">
                  <c:v>8.9248309775803461E-2</c:v>
                </c:pt>
                <c:pt idx="2859">
                  <c:v>8.9392277047913832E-2</c:v>
                </c:pt>
                <c:pt idx="2860">
                  <c:v>8.9536476554959374E-2</c:v>
                </c:pt>
                <c:pt idx="2861">
                  <c:v>8.968090867156045E-2</c:v>
                </c:pt>
                <c:pt idx="2862">
                  <c:v>8.9825573772941689E-2</c:v>
                </c:pt>
                <c:pt idx="2863">
                  <c:v>8.997047223493293E-2</c:v>
                </c:pt>
                <c:pt idx="2864">
                  <c:v>9.0115604433970459E-2</c:v>
                </c:pt>
                <c:pt idx="2865">
                  <c:v>9.0260970747097491E-2</c:v>
                </c:pt>
                <c:pt idx="2866">
                  <c:v>9.040657155196577E-2</c:v>
                </c:pt>
                <c:pt idx="2867">
                  <c:v>9.0552407226836024E-2</c:v>
                </c:pt>
                <c:pt idx="2868">
                  <c:v>9.0698478150579229E-2</c:v>
                </c:pt>
                <c:pt idx="2869">
                  <c:v>9.084478470267747E-2</c:v>
                </c:pt>
                <c:pt idx="2870">
                  <c:v>9.0991327263225147E-2</c:v>
                </c:pt>
                <c:pt idx="2871">
                  <c:v>9.1138106212929532E-2</c:v>
                </c:pt>
                <c:pt idx="2872">
                  <c:v>9.1285121933112182E-2</c:v>
                </c:pt>
                <c:pt idx="2873">
                  <c:v>9.1432374805709843E-2</c:v>
                </c:pt>
                <c:pt idx="2874">
                  <c:v>9.1579865213275102E-2</c:v>
                </c:pt>
                <c:pt idx="2875">
                  <c:v>9.1727593538977928E-2</c:v>
                </c:pt>
                <c:pt idx="2876">
                  <c:v>9.1875560166606238E-2</c:v>
                </c:pt>
                <c:pt idx="2877">
                  <c:v>9.2023765480567052E-2</c:v>
                </c:pt>
                <c:pt idx="2878">
                  <c:v>9.217220986588745E-2</c:v>
                </c:pt>
                <c:pt idx="2879">
                  <c:v>9.2320893708215793E-2</c:v>
                </c:pt>
                <c:pt idx="2880">
                  <c:v>9.2469817393822207E-2</c:v>
                </c:pt>
                <c:pt idx="2881">
                  <c:v>9.2618981309600237E-2</c:v>
                </c:pt>
                <c:pt idx="2882">
                  <c:v>9.2768385843067361E-2</c:v>
                </c:pt>
                <c:pt idx="2883">
                  <c:v>9.2918031382366123E-2</c:v>
                </c:pt>
                <c:pt idx="2884">
                  <c:v>9.3067918316265361E-2</c:v>
                </c:pt>
                <c:pt idx="2885">
                  <c:v>9.3218047034160784E-2</c:v>
                </c:pt>
                <c:pt idx="2886">
                  <c:v>9.3368417926076544E-2</c:v>
                </c:pt>
                <c:pt idx="2887">
                  <c:v>9.3519031382665707E-2</c:v>
                </c:pt>
                <c:pt idx="2888">
                  <c:v>9.3669887795211612E-2</c:v>
                </c:pt>
                <c:pt idx="2889">
                  <c:v>9.3820987555628677E-2</c:v>
                </c:pt>
                <c:pt idx="2890">
                  <c:v>9.3972331056463784E-2</c:v>
                </c:pt>
                <c:pt idx="2891">
                  <c:v>9.4123918690896674E-2</c:v>
                </c:pt>
                <c:pt idx="2892">
                  <c:v>9.4275750852741522E-2</c:v>
                </c:pt>
                <c:pt idx="2893">
                  <c:v>9.4427827936447883E-2</c:v>
                </c:pt>
                <c:pt idx="2894">
                  <c:v>9.4580150337101307E-2</c:v>
                </c:pt>
                <c:pt idx="2895">
                  <c:v>9.4732718450424927E-2</c:v>
                </c:pt>
                <c:pt idx="2896">
                  <c:v>9.4885532672780104E-2</c:v>
                </c:pt>
                <c:pt idx="2897">
                  <c:v>9.5038593401167576E-2</c:v>
                </c:pt>
                <c:pt idx="2898">
                  <c:v>9.5191901033228471E-2</c:v>
                </c:pt>
                <c:pt idx="2899">
                  <c:v>9.5345455967245502E-2</c:v>
                </c:pt>
                <c:pt idx="2900">
                  <c:v>9.5499258602143561E-2</c:v>
                </c:pt>
                <c:pt idx="2901">
                  <c:v>9.5653309337491332E-2</c:v>
                </c:pt>
                <c:pt idx="2902">
                  <c:v>9.5807608573501984E-2</c:v>
                </c:pt>
                <c:pt idx="2903">
                  <c:v>9.5962156711034072E-2</c:v>
                </c:pt>
                <c:pt idx="2904">
                  <c:v>9.6116954151593076E-2</c:v>
                </c:pt>
                <c:pt idx="2905">
                  <c:v>9.6272001297331961E-2</c:v>
                </c:pt>
                <c:pt idx="2906">
                  <c:v>9.6427298551052476E-2</c:v>
                </c:pt>
                <c:pt idx="2907">
                  <c:v>9.6582846316206075E-2</c:v>
                </c:pt>
                <c:pt idx="2908">
                  <c:v>9.6738644996895107E-2</c:v>
                </c:pt>
                <c:pt idx="2909">
                  <c:v>9.6894694997873676E-2</c:v>
                </c:pt>
                <c:pt idx="2910">
                  <c:v>9.7050996724548963E-2</c:v>
                </c:pt>
                <c:pt idx="2911">
                  <c:v>9.7207550582981916E-2</c:v>
                </c:pt>
                <c:pt idx="2912">
                  <c:v>9.73643569798886E-2</c:v>
                </c:pt>
                <c:pt idx="2913">
                  <c:v>9.7521416322641274E-2</c:v>
                </c:pt>
                <c:pt idx="2914">
                  <c:v>9.767872901926905E-2</c:v>
                </c:pt>
                <c:pt idx="2915">
                  <c:v>9.7836295478459526E-2</c:v>
                </c:pt>
                <c:pt idx="2916">
                  <c:v>9.7994116109559395E-2</c:v>
                </c:pt>
                <c:pt idx="2917">
                  <c:v>9.8152191322575716E-2</c:v>
                </c:pt>
                <c:pt idx="2918">
                  <c:v>9.8310521528176875E-2</c:v>
                </c:pt>
                <c:pt idx="2919">
                  <c:v>9.8469107137693884E-2</c:v>
                </c:pt>
                <c:pt idx="2920">
                  <c:v>9.8627948563121015E-2</c:v>
                </c:pt>
                <c:pt idx="2921">
                  <c:v>9.8787046217117355E-2</c:v>
                </c:pt>
                <c:pt idx="2922">
                  <c:v>9.8946400513007626E-2</c:v>
                </c:pt>
                <c:pt idx="2923">
                  <c:v>9.9106011864783086E-2</c:v>
                </c:pt>
                <c:pt idx="2924">
                  <c:v>9.9265880687103056E-2</c:v>
                </c:pt>
                <c:pt idx="2925">
                  <c:v>9.942600739529564E-2</c:v>
                </c:pt>
                <c:pt idx="2926">
                  <c:v>9.9586392405358923E-2</c:v>
                </c:pt>
                <c:pt idx="2927">
                  <c:v>9.974703613396195E-2</c:v>
                </c:pt>
                <c:pt idx="2928">
                  <c:v>9.9907938998446175E-2</c:v>
                </c:pt>
                <c:pt idx="2929">
                  <c:v>0.10006910141682585</c:v>
                </c:pt>
                <c:pt idx="2930">
                  <c:v>0.10023052380778993</c:v>
                </c:pt>
                <c:pt idx="2931">
                  <c:v>0.10039220659070253</c:v>
                </c:pt>
                <c:pt idx="2932">
                  <c:v>0.10055415018560429</c:v>
                </c:pt>
                <c:pt idx="2933">
                  <c:v>0.10071635501321345</c:v>
                </c:pt>
                <c:pt idx="2934">
                  <c:v>0.10087882149492693</c:v>
                </c:pt>
                <c:pt idx="2935">
                  <c:v>0.10104155005282132</c:v>
                </c:pt>
                <c:pt idx="2936">
                  <c:v>0.10120454110965418</c:v>
                </c:pt>
                <c:pt idx="2937">
                  <c:v>0.10136779508886493</c:v>
                </c:pt>
                <c:pt idx="2938">
                  <c:v>0.10153131241457612</c:v>
                </c:pt>
                <c:pt idx="2939">
                  <c:v>0.10169509351159435</c:v>
                </c:pt>
                <c:pt idx="2940">
                  <c:v>0.10185913880541166</c:v>
                </c:pt>
                <c:pt idx="2941">
                  <c:v>0.10202344872220627</c:v>
                </c:pt>
                <c:pt idx="2942">
                  <c:v>0.10218802368884398</c:v>
                </c:pt>
                <c:pt idx="2943">
                  <c:v>0.1023528641328791</c:v>
                </c:pt>
                <c:pt idx="2944">
                  <c:v>0.10251797048255572</c:v>
                </c:pt>
                <c:pt idx="2945">
                  <c:v>0.10268334316680863</c:v>
                </c:pt>
                <c:pt idx="2946">
                  <c:v>0.10284898261526464</c:v>
                </c:pt>
                <c:pt idx="2947">
                  <c:v>0.10301488925824351</c:v>
                </c:pt>
                <c:pt idx="2948">
                  <c:v>0.10318106352675917</c:v>
                </c:pt>
                <c:pt idx="2949">
                  <c:v>0.10334750585252094</c:v>
                </c:pt>
                <c:pt idx="2950">
                  <c:v>0.10351421666793434</c:v>
                </c:pt>
                <c:pt idx="2951">
                  <c:v>0.10368119640610257</c:v>
                </c:pt>
                <c:pt idx="2952">
                  <c:v>0.10384844550082738</c:v>
                </c:pt>
                <c:pt idx="2953">
                  <c:v>0.1040159643866103</c:v>
                </c:pt>
                <c:pt idx="2954">
                  <c:v>0.1041837534986538</c:v>
                </c:pt>
                <c:pt idx="2955">
                  <c:v>0.10435181327286235</c:v>
                </c:pt>
                <c:pt idx="2956">
                  <c:v>0.10452014414584358</c:v>
                </c:pt>
                <c:pt idx="2957">
                  <c:v>0.10468874655490942</c:v>
                </c:pt>
                <c:pt idx="2958">
                  <c:v>0.10485762093807721</c:v>
                </c:pt>
                <c:pt idx="2959">
                  <c:v>0.10502676773407095</c:v>
                </c:pt>
                <c:pt idx="2960">
                  <c:v>0.10519618738232227</c:v>
                </c:pt>
                <c:pt idx="2961">
                  <c:v>0.1053658803229716</c:v>
                </c:pt>
                <c:pt idx="2962">
                  <c:v>0.10553584699686948</c:v>
                </c:pt>
                <c:pt idx="2963">
                  <c:v>0.10570608784557754</c:v>
                </c:pt>
                <c:pt idx="2964">
                  <c:v>0.10587660331136969</c:v>
                </c:pt>
                <c:pt idx="2965">
                  <c:v>0.10604739383723327</c:v>
                </c:pt>
                <c:pt idx="2966">
                  <c:v>0.10621845986687024</c:v>
                </c:pt>
                <c:pt idx="2967">
                  <c:v>0.10638980184469825</c:v>
                </c:pt>
                <c:pt idx="2968">
                  <c:v>0.10656142021585187</c:v>
                </c:pt>
                <c:pt idx="2969">
                  <c:v>0.10673331542618378</c:v>
                </c:pt>
                <c:pt idx="2970">
                  <c:v>0.10690548792226574</c:v>
                </c:pt>
                <c:pt idx="2971">
                  <c:v>0.10707793815139004</c:v>
                </c:pt>
                <c:pt idx="2972">
                  <c:v>0.10725066656157034</c:v>
                </c:pt>
                <c:pt idx="2973">
                  <c:v>0.10742367360154312</c:v>
                </c:pt>
                <c:pt idx="2974">
                  <c:v>0.10759695972076862</c:v>
                </c:pt>
                <c:pt idx="2975">
                  <c:v>0.10777052536943219</c:v>
                </c:pt>
                <c:pt idx="2976">
                  <c:v>0.10794437099844532</c:v>
                </c:pt>
                <c:pt idx="2977">
                  <c:v>0.10811849705944693</c:v>
                </c:pt>
                <c:pt idx="2978">
                  <c:v>0.10829290400480436</c:v>
                </c:pt>
                <c:pt idx="2979">
                  <c:v>0.10846759228761492</c:v>
                </c:pt>
                <c:pt idx="2980">
                  <c:v>0.10864256236170652</c:v>
                </c:pt>
                <c:pt idx="2981">
                  <c:v>0.10881781468163931</c:v>
                </c:pt>
                <c:pt idx="2982">
                  <c:v>0.10899334970270669</c:v>
                </c:pt>
                <c:pt idx="2983">
                  <c:v>0.10916916788093645</c:v>
                </c:pt>
                <c:pt idx="2984">
                  <c:v>0.10934526967309195</c:v>
                </c:pt>
                <c:pt idx="2985">
                  <c:v>0.1095216555366736</c:v>
                </c:pt>
                <c:pt idx="2986">
                  <c:v>0.10969832592991949</c:v>
                </c:pt>
                <c:pt idx="2987">
                  <c:v>0.10987528131180709</c:v>
                </c:pt>
                <c:pt idx="2988">
                  <c:v>0.11005252214205417</c:v>
                </c:pt>
                <c:pt idx="2989">
                  <c:v>0.11023004888112019</c:v>
                </c:pt>
                <c:pt idx="2990">
                  <c:v>0.11040786199020727</c:v>
                </c:pt>
                <c:pt idx="2991">
                  <c:v>0.11058596193126156</c:v>
                </c:pt>
                <c:pt idx="2992">
                  <c:v>0.11076434916697431</c:v>
                </c:pt>
                <c:pt idx="2993">
                  <c:v>0.11094302416078319</c:v>
                </c:pt>
                <c:pt idx="2994">
                  <c:v>0.11112198737687341</c:v>
                </c:pt>
                <c:pt idx="2995">
                  <c:v>0.11130123928017914</c:v>
                </c:pt>
                <c:pt idx="2996">
                  <c:v>0.11148078033638421</c:v>
                </c:pt>
                <c:pt idx="2997">
                  <c:v>0.11166061101192393</c:v>
                </c:pt>
                <c:pt idx="2998">
                  <c:v>0.11184073177398585</c:v>
                </c:pt>
                <c:pt idx="2999">
                  <c:v>0.1120211430905113</c:v>
                </c:pt>
                <c:pt idx="3000">
                  <c:v>0.11220184543019632</c:v>
                </c:pt>
                <c:pt idx="3001">
                  <c:v>0.11238283926249307</c:v>
                </c:pt>
                <c:pt idx="3002">
                  <c:v>0.11256412505761096</c:v>
                </c:pt>
                <c:pt idx="3003">
                  <c:v>0.11274570328651792</c:v>
                </c:pt>
                <c:pt idx="3004">
                  <c:v>0.11292757442094155</c:v>
                </c:pt>
                <c:pt idx="3005">
                  <c:v>0.11310973893337056</c:v>
                </c:pt>
                <c:pt idx="3006">
                  <c:v>0.11329219729705563</c:v>
                </c:pt>
                <c:pt idx="3007">
                  <c:v>0.11347494998601085</c:v>
                </c:pt>
                <c:pt idx="3008">
                  <c:v>0.11365799747501519</c:v>
                </c:pt>
                <c:pt idx="3009">
                  <c:v>0.11384134023961326</c:v>
                </c:pt>
                <c:pt idx="3010">
                  <c:v>0.11402497875611683</c:v>
                </c:pt>
                <c:pt idx="3011">
                  <c:v>0.11420891350160607</c:v>
                </c:pt>
                <c:pt idx="3012">
                  <c:v>0.11439314495393064</c:v>
                </c:pt>
                <c:pt idx="3013">
                  <c:v>0.11457767359171113</c:v>
                </c:pt>
                <c:pt idx="3014">
                  <c:v>0.11476249989434005</c:v>
                </c:pt>
                <c:pt idx="3015">
                  <c:v>0.11494762434198348</c:v>
                </c:pt>
                <c:pt idx="3016">
                  <c:v>0.11513304741558171</c:v>
                </c:pt>
                <c:pt idx="3017">
                  <c:v>0.1153187695968511</c:v>
                </c:pt>
                <c:pt idx="3018">
                  <c:v>0.11550479136828501</c:v>
                </c:pt>
                <c:pt idx="3019">
                  <c:v>0.11569111321315509</c:v>
                </c:pt>
                <c:pt idx="3020">
                  <c:v>0.11587773561551258</c:v>
                </c:pt>
                <c:pt idx="3021">
                  <c:v>0.11606465906018952</c:v>
                </c:pt>
                <c:pt idx="3022">
                  <c:v>0.11625188403280004</c:v>
                </c:pt>
                <c:pt idx="3023">
                  <c:v>0.11643941101974166</c:v>
                </c:pt>
                <c:pt idx="3024">
                  <c:v>0.11662724050819641</c:v>
                </c:pt>
                <c:pt idx="3025">
                  <c:v>0.11681537298613247</c:v>
                </c:pt>
                <c:pt idx="3026">
                  <c:v>0.11700380894230475</c:v>
                </c:pt>
                <c:pt idx="3027">
                  <c:v>0.11719254886625684</c:v>
                </c:pt>
                <c:pt idx="3028">
                  <c:v>0.11738159324832206</c:v>
                </c:pt>
                <c:pt idx="3029">
                  <c:v>0.11757094257962454</c:v>
                </c:pt>
                <c:pt idx="3030">
                  <c:v>0.11776059735208071</c:v>
                </c:pt>
                <c:pt idx="3031">
                  <c:v>0.11795055805840055</c:v>
                </c:pt>
                <c:pt idx="3032">
                  <c:v>0.11814082519208874</c:v>
                </c:pt>
                <c:pt idx="3033">
                  <c:v>0.11833139924744615</c:v>
                </c:pt>
                <c:pt idx="3034">
                  <c:v>0.11852500982735854</c:v>
                </c:pt>
                <c:pt idx="3035">
                  <c:v>0.1187162036144964</c:v>
                </c:pt>
                <c:pt idx="3036">
                  <c:v>0.11890770581809676</c:v>
                </c:pt>
                <c:pt idx="3037">
                  <c:v>0.11909951693566899</c:v>
                </c:pt>
                <c:pt idx="3038">
                  <c:v>0.11929163746552507</c:v>
                </c:pt>
                <c:pt idx="3039">
                  <c:v>0.11948406790678079</c:v>
                </c:pt>
                <c:pt idx="3040">
                  <c:v>0.11967680875935713</c:v>
                </c:pt>
                <c:pt idx="3041">
                  <c:v>0.11986986052398141</c:v>
                </c:pt>
                <c:pt idx="3042">
                  <c:v>0.12006322370218875</c:v>
                </c:pt>
                <c:pt idx="3043">
                  <c:v>0.1202568987963233</c:v>
                </c:pt>
                <c:pt idx="3044">
                  <c:v>0.12045088630953947</c:v>
                </c:pt>
                <c:pt idx="3045">
                  <c:v>0.12064518674580334</c:v>
                </c:pt>
                <c:pt idx="3046">
                  <c:v>0.12083980060989405</c:v>
                </c:pt>
                <c:pt idx="3047">
                  <c:v>0.1210347284074049</c:v>
                </c:pt>
                <c:pt idx="3048">
                  <c:v>0.12122997064474475</c:v>
                </c:pt>
                <c:pt idx="3049">
                  <c:v>0.12142832378743183</c:v>
                </c:pt>
                <c:pt idx="3050">
                  <c:v>0.12162420093711145</c:v>
                </c:pt>
                <c:pt idx="3051">
                  <c:v>0.1218203940580288</c:v>
                </c:pt>
                <c:pt idx="3052">
                  <c:v>0.12201690365988005</c:v>
                </c:pt>
                <c:pt idx="3053">
                  <c:v>0.12221373025318344</c:v>
                </c:pt>
                <c:pt idx="3054">
                  <c:v>0.12241087434928091</c:v>
                </c:pt>
                <c:pt idx="3055">
                  <c:v>0.12260833646033918</c:v>
                </c:pt>
                <c:pt idx="3056">
                  <c:v>0.12280611709935091</c:v>
                </c:pt>
                <c:pt idx="3057">
                  <c:v>0.12300421678013666</c:v>
                </c:pt>
                <c:pt idx="3058">
                  <c:v>0.12320547289553739</c:v>
                </c:pt>
                <c:pt idx="3059">
                  <c:v>0.12340421678084336</c:v>
                </c:pt>
                <c:pt idx="3060">
                  <c:v>0.12360328126174472</c:v>
                </c:pt>
                <c:pt idx="3061">
                  <c:v>0.12380266685539737</c:v>
                </c:pt>
                <c:pt idx="3062">
                  <c:v>0.12400237407979109</c:v>
                </c:pt>
                <c:pt idx="3063">
                  <c:v>0.12420240345375141</c:v>
                </c:pt>
                <c:pt idx="3064">
                  <c:v>0.12440275549694076</c:v>
                </c:pt>
                <c:pt idx="3065">
                  <c:v>0.1246062998629133</c:v>
                </c:pt>
                <c:pt idx="3066">
                  <c:v>0.1248073034351276</c:v>
                </c:pt>
                <c:pt idx="3067">
                  <c:v>0.12500863124805917</c:v>
                </c:pt>
                <c:pt idx="3068">
                  <c:v>0.12521028382474367</c:v>
                </c:pt>
                <c:pt idx="3069">
                  <c:v>0.12541226168906056</c:v>
                </c:pt>
                <c:pt idx="3070">
                  <c:v>0.12561745778129108</c:v>
                </c:pt>
                <c:pt idx="3071">
                  <c:v>0.12582009246167478</c:v>
                </c:pt>
                <c:pt idx="3072">
                  <c:v>0.12602305401393141</c:v>
                </c:pt>
                <c:pt idx="3073">
                  <c:v>0.12622634296534091</c:v>
                </c:pt>
                <c:pt idx="3074">
                  <c:v>0.12642995984403402</c:v>
                </c:pt>
                <c:pt idx="3075">
                  <c:v>0.12663682106598673</c:v>
                </c:pt>
                <c:pt idx="3076">
                  <c:v>0.12684110009069202</c:v>
                </c:pt>
                <c:pt idx="3077">
                  <c:v>0.12704570863977716</c:v>
                </c:pt>
                <c:pt idx="3078">
                  <c:v>0.12725064724480104</c:v>
                </c:pt>
                <c:pt idx="3079">
                  <c:v>0.12745885125290016</c:v>
                </c:pt>
                <c:pt idx="3080">
                  <c:v>0.12766445630208587</c:v>
                </c:pt>
                <c:pt idx="3081">
                  <c:v>0.12787039301467382</c:v>
                </c:pt>
                <c:pt idx="3082">
                  <c:v>0.12807666192567324</c:v>
                </c:pt>
                <c:pt idx="3083">
                  <c:v>0.12828621743626789</c:v>
                </c:pt>
                <c:pt idx="3084">
                  <c:v>0.12849315711747913</c:v>
                </c:pt>
                <c:pt idx="3085">
                  <c:v>0.12870043061499989</c:v>
                </c:pt>
                <c:pt idx="3086">
                  <c:v>0.1289080384673123</c:v>
                </c:pt>
                <c:pt idx="3087">
                  <c:v>0.1291189542533315</c:v>
                </c:pt>
                <c:pt idx="3088">
                  <c:v>0.12932723722998715</c:v>
                </c:pt>
                <c:pt idx="3089">
                  <c:v>0.12953585618983454</c:v>
                </c:pt>
                <c:pt idx="3090">
                  <c:v>0.12974779919393875</c:v>
                </c:pt>
                <c:pt idx="3091">
                  <c:v>0.12995709656617127</c:v>
                </c:pt>
                <c:pt idx="3092">
                  <c:v>0.13016673155792646</c:v>
                </c:pt>
                <c:pt idx="3093">
                  <c:v>0.13037970678295127</c:v>
                </c:pt>
                <c:pt idx="3094">
                  <c:v>0.13059002349114707</c:v>
                </c:pt>
                <c:pt idx="3095">
                  <c:v>0.1308006794631657</c:v>
                </c:pt>
                <c:pt idx="3096">
                  <c:v>0.13101469193631193</c:v>
                </c:pt>
                <c:pt idx="3097">
                  <c:v>0.13122603294491847</c:v>
                </c:pt>
                <c:pt idx="3098">
                  <c:v>0.13144074136972919</c:v>
                </c:pt>
                <c:pt idx="3099">
                  <c:v>0.13165276964260847</c:v>
                </c:pt>
                <c:pt idx="3100">
                  <c:v>0.13186513994025137</c:v>
                </c:pt>
                <c:pt idx="3101">
                  <c:v>0.13208089405434473</c:v>
                </c:pt>
                <c:pt idx="3102">
                  <c:v>0.13229395496342708</c:v>
                </c:pt>
                <c:pt idx="3103">
                  <c:v>0.13251041069286379</c:v>
                </c:pt>
                <c:pt idx="3104">
                  <c:v>0.13272416445919949</c:v>
                </c:pt>
                <c:pt idx="3105">
                  <c:v>0.1329382630337082</c:v>
                </c:pt>
                <c:pt idx="3106">
                  <c:v>0.13315577296228331</c:v>
                </c:pt>
                <c:pt idx="3107">
                  <c:v>0.13337056776845133</c:v>
                </c:pt>
                <c:pt idx="3108">
                  <c:v>0.13358878502213989</c:v>
                </c:pt>
                <c:pt idx="3109">
                  <c:v>0.13380427832405761</c:v>
                </c:pt>
                <c:pt idx="3110">
                  <c:v>0.13402320520302494</c:v>
                </c:pt>
                <c:pt idx="3111">
                  <c:v>0.13423939927214551</c:v>
                </c:pt>
                <c:pt idx="3112">
                  <c:v>0.13445903808403703</c:v>
                </c:pt>
                <c:pt idx="3113">
                  <c:v>0.13467593519919996</c:v>
                </c:pt>
                <c:pt idx="3114">
                  <c:v>0.13489628825916533</c:v>
                </c:pt>
                <c:pt idx="3115">
                  <c:v>0.13511389070662083</c:v>
                </c:pt>
                <c:pt idx="3116">
                  <c:v>0.13533496033733841</c:v>
                </c:pt>
                <c:pt idx="3117">
                  <c:v>0.13555327041077139</c:v>
                </c:pt>
                <c:pt idx="3118">
                  <c:v>0.13577505894247269</c:v>
                </c:pt>
                <c:pt idx="3119">
                  <c:v>0.13599407894302695</c:v>
                </c:pt>
                <c:pt idx="3120">
                  <c:v>0.13621658871352121</c:v>
                </c:pt>
                <c:pt idx="3121">
                  <c:v>0.13643946254838021</c:v>
                </c:pt>
                <c:pt idx="3122">
                  <c:v>0.13665955430452253</c:v>
                </c:pt>
                <c:pt idx="3123">
                  <c:v>0.13688315290749467</c:v>
                </c:pt>
                <c:pt idx="3124">
                  <c:v>0.13710396038464981</c:v>
                </c:pt>
                <c:pt idx="3125">
                  <c:v>0.13732828611262371</c:v>
                </c:pt>
                <c:pt idx="3126">
                  <c:v>0.13755297887618209</c:v>
                </c:pt>
                <c:pt idx="3127">
                  <c:v>0.13777486685578866</c:v>
                </c:pt>
                <c:pt idx="3128">
                  <c:v>0.13800029030247268</c:v>
                </c:pt>
                <c:pt idx="3129">
                  <c:v>0.13822608258079827</c:v>
                </c:pt>
                <c:pt idx="3130">
                  <c:v>0.13844905635020235</c:v>
                </c:pt>
                <c:pt idx="3131">
                  <c:v>0.13867558288718884</c:v>
                </c:pt>
                <c:pt idx="3132">
                  <c:v>0.13890248006066291</c:v>
                </c:pt>
                <c:pt idx="3133">
                  <c:v>0.13912654493308377</c:v>
                </c:pt>
                <c:pt idx="3134">
                  <c:v>0.13935417995825042</c:v>
                </c:pt>
                <c:pt idx="3135">
                  <c:v>0.13958218743358258</c:v>
                </c:pt>
                <c:pt idx="3136">
                  <c:v>0.13981056796847297</c:v>
                </c:pt>
                <c:pt idx="3137">
                  <c:v>0.14003609768587802</c:v>
                </c:pt>
                <c:pt idx="3138">
                  <c:v>0.14026522089623517</c:v>
                </c:pt>
                <c:pt idx="3139">
                  <c:v>0.14049471899168547</c:v>
                </c:pt>
                <c:pt idx="3140">
                  <c:v>0.14072459258560563</c:v>
                </c:pt>
                <c:pt idx="3141">
                  <c:v>0.14095159672455548</c:v>
                </c:pt>
                <c:pt idx="3142">
                  <c:v>0.1411822178492525</c:v>
                </c:pt>
                <c:pt idx="3143">
                  <c:v>0.14141321630988887</c:v>
                </c:pt>
                <c:pt idx="3144">
                  <c:v>0.14164459272385133</c:v>
                </c:pt>
                <c:pt idx="3145">
                  <c:v>0.14187634770953667</c:v>
                </c:pt>
                <c:pt idx="3146">
                  <c:v>0.14210520975530574</c:v>
                </c:pt>
                <c:pt idx="3147">
                  <c:v>0.14233771838990542</c:v>
                </c:pt>
                <c:pt idx="3148">
                  <c:v>0.14257060744873626</c:v>
                </c:pt>
                <c:pt idx="3149">
                  <c:v>0.14280387755423793</c:v>
                </c:pt>
                <c:pt idx="3150">
                  <c:v>0.14303752932986846</c:v>
                </c:pt>
                <c:pt idx="3151">
                  <c:v>0.14327156340010608</c:v>
                </c:pt>
                <c:pt idx="3152">
                  <c:v>0.14350598039045065</c:v>
                </c:pt>
                <c:pt idx="3153">
                  <c:v>0.14374078092742557</c:v>
                </c:pt>
                <c:pt idx="3154">
                  <c:v>0.14397596563857923</c:v>
                </c:pt>
                <c:pt idx="3155">
                  <c:v>0.14421153515248689</c:v>
                </c:pt>
                <c:pt idx="3156">
                  <c:v>0.14444749009875213</c:v>
                </c:pt>
                <c:pt idx="3157">
                  <c:v>0.14468383110800892</c:v>
                </c:pt>
                <c:pt idx="3158">
                  <c:v>0.14492055881192281</c:v>
                </c:pt>
                <c:pt idx="3159">
                  <c:v>0.145157673843193</c:v>
                </c:pt>
                <c:pt idx="3160">
                  <c:v>0.14539517683555384</c:v>
                </c:pt>
                <c:pt idx="3161">
                  <c:v>0.1456330684237766</c:v>
                </c:pt>
                <c:pt idx="3162">
                  <c:v>0.14587134924367112</c:v>
                </c:pt>
                <c:pt idx="3163">
                  <c:v>0.14611001993208761</c:v>
                </c:pt>
                <c:pt idx="3164">
                  <c:v>0.14634908112691811</c:v>
                </c:pt>
                <c:pt idx="3165">
                  <c:v>0.14658853346709855</c:v>
                </c:pt>
                <c:pt idx="3166">
                  <c:v>0.14682837759261019</c:v>
                </c:pt>
                <c:pt idx="3167">
                  <c:v>0.14706861414448136</c:v>
                </c:pt>
                <c:pt idx="3168">
                  <c:v>0.14730924376478935</c:v>
                </c:pt>
                <c:pt idx="3169">
                  <c:v>0.14755026709666186</c:v>
                </c:pt>
                <c:pt idx="3170">
                  <c:v>0.1477950878527606</c:v>
                </c:pt>
                <c:pt idx="3171">
                  <c:v>0.14803690610936332</c:v>
                </c:pt>
                <c:pt idx="3172">
                  <c:v>0.14827912002234453</c:v>
                </c:pt>
                <c:pt idx="3173">
                  <c:v>0.1485217302390664</c:v>
                </c:pt>
                <c:pt idx="3174">
                  <c:v>0.14876473740795015</c:v>
                </c:pt>
                <c:pt idx="3175">
                  <c:v>0.14900814217847805</c:v>
                </c:pt>
                <c:pt idx="3176">
                  <c:v>0.14925538189380233</c:v>
                </c:pt>
                <c:pt idx="3177">
                  <c:v>0.14949958944333935</c:v>
                </c:pt>
                <c:pt idx="3178">
                  <c:v>0.14974419655855029</c:v>
                </c:pt>
                <c:pt idx="3179">
                  <c:v>0.14998920389319342</c:v>
                </c:pt>
                <c:pt idx="3180">
                  <c:v>0.15023807142170648</c:v>
                </c:pt>
                <c:pt idx="3181">
                  <c:v>0.15048388682081323</c:v>
                </c:pt>
                <c:pt idx="3182">
                  <c:v>0.15073010441631318</c:v>
                </c:pt>
                <c:pt idx="3183">
                  <c:v>0.15098020127385303</c:v>
                </c:pt>
                <c:pt idx="3184">
                  <c:v>0.15122723092540638</c:v>
                </c:pt>
                <c:pt idx="3185">
                  <c:v>0.15147466476007931</c:v>
                </c:pt>
                <c:pt idx="3186">
                  <c:v>0.15172599701915329</c:v>
                </c:pt>
                <c:pt idx="3187">
                  <c:v>0.15197424692118675</c:v>
                </c:pt>
                <c:pt idx="3188">
                  <c:v>0.1522264081051066</c:v>
                </c:pt>
                <c:pt idx="3189">
                  <c:v>0.1524754767659916</c:v>
                </c:pt>
                <c:pt idx="3190">
                  <c:v>0.15272495294616714</c:v>
                </c:pt>
                <c:pt idx="3191">
                  <c:v>0.15297835972875826</c:v>
                </c:pt>
                <c:pt idx="3192">
                  <c:v>0.15322865871220215</c:v>
                </c:pt>
                <c:pt idx="3193">
                  <c:v>0.15348290126167408</c:v>
                </c:pt>
                <c:pt idx="3194">
                  <c:v>0.15373402576209316</c:v>
                </c:pt>
                <c:pt idx="3195">
                  <c:v>0.15398910683490832</c:v>
                </c:pt>
                <c:pt idx="3196">
                  <c:v>0.15424105957495959</c:v>
                </c:pt>
                <c:pt idx="3197">
                  <c:v>0.15449698193667161</c:v>
                </c:pt>
                <c:pt idx="3198">
                  <c:v>0.1547497656479917</c:v>
                </c:pt>
                <c:pt idx="3199">
                  <c:v>0.15500653207327525</c:v>
                </c:pt>
                <c:pt idx="3200">
                  <c:v>0.15526372453472678</c:v>
                </c:pt>
                <c:pt idx="3201">
                  <c:v>0.15551776276919119</c:v>
                </c:pt>
                <c:pt idx="3202">
                  <c:v>0.15577580348316022</c:v>
                </c:pt>
                <c:pt idx="3203">
                  <c:v>0.15603427234764317</c:v>
                </c:pt>
                <c:pt idx="3204">
                  <c:v>0.15628957133123977</c:v>
                </c:pt>
                <c:pt idx="3205">
                  <c:v>0.15654889265797514</c:v>
                </c:pt>
                <c:pt idx="3206">
                  <c:v>0.15680864426006366</c:v>
                </c:pt>
                <c:pt idx="3207">
                  <c:v>0.15706521024967879</c:v>
                </c:pt>
                <c:pt idx="3208">
                  <c:v>0.15732581854464678</c:v>
                </c:pt>
                <c:pt idx="3209">
                  <c:v>0.15758685925035232</c:v>
                </c:pt>
                <c:pt idx="3210">
                  <c:v>0.15784469853392433</c:v>
                </c:pt>
                <c:pt idx="3211">
                  <c:v>0.15810660018413231</c:v>
                </c:pt>
                <c:pt idx="3212">
                  <c:v>0.15836893639105984</c:v>
                </c:pt>
                <c:pt idx="3213">
                  <c:v>0.15863170787573908</c:v>
                </c:pt>
                <c:pt idx="3214">
                  <c:v>0.15889491536039874</c:v>
                </c:pt>
                <c:pt idx="3215">
                  <c:v>0.15915855956846575</c:v>
                </c:pt>
                <c:pt idx="3216">
                  <c:v>0.15941897042485761</c:v>
                </c:pt>
                <c:pt idx="3217">
                  <c:v>0.15968348416409961</c:v>
                </c:pt>
                <c:pt idx="3218">
                  <c:v>0.15994843679413401</c:v>
                </c:pt>
                <c:pt idx="3219">
                  <c:v>0.16021382904318424</c:v>
                </c:pt>
                <c:pt idx="3220">
                  <c:v>0.16047966164068223</c:v>
                </c:pt>
                <c:pt idx="3221">
                  <c:v>0.16074593531727002</c:v>
                </c:pt>
                <c:pt idx="3222">
                  <c:v>0.16101265080480212</c:v>
                </c:pt>
                <c:pt idx="3223">
                  <c:v>0.16127980883634718</c:v>
                </c:pt>
                <c:pt idx="3224">
                  <c:v>0.16154741014619034</c:v>
                </c:pt>
                <c:pt idx="3225">
                  <c:v>0.161815455469835</c:v>
                </c:pt>
                <c:pt idx="3226">
                  <c:v>0.16208394554400501</c:v>
                </c:pt>
                <c:pt idx="3227">
                  <c:v>0.16235288110664653</c:v>
                </c:pt>
                <c:pt idx="3228">
                  <c:v>0.16262226289693024</c:v>
                </c:pt>
                <c:pt idx="3229">
                  <c:v>0.1628920916552532</c:v>
                </c:pt>
                <c:pt idx="3230">
                  <c:v>0.163162368123241</c:v>
                </c:pt>
                <c:pt idx="3231">
                  <c:v>0.16343309304374976</c:v>
                </c:pt>
                <c:pt idx="3232">
                  <c:v>0.16370426716086822</c:v>
                </c:pt>
                <c:pt idx="3233">
                  <c:v>0.16397966694781646</c:v>
                </c:pt>
                <c:pt idx="3234">
                  <c:v>0.16425174796018549</c:v>
                </c:pt>
                <c:pt idx="3235">
                  <c:v>0.16452428041924103</c:v>
                </c:pt>
                <c:pt idx="3236">
                  <c:v>0.16479726507403969</c:v>
                </c:pt>
                <c:pt idx="3237">
                  <c:v>0.16507070267488119</c:v>
                </c:pt>
                <c:pt idx="3238">
                  <c:v>0.16534840121711519</c:v>
                </c:pt>
                <c:pt idx="3239">
                  <c:v>0.16562275328303974</c:v>
                </c:pt>
                <c:pt idx="3240">
                  <c:v>0.16589756056386526</c:v>
                </c:pt>
                <c:pt idx="3241">
                  <c:v>0.16617665012962238</c:v>
                </c:pt>
                <c:pt idx="3242">
                  <c:v>0.16645237645619038</c:v>
                </c:pt>
                <c:pt idx="3243">
                  <c:v>0.16672856027788244</c:v>
                </c:pt>
                <c:pt idx="3244">
                  <c:v>0.16700904783495751</c:v>
                </c:pt>
                <c:pt idx="3245">
                  <c:v>0.16728615530599647</c:v>
                </c:pt>
                <c:pt idx="3246">
                  <c:v>0.16756372256380453</c:v>
                </c:pt>
                <c:pt idx="3247">
                  <c:v>0.16784561511489474</c:v>
                </c:pt>
                <c:pt idx="3248">
                  <c:v>0.16812411064871413</c:v>
                </c:pt>
                <c:pt idx="3249">
                  <c:v>0.16840694594101607</c:v>
                </c:pt>
                <c:pt idx="3250">
                  <c:v>0.16868637285530655</c:v>
                </c:pt>
                <c:pt idx="3251">
                  <c:v>0.16897015404165627</c:v>
                </c:pt>
                <c:pt idx="3252">
                  <c:v>0.16925051545125983</c:v>
                </c:pt>
                <c:pt idx="3253">
                  <c:v>0.1695352456950375</c:v>
                </c:pt>
                <c:pt idx="3254">
                  <c:v>0.16981654472521307</c:v>
                </c:pt>
                <c:pt idx="3255">
                  <c:v>0.17010222720037821</c:v>
                </c:pt>
                <c:pt idx="3256">
                  <c:v>0.17038839027934283</c:v>
                </c:pt>
                <c:pt idx="3257">
                  <c:v>0.17067110487796375</c:v>
                </c:pt>
                <c:pt idx="3258">
                  <c:v>0.17095822498018695</c:v>
                </c:pt>
                <c:pt idx="3259">
                  <c:v>0.17124582810473063</c:v>
                </c:pt>
                <c:pt idx="3260">
                  <c:v>0.17152996539529808</c:v>
                </c:pt>
                <c:pt idx="3261">
                  <c:v>0.1718185303590854</c:v>
                </c:pt>
                <c:pt idx="3262">
                  <c:v>0.17210758077588456</c:v>
                </c:pt>
                <c:pt idx="3263">
                  <c:v>0.17239711746237352</c:v>
                </c:pt>
                <c:pt idx="3264">
                  <c:v>0.17268316501401046</c:v>
                </c:pt>
                <c:pt idx="3265">
                  <c:v>0.17297367000620881</c:v>
                </c:pt>
                <c:pt idx="3266">
                  <c:v>0.17326466371512997</c:v>
                </c:pt>
                <c:pt idx="3267">
                  <c:v>0.17355614696294241</c:v>
                </c:pt>
                <c:pt idx="3268">
                  <c:v>0.17384812057319771</c:v>
                </c:pt>
                <c:pt idx="3269">
                  <c:v>0.17414058537083285</c:v>
                </c:pt>
                <c:pt idx="3270">
                  <c:v>0.17442952574767426</c:v>
                </c:pt>
                <c:pt idx="3271">
                  <c:v>0.17472296864358353</c:v>
                </c:pt>
                <c:pt idx="3272">
                  <c:v>0.17501690519865279</c:v>
                </c:pt>
                <c:pt idx="3273">
                  <c:v>0.17531133624336517</c:v>
                </c:pt>
                <c:pt idx="3274">
                  <c:v>0.17560626260960088</c:v>
                </c:pt>
                <c:pt idx="3275">
                  <c:v>0.17590168513063961</c:v>
                </c:pt>
                <c:pt idx="3276">
                  <c:v>0.17619760464116288</c:v>
                </c:pt>
                <c:pt idx="3277">
                  <c:v>0.17649402197725639</c:v>
                </c:pt>
                <c:pt idx="3278">
                  <c:v>0.17679093797641243</c:v>
                </c:pt>
                <c:pt idx="3279">
                  <c:v>0.17709243113450629</c:v>
                </c:pt>
                <c:pt idx="3280">
                  <c:v>0.1773903538377469</c:v>
                </c:pt>
                <c:pt idx="3281">
                  <c:v>0.17768877773653008</c:v>
                </c:pt>
                <c:pt idx="3282">
                  <c:v>0.17798770367401739</c:v>
                </c:pt>
                <c:pt idx="3283">
                  <c:v>0.17828713249478884</c:v>
                </c:pt>
                <c:pt idx="3284">
                  <c:v>0.17858706504484523</c:v>
                </c:pt>
                <c:pt idx="3285">
                  <c:v>0.17889162125599151</c:v>
                </c:pt>
                <c:pt idx="3286">
                  <c:v>0.17919257073785386</c:v>
                </c:pt>
                <c:pt idx="3287">
                  <c:v>0.1794940265072103</c:v>
                </c:pt>
                <c:pt idx="3288">
                  <c:v>0.17980012941910201</c:v>
                </c:pt>
                <c:pt idx="3289">
                  <c:v>0.18010260728479274</c:v>
                </c:pt>
                <c:pt idx="3290">
                  <c:v>0.18040559400917858</c:v>
                </c:pt>
                <c:pt idx="3291">
                  <c:v>0.18071325147679659</c:v>
                </c:pt>
                <c:pt idx="3292">
                  <c:v>0.18101726548827329</c:v>
                </c:pt>
                <c:pt idx="3293">
                  <c:v>0.18132179094270409</c:v>
                </c:pt>
                <c:pt idx="3294">
                  <c:v>0.18163101086092101</c:v>
                </c:pt>
                <c:pt idx="3295">
                  <c:v>0.18193656881956077</c:v>
                </c:pt>
                <c:pt idx="3296">
                  <c:v>0.1822468371587303</c:v>
                </c:pt>
                <c:pt idx="3297">
                  <c:v>0.1825534311223207</c:v>
                </c:pt>
                <c:pt idx="3298">
                  <c:v>0.18286475143715086</c:v>
                </c:pt>
                <c:pt idx="3299">
                  <c:v>0.18317238491830287</c:v>
                </c:pt>
                <c:pt idx="3300">
                  <c:v>0.18348476077555395</c:v>
                </c:pt>
                <c:pt idx="3301">
                  <c:v>0.18379766934780048</c:v>
                </c:pt>
                <c:pt idx="3302">
                  <c:v>0.18410687227731379</c:v>
                </c:pt>
                <c:pt idx="3303">
                  <c:v>0.18442084177702353</c:v>
                </c:pt>
                <c:pt idx="3304">
                  <c:v>0.18473534670947148</c:v>
                </c:pt>
                <c:pt idx="3305">
                  <c:v>0.1850461270941734</c:v>
                </c:pt>
                <c:pt idx="3306">
                  <c:v>0.1853616983665998</c:v>
                </c:pt>
                <c:pt idx="3307">
                  <c:v>0.18567780780337223</c:v>
                </c:pt>
                <c:pt idx="3308">
                  <c:v>0.18599445632225758</c:v>
                </c:pt>
                <c:pt idx="3309">
                  <c:v>0.18630735490781716</c:v>
                </c:pt>
                <c:pt idx="3310">
                  <c:v>0.18662507703458575</c:v>
                </c:pt>
                <c:pt idx="3311">
                  <c:v>0.18694334099369309</c:v>
                </c:pt>
                <c:pt idx="3312">
                  <c:v>0.1872621477091613</c:v>
                </c:pt>
                <c:pt idx="3313">
                  <c:v>0.18758149810658842</c:v>
                </c:pt>
                <c:pt idx="3314">
                  <c:v>0.18790139311315082</c:v>
                </c:pt>
                <c:pt idx="3315">
                  <c:v>0.18822183365760611</c:v>
                </c:pt>
                <c:pt idx="3316">
                  <c:v>0.18854282067029579</c:v>
                </c:pt>
                <c:pt idx="3317">
                  <c:v>0.18886435508314789</c:v>
                </c:pt>
                <c:pt idx="3318">
                  <c:v>0.1891864378296797</c:v>
                </c:pt>
                <c:pt idx="3319">
                  <c:v>0.18950906984500063</c:v>
                </c:pt>
                <c:pt idx="3320">
                  <c:v>0.18983225206581461</c:v>
                </c:pt>
                <c:pt idx="3321">
                  <c:v>0.19015598543042309</c:v>
                </c:pt>
                <c:pt idx="3322">
                  <c:v>0.19048027087872771</c:v>
                </c:pt>
                <c:pt idx="3323">
                  <c:v>0.19080510935223291</c:v>
                </c:pt>
                <c:pt idx="3324">
                  <c:v>0.1911305017940487</c:v>
                </c:pt>
                <c:pt idx="3325">
                  <c:v>0.19146085764730578</c:v>
                </c:pt>
                <c:pt idx="3326">
                  <c:v>0.19178736837961008</c:v>
                </c:pt>
                <c:pt idx="3327">
                  <c:v>0.19211443593203748</c:v>
                </c:pt>
                <c:pt idx="3328">
                  <c:v>0.19244649244740053</c:v>
                </c:pt>
                <c:pt idx="3329">
                  <c:v>0.19277468404724266</c:v>
                </c:pt>
                <c:pt idx="3330">
                  <c:v>0.19310343533370114</c:v>
                </c:pt>
                <c:pt idx="3331">
                  <c:v>0.19343720126612818</c:v>
                </c:pt>
                <c:pt idx="3332">
                  <c:v>0.19376708238656401</c:v>
                </c:pt>
                <c:pt idx="3333">
                  <c:v>0.19409752607486649</c:v>
                </c:pt>
                <c:pt idx="3334">
                  <c:v>0.19443301022438558</c:v>
                </c:pt>
                <c:pt idx="3335">
                  <c:v>0.19476458956301707</c:v>
                </c:pt>
                <c:pt idx="3336">
                  <c:v>0.19510122668563959</c:v>
                </c:pt>
                <c:pt idx="3337">
                  <c:v>0.19543394557753943</c:v>
                </c:pt>
                <c:pt idx="3338">
                  <c:v>0.19577173963573866</c:v>
                </c:pt>
                <c:pt idx="3339">
                  <c:v>0.19610560199725963</c:v>
                </c:pt>
                <c:pt idx="3340">
                  <c:v>0.19644455696712673</c:v>
                </c:pt>
                <c:pt idx="3341">
                  <c:v>0.19678409779721631</c:v>
                </c:pt>
                <c:pt idx="3342">
                  <c:v>0.19711968659937235</c:v>
                </c:pt>
                <c:pt idx="3343">
                  <c:v>0.1974603943443374</c:v>
                </c:pt>
                <c:pt idx="3344">
                  <c:v>0.19780169097907549</c:v>
                </c:pt>
                <c:pt idx="3345">
                  <c:v>0.19814357752144171</c:v>
                </c:pt>
                <c:pt idx="3346">
                  <c:v>0.19848148473335392</c:v>
                </c:pt>
                <c:pt idx="3347">
                  <c:v>0.19882454625220805</c:v>
                </c:pt>
                <c:pt idx="3348">
                  <c:v>0.19916820072917049</c:v>
                </c:pt>
                <c:pt idx="3349">
                  <c:v>0.19951244918912825</c:v>
                </c:pt>
                <c:pt idx="3350">
                  <c:v>0.19985729265873997</c:v>
                </c:pt>
                <c:pt idx="3351">
                  <c:v>0.20020273216643861</c:v>
                </c:pt>
                <c:pt idx="3352">
                  <c:v>0.2005487687424348</c:v>
                </c:pt>
                <c:pt idx="3353">
                  <c:v>0.20089077768436406</c:v>
                </c:pt>
                <c:pt idx="3354">
                  <c:v>0.2012380034994509</c:v>
                </c:pt>
                <c:pt idx="3355">
                  <c:v>0.20159047120904278</c:v>
                </c:pt>
                <c:pt idx="3356">
                  <c:v>0.20193890639599438</c:v>
                </c:pt>
                <c:pt idx="3357">
                  <c:v>0.20228794382906787</c:v>
                </c:pt>
                <c:pt idx="3358">
                  <c:v>0.20263758454920414</c:v>
                </c:pt>
                <c:pt idx="3359">
                  <c:v>0.20298782959914308</c:v>
                </c:pt>
                <c:pt idx="3360">
                  <c:v>0.20333868002342689</c:v>
                </c:pt>
                <c:pt idx="3361">
                  <c:v>0.20369013686840334</c:v>
                </c:pt>
                <c:pt idx="3362">
                  <c:v>0.20404689948162746</c:v>
                </c:pt>
                <c:pt idx="3363">
                  <c:v>0.2043995804349551</c:v>
                </c:pt>
                <c:pt idx="3364">
                  <c:v>0.20475287097291822</c:v>
                </c:pt>
                <c:pt idx="3365">
                  <c:v>0.20510677214914172</c:v>
                </c:pt>
                <c:pt idx="3366">
                  <c:v>0.20546601599445941</c:v>
                </c:pt>
                <c:pt idx="3367">
                  <c:v>0.20582114979252955</c:v>
                </c:pt>
                <c:pt idx="3368">
                  <c:v>0.20617689741480769</c:v>
                </c:pt>
                <c:pt idx="3369">
                  <c:v>0.20653801558105289</c:v>
                </c:pt>
                <c:pt idx="3370">
                  <c:v>0.20689500225626617</c:v>
                </c:pt>
                <c:pt idx="3371">
                  <c:v>0.20725737818080905</c:v>
                </c:pt>
                <c:pt idx="3372">
                  <c:v>0.20761560822452299</c:v>
                </c:pt>
                <c:pt idx="3373">
                  <c:v>0.20797924628807904</c:v>
                </c:pt>
                <c:pt idx="3374">
                  <c:v>0.20834352126252245</c:v>
                </c:pt>
                <c:pt idx="3375">
                  <c:v>0.20870362862943259</c:v>
                </c:pt>
                <c:pt idx="3376">
                  <c:v>0.20906917235719447</c:v>
                </c:pt>
                <c:pt idx="3377">
                  <c:v>0.20943053396183375</c:v>
                </c:pt>
                <c:pt idx="3378">
                  <c:v>0.20979735086192461</c:v>
                </c:pt>
                <c:pt idx="3379">
                  <c:v>0.21016481024062469</c:v>
                </c:pt>
                <c:pt idx="3380">
                  <c:v>0.21053291322323325</c:v>
                </c:pt>
                <c:pt idx="3381">
                  <c:v>0.21089680480272324</c:v>
                </c:pt>
                <c:pt idx="3382">
                  <c:v>0.21126618987143003</c:v>
                </c:pt>
                <c:pt idx="3383">
                  <c:v>0.21163622191688514</c:v>
                </c:pt>
                <c:pt idx="3384">
                  <c:v>0.21200690207226608</c:v>
                </c:pt>
                <c:pt idx="3385">
                  <c:v>0.21237823147273541</c:v>
                </c:pt>
                <c:pt idx="3386">
                  <c:v>0.21275021125544369</c:v>
                </c:pt>
                <c:pt idx="3387">
                  <c:v>0.21312284255953334</c:v>
                </c:pt>
                <c:pt idx="3388">
                  <c:v>0.21349612652614197</c:v>
                </c:pt>
                <c:pt idx="3389">
                  <c:v>0.21387006429840591</c:v>
                </c:pt>
                <c:pt idx="3390">
                  <c:v>0.2142446570214635</c:v>
                </c:pt>
                <c:pt idx="3391">
                  <c:v>0.21461990584245899</c:v>
                </c:pt>
                <c:pt idx="3392">
                  <c:v>0.21499581191054584</c:v>
                </c:pt>
                <c:pt idx="3393">
                  <c:v>0.21537237637689013</c:v>
                </c:pt>
                <c:pt idx="3394">
                  <c:v>0.21575456827000578</c:v>
                </c:pt>
                <c:pt idx="3395">
                  <c:v>0.21613246169564956</c:v>
                </c:pt>
                <c:pt idx="3396">
                  <c:v>0.21651101700040107</c:v>
                </c:pt>
                <c:pt idx="3397">
                  <c:v>0.21689023534353954</c:v>
                </c:pt>
                <c:pt idx="3398">
                  <c:v>0.21727512077331806</c:v>
                </c:pt>
                <c:pt idx="3399">
                  <c:v>0.21765567744173328</c:v>
                </c:pt>
                <c:pt idx="3400">
                  <c:v>0.21803690065391731</c:v>
                </c:pt>
                <c:pt idx="3401">
                  <c:v>0.21842382091375678</c:v>
                </c:pt>
                <c:pt idx="3402">
                  <c:v>0.21880638952673745</c:v>
                </c:pt>
                <c:pt idx="3403">
                  <c:v>0.21919467529321227</c:v>
                </c:pt>
                <c:pt idx="3404">
                  <c:v>0.21957859405513516</c:v>
                </c:pt>
                <c:pt idx="3405">
                  <c:v>0.21996825014734794</c:v>
                </c:pt>
                <c:pt idx="3406">
                  <c:v>0.22035352382311563</c:v>
                </c:pt>
                <c:pt idx="3407">
                  <c:v>0.22074455507717616</c:v>
                </c:pt>
                <c:pt idx="3408">
                  <c:v>0.2211362802409097</c:v>
                </c:pt>
                <c:pt idx="3409">
                  <c:v>0.22152359971759292</c:v>
                </c:pt>
                <c:pt idx="3410">
                  <c:v>0.22191670734527538</c:v>
                </c:pt>
                <c:pt idx="3411">
                  <c:v>0.22231051256728707</c:v>
                </c:pt>
                <c:pt idx="3412">
                  <c:v>0.22269988870807655</c:v>
                </c:pt>
                <c:pt idx="3413">
                  <c:v>0.22309508373491244</c:v>
                </c:pt>
                <c:pt idx="3414">
                  <c:v>0.22349098006029927</c:v>
                </c:pt>
                <c:pt idx="3415">
                  <c:v>0.22388757892873554</c:v>
                </c:pt>
                <c:pt idx="3416">
                  <c:v>0.22428488158692839</c:v>
                </c:pt>
                <c:pt idx="3417">
                  <c:v>0.2246828892837972</c:v>
                </c:pt>
                <c:pt idx="3418">
                  <c:v>0.22508160327047758</c:v>
                </c:pt>
                <c:pt idx="3419">
                  <c:v>0.22548102480032556</c:v>
                </c:pt>
                <c:pt idx="3420">
                  <c:v>0.22588115512892107</c:v>
                </c:pt>
                <c:pt idx="3421">
                  <c:v>0.22628199551407241</c:v>
                </c:pt>
                <c:pt idx="3422">
                  <c:v>0.22668354721581968</c:v>
                </c:pt>
                <c:pt idx="3423">
                  <c:v>0.2270858114964393</c:v>
                </c:pt>
                <c:pt idx="3424">
                  <c:v>0.22748878962044738</c:v>
                </c:pt>
                <c:pt idx="3425">
                  <c:v>0.227897730333356</c:v>
                </c:pt>
                <c:pt idx="3426">
                  <c:v>0.22830214925865233</c:v>
                </c:pt>
                <c:pt idx="3427">
                  <c:v>0.2287072858508904</c:v>
                </c:pt>
                <c:pt idx="3428">
                  <c:v>0.22911314138361533</c:v>
                </c:pt>
                <c:pt idx="3429">
                  <c:v>0.2295250020802698</c:v>
                </c:pt>
                <c:pt idx="3430">
                  <c:v>0.22993230870212236</c:v>
                </c:pt>
                <c:pt idx="3431">
                  <c:v>0.23034564195866775</c:v>
                </c:pt>
                <c:pt idx="3432">
                  <c:v>0.23075440485784776</c:v>
                </c:pt>
                <c:pt idx="3433">
                  <c:v>0.23116389313262567</c:v>
                </c:pt>
                <c:pt idx="3434">
                  <c:v>0.23157944032250746</c:v>
                </c:pt>
                <c:pt idx="3435">
                  <c:v>0.23199573451255742</c:v>
                </c:pt>
                <c:pt idx="3436">
                  <c:v>0.23240742560525787</c:v>
                </c:pt>
                <c:pt idx="3437">
                  <c:v>0.23282520820663721</c:v>
                </c:pt>
                <c:pt idx="3438">
                  <c:v>0.23323837125282945</c:v>
                </c:pt>
                <c:pt idx="3439">
                  <c:v>0.23365764758717952</c:v>
                </c:pt>
                <c:pt idx="3440">
                  <c:v>0.23407767762532028</c:v>
                </c:pt>
                <c:pt idx="3441">
                  <c:v>0.23449846272213232</c:v>
                </c:pt>
                <c:pt idx="3442">
                  <c:v>0.23491459506420961</c:v>
                </c:pt>
                <c:pt idx="3443">
                  <c:v>0.23533688462906463</c:v>
                </c:pt>
                <c:pt idx="3444">
                  <c:v>0.23575993331438436</c:v>
                </c:pt>
                <c:pt idx="3445">
                  <c:v>0.23618374248478674</c:v>
                </c:pt>
                <c:pt idx="3446">
                  <c:v>0.23660831350734265</c:v>
                </c:pt>
                <c:pt idx="3447">
                  <c:v>0.23703364775158056</c:v>
                </c:pt>
                <c:pt idx="3448">
                  <c:v>0.23745974658949076</c:v>
                </c:pt>
                <c:pt idx="3449">
                  <c:v>0.23788661139552994</c:v>
                </c:pt>
                <c:pt idx="3450">
                  <c:v>0.2383142435466255</c:v>
                </c:pt>
                <c:pt idx="3451">
                  <c:v>0.23874264442218004</c:v>
                </c:pt>
                <c:pt idx="3452">
                  <c:v>0.23917181540407589</c:v>
                </c:pt>
                <c:pt idx="3453">
                  <c:v>0.23960175787667937</c:v>
                </c:pt>
                <c:pt idx="3454">
                  <c:v>0.2400380002424243</c:v>
                </c:pt>
                <c:pt idx="3455">
                  <c:v>0.24046949979503124</c:v>
                </c:pt>
                <c:pt idx="3456">
                  <c:v>0.24090177502425475</c:v>
                </c:pt>
                <c:pt idx="3457">
                  <c:v>0.24134038432821003</c:v>
                </c:pt>
                <c:pt idx="3458">
                  <c:v>0.24177422508575017</c:v>
                </c:pt>
                <c:pt idx="3459">
                  <c:v>0.24220884572852766</c:v>
                </c:pt>
                <c:pt idx="3460">
                  <c:v>0.24264983481308749</c:v>
                </c:pt>
                <c:pt idx="3461">
                  <c:v>0.24308602947833313</c:v>
                </c:pt>
                <c:pt idx="3462">
                  <c:v>0.24352861564931502</c:v>
                </c:pt>
                <c:pt idx="3463">
                  <c:v>0.24396639003750989</c:v>
                </c:pt>
                <c:pt idx="3464">
                  <c:v>0.24441057907892336</c:v>
                </c:pt>
                <c:pt idx="3465">
                  <c:v>0.2448555768542959</c:v>
                </c:pt>
                <c:pt idx="3466">
                  <c:v>0.24529573662799523</c:v>
                </c:pt>
                <c:pt idx="3467">
                  <c:v>0.24574234600766773</c:v>
                </c:pt>
                <c:pt idx="3468">
                  <c:v>0.24618976852800364</c:v>
                </c:pt>
                <c:pt idx="3469">
                  <c:v>0.24663232668491603</c:v>
                </c:pt>
                <c:pt idx="3470">
                  <c:v>0.24708136959101015</c:v>
                </c:pt>
                <c:pt idx="3471">
                  <c:v>0.24753123006848363</c:v>
                </c:pt>
                <c:pt idx="3472">
                  <c:v>0.2479819096058867</c:v>
                </c:pt>
                <c:pt idx="3473">
                  <c:v>0.24843340969447997</c:v>
                </c:pt>
                <c:pt idx="3474">
                  <c:v>0.24888573182823906</c:v>
                </c:pt>
                <c:pt idx="3475">
                  <c:v>0.24933887750385961</c:v>
                </c:pt>
                <c:pt idx="3476">
                  <c:v>0.24979284822076261</c:v>
                </c:pt>
                <c:pt idx="3477">
                  <c:v>0.25024764548109851</c:v>
                </c:pt>
                <c:pt idx="3478">
                  <c:v>0.25070327078975324</c:v>
                </c:pt>
                <c:pt idx="3479">
                  <c:v>0.25115972565435241</c:v>
                </c:pt>
                <c:pt idx="3480">
                  <c:v>0.25162280534776971</c:v>
                </c:pt>
                <c:pt idx="3481">
                  <c:v>0.25208093440680934</c:v>
                </c:pt>
                <c:pt idx="3482">
                  <c:v>0.25253989758036588</c:v>
                </c:pt>
                <c:pt idx="3483">
                  <c:v>0.2529996963871099</c:v>
                </c:pt>
                <c:pt idx="3484">
                  <c:v>0.25346616855549736</c:v>
                </c:pt>
                <c:pt idx="3485">
                  <c:v>0.25392765382166088</c:v>
                </c:pt>
                <c:pt idx="3486">
                  <c:v>0.25439583692615958</c:v>
                </c:pt>
                <c:pt idx="3487">
                  <c:v>0.25485901483737278</c:v>
                </c:pt>
                <c:pt idx="3488">
                  <c:v>0.2553289151533889</c:v>
                </c:pt>
                <c:pt idx="3489">
                  <c:v>0.25579379191796975</c:v>
                </c:pt>
                <c:pt idx="3490">
                  <c:v>0.25626541574392675</c:v>
                </c:pt>
                <c:pt idx="3491">
                  <c:v>0.25673199759296428</c:v>
                </c:pt>
                <c:pt idx="3492">
                  <c:v>0.2572053512503869</c:v>
                </c:pt>
                <c:pt idx="3493">
                  <c:v>0.25767957766105848</c:v>
                </c:pt>
                <c:pt idx="3494">
                  <c:v>0.25814873427142387</c:v>
                </c:pt>
                <c:pt idx="3495">
                  <c:v>0.25862470005937421</c:v>
                </c:pt>
                <c:pt idx="3496">
                  <c:v>0.25910154341673014</c:v>
                </c:pt>
                <c:pt idx="3497">
                  <c:v>0.2595792659615242</c:v>
                </c:pt>
                <c:pt idx="3498">
                  <c:v>0.26005786931477193</c:v>
                </c:pt>
                <c:pt idx="3499">
                  <c:v>0.2605373551004776</c:v>
                </c:pt>
                <c:pt idx="3500">
                  <c:v>0.26101772494564029</c:v>
                </c:pt>
                <c:pt idx="3501">
                  <c:v>0.26149898048025833</c:v>
                </c:pt>
                <c:pt idx="3502">
                  <c:v>0.26198112333733553</c:v>
                </c:pt>
                <c:pt idx="3503">
                  <c:v>0.26246415515288674</c:v>
                </c:pt>
                <c:pt idx="3504">
                  <c:v>0.26294807756594302</c:v>
                </c:pt>
                <c:pt idx="3505">
                  <c:v>0.26343289221855765</c:v>
                </c:pt>
                <c:pt idx="3506">
                  <c:v>0.26391860075581125</c:v>
                </c:pt>
                <c:pt idx="3507">
                  <c:v>0.26441129305074212</c:v>
                </c:pt>
                <c:pt idx="3508">
                  <c:v>0.26489880552991446</c:v>
                </c:pt>
                <c:pt idx="3509">
                  <c:v>0.26538721686788597</c:v>
                </c:pt>
                <c:pt idx="3510">
                  <c:v>0.26588265082574075</c:v>
                </c:pt>
                <c:pt idx="3511">
                  <c:v>0.2663728761439465</c:v>
                </c:pt>
                <c:pt idx="3512">
                  <c:v>0.26686400532279081</c:v>
                </c:pt>
                <c:pt idx="3513">
                  <c:v>0.26736219619997947</c:v>
                </c:pt>
                <c:pt idx="3514">
                  <c:v>0.26785514945323324</c:v>
                </c:pt>
                <c:pt idx="3515">
                  <c:v>0.26835519063227575</c:v>
                </c:pt>
                <c:pt idx="3516">
                  <c:v>0.26884997473462796</c:v>
                </c:pt>
                <c:pt idx="3517">
                  <c:v>0.26935187308762309</c:v>
                </c:pt>
                <c:pt idx="3518">
                  <c:v>0.26985470840167608</c:v>
                </c:pt>
                <c:pt idx="3519">
                  <c:v>0.2703522572634941</c:v>
                </c:pt>
                <c:pt idx="3520">
                  <c:v>0.2708569601290346</c:v>
                </c:pt>
                <c:pt idx="3521">
                  <c:v>0.27136260519119321</c:v>
                </c:pt>
                <c:pt idx="3522">
                  <c:v>0.2718629342614271</c:v>
                </c:pt>
                <c:pt idx="3523">
                  <c:v>0.27237045731059573</c:v>
                </c:pt>
                <c:pt idx="3524">
                  <c:v>0.27287892782119794</c:v>
                </c:pt>
                <c:pt idx="3525">
                  <c:v>0.27338834756198721</c:v>
                </c:pt>
                <c:pt idx="3526">
                  <c:v>0.27389241162657013</c:v>
                </c:pt>
                <c:pt idx="3527">
                  <c:v>0.27440372337368457</c:v>
                </c:pt>
                <c:pt idx="3528">
                  <c:v>0.27491598965510389</c:v>
                </c:pt>
                <c:pt idx="3529">
                  <c:v>0.27542921225278538</c:v>
                </c:pt>
                <c:pt idx="3530">
                  <c:v>0.27594339295201314</c:v>
                </c:pt>
                <c:pt idx="3531">
                  <c:v>0.27645853354140387</c:v>
                </c:pt>
                <c:pt idx="3532">
                  <c:v>0.27697463581291365</c:v>
                </c:pt>
                <c:pt idx="3533">
                  <c:v>0.27749170156184344</c:v>
                </c:pt>
                <c:pt idx="3534">
                  <c:v>0.27800973258684603</c:v>
                </c:pt>
                <c:pt idx="3535">
                  <c:v>0.27852873068993184</c:v>
                </c:pt>
                <c:pt idx="3536">
                  <c:v>0.27904869767647544</c:v>
                </c:pt>
                <c:pt idx="3537">
                  <c:v>0.27956963535522178</c:v>
                </c:pt>
                <c:pt idx="3538">
                  <c:v>0.28009154553829224</c:v>
                </c:pt>
                <c:pt idx="3539">
                  <c:v>0.28061443004119119</c:v>
                </c:pt>
                <c:pt idx="3540">
                  <c:v>0.28113829068281238</c:v>
                </c:pt>
                <c:pt idx="3541">
                  <c:v>0.28166312928544507</c:v>
                </c:pt>
                <c:pt idx="3542">
                  <c:v>0.28218894767478053</c:v>
                </c:pt>
                <c:pt idx="3543">
                  <c:v>0.28271574767991792</c:v>
                </c:pt>
                <c:pt idx="3544">
                  <c:v>0.28325005313178314</c:v>
                </c:pt>
                <c:pt idx="3545">
                  <c:v>0.28377883404497811</c:v>
                </c:pt>
                <c:pt idx="3546">
                  <c:v>0.28430860210451625</c:v>
                </c:pt>
                <c:pt idx="3547">
                  <c:v>0.28483935915323622</c:v>
                </c:pt>
                <c:pt idx="3548">
                  <c:v>0.28537110703741703</c:v>
                </c:pt>
                <c:pt idx="3549">
                  <c:v>0.28591043086195167</c:v>
                </c:pt>
                <c:pt idx="3550">
                  <c:v>0.2864441782595305</c:v>
                </c:pt>
                <c:pt idx="3551">
                  <c:v>0.28697892207505588</c:v>
                </c:pt>
                <c:pt idx="3552">
                  <c:v>0.28751466416867499</c:v>
                </c:pt>
                <c:pt idx="3553">
                  <c:v>0.28805803910911321</c:v>
                </c:pt>
                <c:pt idx="3554">
                  <c:v>0.28859579573541966</c:v>
                </c:pt>
                <c:pt idx="3555">
                  <c:v>0.28913455626423828</c:v>
                </c:pt>
                <c:pt idx="3556">
                  <c:v>0.289674322569689</c:v>
                </c:pt>
                <c:pt idx="3557">
                  <c:v>0.2902217790558751</c:v>
                </c:pt>
                <c:pt idx="3558">
                  <c:v>0.29076357502611927</c:v>
                </c:pt>
                <c:pt idx="3559">
                  <c:v>0.29130638243966145</c:v>
                </c:pt>
                <c:pt idx="3560">
                  <c:v>0.29185692336133967</c:v>
                </c:pt>
                <c:pt idx="3561">
                  <c:v>0.29240177187505018</c:v>
                </c:pt>
                <c:pt idx="3562">
                  <c:v>0.29294763753065162</c:v>
                </c:pt>
                <c:pt idx="3563">
                  <c:v>0.29350128026590128</c:v>
                </c:pt>
                <c:pt idx="3564">
                  <c:v>0.2940491985214741</c:v>
                </c:pt>
                <c:pt idx="3565">
                  <c:v>0.29459813964963733</c:v>
                </c:pt>
                <c:pt idx="3566">
                  <c:v>0.29515490167444802</c:v>
                </c:pt>
                <c:pt idx="3567">
                  <c:v>0.29570590696717702</c:v>
                </c:pt>
                <c:pt idx="3568">
                  <c:v>0.29625794089548318</c:v>
                </c:pt>
                <c:pt idx="3569">
                  <c:v>0.29681783978430643</c:v>
                </c:pt>
                <c:pt idx="3570">
                  <c:v>0.29737194950692913</c:v>
                </c:pt>
                <c:pt idx="3571">
                  <c:v>0.29792709366058501</c:v>
                </c:pt>
                <c:pt idx="3572">
                  <c:v>0.29849014708688881</c:v>
                </c:pt>
                <c:pt idx="3573">
                  <c:v>0.29904737873013537</c:v>
                </c:pt>
                <c:pt idx="3574">
                  <c:v>0.2996056506325237</c:v>
                </c:pt>
                <c:pt idx="3575">
                  <c:v>0.3001718763693505</c:v>
                </c:pt>
                <c:pt idx="3576">
                  <c:v>0.30073224752249617</c:v>
                </c:pt>
                <c:pt idx="3577">
                  <c:v>0.30129366479572839</c:v>
                </c:pt>
                <c:pt idx="3578">
                  <c:v>0.30186308071625595</c:v>
                </c:pt>
                <c:pt idx="3579">
                  <c:v>0.30242660906767604</c:v>
                </c:pt>
                <c:pt idx="3580">
                  <c:v>0.30299118943314857</c:v>
                </c:pt>
                <c:pt idx="3581">
                  <c:v>0.30355682377660953</c:v>
                </c:pt>
                <c:pt idx="3582">
                  <c:v>0.30413051684898262</c:v>
                </c:pt>
                <c:pt idx="3583">
                  <c:v>0.30469827812793648</c:v>
                </c:pt>
                <c:pt idx="3584">
                  <c:v>0.30526709932311713</c:v>
                </c:pt>
                <c:pt idx="3585">
                  <c:v>0.30584402465105509</c:v>
                </c:pt>
                <c:pt idx="3586">
                  <c:v>0.30641498476513829</c:v>
                </c:pt>
                <c:pt idx="3587">
                  <c:v>0.30698701076714346</c:v>
                </c:pt>
                <c:pt idx="3588">
                  <c:v>0.3075601046469067</c:v>
                </c:pt>
                <c:pt idx="3589">
                  <c:v>0.30814136353339489</c:v>
                </c:pt>
                <c:pt idx="3590">
                  <c:v>0.30871661239849046</c:v>
                </c:pt>
                <c:pt idx="3591">
                  <c:v>0.30929293515789541</c:v>
                </c:pt>
                <c:pt idx="3592">
                  <c:v>0.30987033381639256</c:v>
                </c:pt>
                <c:pt idx="3593">
                  <c:v>0.3104559588128355</c:v>
                </c:pt>
                <c:pt idx="3594">
                  <c:v>0.31103552864377737</c:v>
                </c:pt>
                <c:pt idx="3595">
                  <c:v>0.31161618043555595</c:v>
                </c:pt>
                <c:pt idx="3596">
                  <c:v>0.31219791620801274</c:v>
                </c:pt>
                <c:pt idx="3597">
                  <c:v>0.31278073798476003</c:v>
                </c:pt>
                <c:pt idx="3598">
                  <c:v>0.3133646477931879</c:v>
                </c:pt>
                <c:pt idx="3599">
                  <c:v>0.313956876705485</c:v>
                </c:pt>
                <c:pt idx="3600">
                  <c:v>0.3145429821700122</c:v>
                </c:pt>
                <c:pt idx="3601">
                  <c:v>0.31513018179632102</c:v>
                </c:pt>
                <c:pt idx="3602">
                  <c:v>0.31571847762703004</c:v>
                </c:pt>
                <c:pt idx="3603">
                  <c:v>0.31630787170857144</c:v>
                </c:pt>
                <c:pt idx="3604">
                  <c:v>0.31689836609119731</c:v>
                </c:pt>
                <c:pt idx="3605">
                  <c:v>0.31748996282898773</c:v>
                </c:pt>
                <c:pt idx="3606">
                  <c:v>0.31808266397985674</c:v>
                </c:pt>
                <c:pt idx="3607">
                  <c:v>0.31867647160556095</c:v>
                </c:pt>
                <c:pt idx="3608">
                  <c:v>0.31927138777170522</c:v>
                </c:pt>
                <c:pt idx="3609">
                  <c:v>0.31986741454775103</c:v>
                </c:pt>
                <c:pt idx="3610">
                  <c:v>0.32046455400702301</c:v>
                </c:pt>
                <c:pt idx="3611">
                  <c:v>0.32106280822671629</c:v>
                </c:pt>
                <c:pt idx="3612">
                  <c:v>0.32166217928790403</c:v>
                </c:pt>
                <c:pt idx="3613">
                  <c:v>0.32226266927554403</c:v>
                </c:pt>
                <c:pt idx="3614">
                  <c:v>0.32286428027848663</c:v>
                </c:pt>
                <c:pt idx="3615">
                  <c:v>0.32346701438948172</c:v>
                </c:pt>
                <c:pt idx="3616">
                  <c:v>0.32407087370518578</c:v>
                </c:pt>
                <c:pt idx="3617">
                  <c:v>0.32466838447427859</c:v>
                </c:pt>
                <c:pt idx="3618">
                  <c:v>0.32527448654885777</c:v>
                </c:pt>
                <c:pt idx="3619">
                  <c:v>0.32588172011557598</c:v>
                </c:pt>
                <c:pt idx="3620">
                  <c:v>0.32649008728674145</c:v>
                </c:pt>
                <c:pt idx="3621">
                  <c:v>0.32709205851891504</c:v>
                </c:pt>
                <c:pt idx="3622">
                  <c:v>0.32770268519132018</c:v>
                </c:pt>
                <c:pt idx="3623">
                  <c:v>0.32831445180253876</c:v>
                </c:pt>
                <c:pt idx="3624">
                  <c:v>0.32892736048064752</c:v>
                </c:pt>
                <c:pt idx="3625">
                  <c:v>0.32953382547359611</c:v>
                </c:pt>
                <c:pt idx="3626">
                  <c:v>0.33014901052029222</c:v>
                </c:pt>
                <c:pt idx="3627">
                  <c:v>0.33075772794971064</c:v>
                </c:pt>
                <c:pt idx="3628">
                  <c:v>0.33137519781952263</c:v>
                </c:pt>
                <c:pt idx="3629">
                  <c:v>0.33199382040326364</c:v>
                </c:pt>
                <c:pt idx="3630">
                  <c:v>0.33260593922991166</c:v>
                </c:pt>
                <c:pt idx="3631">
                  <c:v>0.33322685940392566</c:v>
                </c:pt>
                <c:pt idx="3632">
                  <c:v>0.33384125166561945</c:v>
                </c:pt>
                <c:pt idx="3633">
                  <c:v>0.33445677672270641</c:v>
                </c:pt>
                <c:pt idx="3634">
                  <c:v>0.3350811521036261</c:v>
                </c:pt>
                <c:pt idx="3635">
                  <c:v>0.33569896324664189</c:v>
                </c:pt>
                <c:pt idx="3636">
                  <c:v>0.33632565758396499</c:v>
                </c:pt>
                <c:pt idx="3637">
                  <c:v>0.33694576330352877</c:v>
                </c:pt>
                <c:pt idx="3638">
                  <c:v>0.33756701235276354</c:v>
                </c:pt>
                <c:pt idx="3639">
                  <c:v>0.3381894068397015</c:v>
                </c:pt>
                <c:pt idx="3640">
                  <c:v>0.3388207504225334</c:v>
                </c:pt>
                <c:pt idx="3641">
                  <c:v>0.33944545650875124</c:v>
                </c:pt>
                <c:pt idx="3642">
                  <c:v>0.34007131440663835</c:v>
                </c:pt>
                <c:pt idx="3643">
                  <c:v>0.34069832623986585</c:v>
                </c:pt>
                <c:pt idx="3644">
                  <c:v>0.3413264941360199</c:v>
                </c:pt>
                <c:pt idx="3645">
                  <c:v>0.34195582022660986</c:v>
                </c:pt>
                <c:pt idx="3646">
                  <c:v>0.3425863066470749</c:v>
                </c:pt>
                <c:pt idx="3647">
                  <c:v>0.34321795553679141</c:v>
                </c:pt>
                <c:pt idx="3648">
                  <c:v>0.34385076903908035</c:v>
                </c:pt>
                <c:pt idx="3649">
                  <c:v>0.34448474930121448</c:v>
                </c:pt>
                <c:pt idx="3650">
                  <c:v>0.34511989847442581</c:v>
                </c:pt>
                <c:pt idx="3651">
                  <c:v>0.34575621871391232</c:v>
                </c:pt>
                <c:pt idx="3652">
                  <c:v>0.34639371217884579</c:v>
                </c:pt>
                <c:pt idx="3653">
                  <c:v>0.34703238103237932</c:v>
                </c:pt>
                <c:pt idx="3654">
                  <c:v>0.34767222744165394</c:v>
                </c:pt>
                <c:pt idx="3655">
                  <c:v>0.34830523346108816</c:v>
                </c:pt>
                <c:pt idx="3656">
                  <c:v>0.34894742671204254</c:v>
                </c:pt>
                <c:pt idx="3657">
                  <c:v>0.34959080401690124</c:v>
                </c:pt>
                <c:pt idx="3658">
                  <c:v>0.35022730318426337</c:v>
                </c:pt>
                <c:pt idx="3659">
                  <c:v>0.35087304028149263</c:v>
                </c:pt>
                <c:pt idx="3660">
                  <c:v>0.35151996796664842</c:v>
                </c:pt>
                <c:pt idx="3661">
                  <c:v>0.35215997955834666</c:v>
                </c:pt>
                <c:pt idx="3662">
                  <c:v>0.35280928005802997</c:v>
                </c:pt>
                <c:pt idx="3663">
                  <c:v>0.35345163909726751</c:v>
                </c:pt>
                <c:pt idx="3664">
                  <c:v>0.35409516767812038</c:v>
                </c:pt>
                <c:pt idx="3665">
                  <c:v>0.35474803621132855</c:v>
                </c:pt>
                <c:pt idx="3666">
                  <c:v>0.35539392513940493</c:v>
                </c:pt>
                <c:pt idx="3667">
                  <c:v>0.35604099003595713</c:v>
                </c:pt>
                <c:pt idx="3668">
                  <c:v>0.3566974462097337</c:v>
                </c:pt>
                <c:pt idx="3669">
                  <c:v>0.3573468844240803</c:v>
                </c:pt>
                <c:pt idx="3670">
                  <c:v>0.35799750506907974</c:v>
                </c:pt>
                <c:pt idx="3671">
                  <c:v>0.35864931029758101</c:v>
                </c:pt>
                <c:pt idx="3672">
                  <c:v>0.35930230226635257</c:v>
                </c:pt>
                <c:pt idx="3673">
                  <c:v>0.35995648313608963</c:v>
                </c:pt>
                <c:pt idx="3674">
                  <c:v>0.36061185507142124</c:v>
                </c:pt>
                <c:pt idx="3675">
                  <c:v>0.36126842024091799</c:v>
                </c:pt>
                <c:pt idx="3676">
                  <c:v>0.3619261808170986</c:v>
                </c:pt>
                <c:pt idx="3677">
                  <c:v>0.36258513897643713</c:v>
                </c:pt>
                <c:pt idx="3678">
                  <c:v>0.36324529689937041</c:v>
                </c:pt>
                <c:pt idx="3679">
                  <c:v>0.36390665677030531</c:v>
                </c:pt>
                <c:pt idx="3680">
                  <c:v>0.36456922077762582</c:v>
                </c:pt>
                <c:pt idx="3681">
                  <c:v>0.36522458141011288</c:v>
                </c:pt>
                <c:pt idx="3682">
                  <c:v>0.36588954495977327</c:v>
                </c:pt>
                <c:pt idx="3683">
                  <c:v>0.36655571920702873</c:v>
                </c:pt>
                <c:pt idx="3684">
                  <c:v>0.36721465082903687</c:v>
                </c:pt>
                <c:pt idx="3685">
                  <c:v>0.36788323769348019</c:v>
                </c:pt>
                <c:pt idx="3686">
                  <c:v>0.36854455570277866</c:v>
                </c:pt>
                <c:pt idx="3687">
                  <c:v>0.36921556392194604</c:v>
                </c:pt>
                <c:pt idx="3688">
                  <c:v>0.36987927696107703</c:v>
                </c:pt>
                <c:pt idx="3689">
                  <c:v>0.37055271530414868</c:v>
                </c:pt>
                <c:pt idx="3690">
                  <c:v>0.37121883204695405</c:v>
                </c:pt>
                <c:pt idx="3691">
                  <c:v>0.37188614622131699</c:v>
                </c:pt>
                <c:pt idx="3692">
                  <c:v>0.37255465997977666</c:v>
                </c:pt>
                <c:pt idx="3693">
                  <c:v>0.37323296938651535</c:v>
                </c:pt>
                <c:pt idx="3694">
                  <c:v>0.37390390423493841</c:v>
                </c:pt>
                <c:pt idx="3695">
                  <c:v>0.37457604517609111</c:v>
                </c:pt>
                <c:pt idx="3696">
                  <c:v>0.37524939437808202</c:v>
                </c:pt>
                <c:pt idx="3697">
                  <c:v>0.37592395401291739</c:v>
                </c:pt>
                <c:pt idx="3698">
                  <c:v>0.37659972625650789</c:v>
                </c:pt>
                <c:pt idx="3699">
                  <c:v>0.3772767132886754</c:v>
                </c:pt>
                <c:pt idx="3700">
                  <c:v>0.37794621465977007</c:v>
                </c:pt>
                <c:pt idx="3701">
                  <c:v>0.37862562218012291</c:v>
                </c:pt>
                <c:pt idx="3702">
                  <c:v>0.37930625102393611</c:v>
                </c:pt>
                <c:pt idx="3703">
                  <c:v>0.37998810338669753</c:v>
                </c:pt>
                <c:pt idx="3704">
                  <c:v>0.38066241629087721</c:v>
                </c:pt>
                <c:pt idx="3705">
                  <c:v>0.38134670653724601</c:v>
                </c:pt>
                <c:pt idx="3706">
                  <c:v>0.38202343036857822</c:v>
                </c:pt>
                <c:pt idx="3707">
                  <c:v>0.38271016721492296</c:v>
                </c:pt>
                <c:pt idx="3708">
                  <c:v>0.38338931059339648</c:v>
                </c:pt>
                <c:pt idx="3709">
                  <c:v>0.38407850278725009</c:v>
                </c:pt>
                <c:pt idx="3710">
                  <c:v>0.3847600743636736</c:v>
                </c:pt>
                <c:pt idx="3711">
                  <c:v>0.3854428554319338</c:v>
                </c:pt>
                <c:pt idx="3712">
                  <c:v>0.38613573913995686</c:v>
                </c:pt>
                <c:pt idx="3713">
                  <c:v>0.38682096141230271</c:v>
                </c:pt>
                <c:pt idx="3714">
                  <c:v>0.38750739965487596</c:v>
                </c:pt>
                <c:pt idx="3715">
                  <c:v>0.38819505602549254</c:v>
                </c:pt>
                <c:pt idx="3716">
                  <c:v>0.3888839326857978</c:v>
                </c:pt>
                <c:pt idx="3717">
                  <c:v>0.38957403180127276</c:v>
                </c:pt>
                <c:pt idx="3718">
                  <c:v>0.39026535554124142</c:v>
                </c:pt>
                <c:pt idx="3719">
                  <c:v>0.39095790607887743</c:v>
                </c:pt>
                <c:pt idx="3720">
                  <c:v>0.39165168559121055</c:v>
                </c:pt>
                <c:pt idx="3721">
                  <c:v>0.39233766224660177</c:v>
                </c:pt>
                <c:pt idx="3722">
                  <c:v>0.39303389022345331</c:v>
                </c:pt>
                <c:pt idx="3723">
                  <c:v>0.39373135370085044</c:v>
                </c:pt>
                <c:pt idx="3724">
                  <c:v>0.39442097288818168</c:v>
                </c:pt>
                <c:pt idx="3725">
                  <c:v>0.39512089783142901</c:v>
                </c:pt>
                <c:pt idx="3726">
                  <c:v>0.39581295080079237</c:v>
                </c:pt>
                <c:pt idx="3727">
                  <c:v>0.39651534589681675</c:v>
                </c:pt>
                <c:pt idx="3728">
                  <c:v>0.39720984123743802</c:v>
                </c:pt>
                <c:pt idx="3729">
                  <c:v>0.3979055529843929</c:v>
                </c:pt>
                <c:pt idx="3730">
                  <c:v>0.39861166153524163</c:v>
                </c:pt>
                <c:pt idx="3731">
                  <c:v>0.3993098285658957</c:v>
                </c:pt>
                <c:pt idx="3732">
                  <c:v>0.40000921843383652</c:v>
                </c:pt>
                <c:pt idx="3733">
                  <c:v>0.40070983328085968</c:v>
                </c:pt>
                <c:pt idx="3734">
                  <c:v>0.4014116752525122</c:v>
                </c:pt>
                <c:pt idx="3735">
                  <c:v>0.40211474649809875</c:v>
                </c:pt>
                <c:pt idx="3736">
                  <c:v>0.40281904917068861</c:v>
                </c:pt>
                <c:pt idx="3737">
                  <c:v>0.40352458542712233</c:v>
                </c:pt>
                <c:pt idx="3738">
                  <c:v>0.4042313574280178</c:v>
                </c:pt>
                <c:pt idx="3739">
                  <c:v>0.4049300433716162</c:v>
                </c:pt>
                <c:pt idx="3740">
                  <c:v>0.40563927702753716</c:v>
                </c:pt>
                <c:pt idx="3741">
                  <c:v>0.40634975290390313</c:v>
                </c:pt>
                <c:pt idx="3742">
                  <c:v>0.40705210034756767</c:v>
                </c:pt>
                <c:pt idx="3743">
                  <c:v>0.40776505077939046</c:v>
                </c:pt>
                <c:pt idx="3744">
                  <c:v>0.40846984446754697</c:v>
                </c:pt>
                <c:pt idx="3745">
                  <c:v>0.40918527807359167</c:v>
                </c:pt>
                <c:pt idx="3746">
                  <c:v>0.40989252652639957</c:v>
                </c:pt>
                <c:pt idx="3747">
                  <c:v>0.41060099740924294</c:v>
                </c:pt>
                <c:pt idx="3748">
                  <c:v>0.41132016372274388</c:v>
                </c:pt>
                <c:pt idx="3749">
                  <c:v>0.41203110217774191</c:v>
                </c:pt>
                <c:pt idx="3750">
                  <c:v>0.41274326944068906</c:v>
                </c:pt>
                <c:pt idx="3751">
                  <c:v>0.41345666763549482</c:v>
                </c:pt>
                <c:pt idx="3752">
                  <c:v>0.41417129888973975</c:v>
                </c:pt>
                <c:pt idx="3753">
                  <c:v>0.4148871653346819</c:v>
                </c:pt>
                <c:pt idx="3754">
                  <c:v>0.41560426910526294</c:v>
                </c:pt>
                <c:pt idx="3755">
                  <c:v>0.41631302626806821</c:v>
                </c:pt>
                <c:pt idx="3756">
                  <c:v>0.41703259454065617</c:v>
                </c:pt>
                <c:pt idx="3757">
                  <c:v>0.41775340653723619</c:v>
                </c:pt>
                <c:pt idx="3758">
                  <c:v>0.41846582876477245</c:v>
                </c:pt>
                <c:pt idx="3759">
                  <c:v>0.41918911800758246</c:v>
                </c:pt>
                <c:pt idx="3760">
                  <c:v>0.41990398864786127</c:v>
                </c:pt>
                <c:pt idx="3761">
                  <c:v>0.42062976365056226</c:v>
                </c:pt>
                <c:pt idx="3762">
                  <c:v>0.42134709111815122</c:v>
                </c:pt>
                <c:pt idx="3763">
                  <c:v>0.42206564189122209</c:v>
                </c:pt>
                <c:pt idx="3764">
                  <c:v>0.42279515316204858</c:v>
                </c:pt>
                <c:pt idx="3765">
                  <c:v>0.42351617341010345</c:v>
                </c:pt>
                <c:pt idx="3766">
                  <c:v>0.42423842326118061</c:v>
                </c:pt>
                <c:pt idx="3767">
                  <c:v>0.42496190481220242</c:v>
                </c:pt>
                <c:pt idx="3768">
                  <c:v>0.42568662016366748</c:v>
                </c:pt>
                <c:pt idx="3769">
                  <c:v>0.42641257141965666</c:v>
                </c:pt>
                <c:pt idx="3770">
                  <c:v>0.42713976068783838</c:v>
                </c:pt>
                <c:pt idx="3771">
                  <c:v>0.42786819007947624</c:v>
                </c:pt>
                <c:pt idx="3772">
                  <c:v>0.42858799299257938</c:v>
                </c:pt>
                <c:pt idx="3773">
                  <c:v>0.42931889214955826</c:v>
                </c:pt>
                <c:pt idx="3774">
                  <c:v>0.43004113557962509</c:v>
                </c:pt>
                <c:pt idx="3775">
                  <c:v>0.43077451287577062</c:v>
                </c:pt>
                <c:pt idx="3776">
                  <c:v>0.43149920509745932</c:v>
                </c:pt>
                <c:pt idx="3777">
                  <c:v>0.4322350689349892</c:v>
                </c:pt>
                <c:pt idx="3778">
                  <c:v>0.43296221825101333</c:v>
                </c:pt>
                <c:pt idx="3779">
                  <c:v>0.43369059085076844</c:v>
                </c:pt>
                <c:pt idx="3780">
                  <c:v>0.43443019180185699</c:v>
                </c:pt>
                <c:pt idx="3781">
                  <c:v>0.4351610339743982</c:v>
                </c:pt>
                <c:pt idx="3782">
                  <c:v>0.43589310564316508</c:v>
                </c:pt>
                <c:pt idx="3783">
                  <c:v>0.43662640887654008</c:v>
                </c:pt>
                <c:pt idx="3784">
                  <c:v>0.43736094574638479</c:v>
                </c:pt>
                <c:pt idx="3785">
                  <c:v>0.43809671832804675</c:v>
                </c:pt>
                <c:pt idx="3786">
                  <c:v>0.43882362429667626</c:v>
                </c:pt>
                <c:pt idx="3787">
                  <c:v>0.43956185754334171</c:v>
                </c:pt>
                <c:pt idx="3788">
                  <c:v>0.4403013327202413</c:v>
                </c:pt>
                <c:pt idx="3789">
                  <c:v>0.44103189666505105</c:v>
                </c:pt>
                <c:pt idx="3790">
                  <c:v>0.44177384488964777</c:v>
                </c:pt>
                <c:pt idx="3791">
                  <c:v>0.44250685208006973</c:v>
                </c:pt>
                <c:pt idx="3792">
                  <c:v>0.44325128162304694</c:v>
                </c:pt>
                <c:pt idx="3793">
                  <c:v>0.44398674023009643</c:v>
                </c:pt>
                <c:pt idx="3794">
                  <c:v>0.44472341913674823</c:v>
                </c:pt>
                <c:pt idx="3795">
                  <c:v>0.44547157761181594</c:v>
                </c:pt>
                <c:pt idx="3796">
                  <c:v>0.44621072021451935</c:v>
                </c:pt>
                <c:pt idx="3797">
                  <c:v>0.44695108922944443</c:v>
                </c:pt>
                <c:pt idx="3798">
                  <c:v>0.44769268669149864</c:v>
                </c:pt>
                <c:pt idx="3799">
                  <c:v>0.44843551463896608</c:v>
                </c:pt>
                <c:pt idx="3800">
                  <c:v>0.44917957511351281</c:v>
                </c:pt>
                <c:pt idx="3801">
                  <c:v>0.44991451037647434</c:v>
                </c:pt>
                <c:pt idx="3802">
                  <c:v>0.45066102485440479</c:v>
                </c:pt>
                <c:pt idx="3803">
                  <c:v>0.45140877797623957</c:v>
                </c:pt>
                <c:pt idx="3804">
                  <c:v>0.45214736059959509</c:v>
                </c:pt>
                <c:pt idx="3805">
                  <c:v>0.45289757990362078</c:v>
                </c:pt>
                <c:pt idx="3806">
                  <c:v>0.45363859846373</c:v>
                </c:pt>
                <c:pt idx="3807">
                  <c:v>0.45439129208371992</c:v>
                </c:pt>
                <c:pt idx="3808">
                  <c:v>0.45513475461460323</c:v>
                </c:pt>
                <c:pt idx="3809">
                  <c:v>0.45587943357842531</c:v>
                </c:pt>
                <c:pt idx="3810">
                  <c:v>0.45662533096548041</c:v>
                </c:pt>
                <c:pt idx="3811">
                  <c:v>0.45737244876931921</c:v>
                </c:pt>
                <c:pt idx="3812">
                  <c:v>0.45812078898675385</c:v>
                </c:pt>
                <c:pt idx="3813">
                  <c:v>0.45887035361786382</c:v>
                </c:pt>
                <c:pt idx="3814">
                  <c:v>0.45962114466600124</c:v>
                </c:pt>
                <c:pt idx="3815">
                  <c:v>0.46037316413779578</c:v>
                </c:pt>
                <c:pt idx="3816">
                  <c:v>0.46112641404316063</c:v>
                </c:pt>
                <c:pt idx="3817">
                  <c:v>0.46187026131707071</c:v>
                </c:pt>
                <c:pt idx="3818">
                  <c:v>0.46262596073165196</c:v>
                </c:pt>
                <c:pt idx="3819">
                  <c:v>0.4633828966008246</c:v>
                </c:pt>
                <c:pt idx="3820">
                  <c:v>0.46413038382757194</c:v>
                </c:pt>
                <c:pt idx="3821">
                  <c:v>0.46487907683286278</c:v>
                </c:pt>
                <c:pt idx="3822">
                  <c:v>0.46563969918861248</c:v>
                </c:pt>
                <c:pt idx="3823">
                  <c:v>0.46639082688444061</c:v>
                </c:pt>
                <c:pt idx="3824">
                  <c:v>0.46714316623128654</c:v>
                </c:pt>
                <c:pt idx="3825">
                  <c:v>0.46789671918367565</c:v>
                </c:pt>
                <c:pt idx="3826">
                  <c:v>0.46865148769928638</c:v>
                </c:pt>
                <c:pt idx="3827">
                  <c:v>0.46940747373895475</c:v>
                </c:pt>
                <c:pt idx="3828">
                  <c:v>0.47016467926668032</c:v>
                </c:pt>
                <c:pt idx="3829">
                  <c:v>0.4709231062496303</c:v>
                </c:pt>
                <c:pt idx="3830">
                  <c:v>0.47168275665814557</c:v>
                </c:pt>
                <c:pt idx="3831">
                  <c:v>0.4724327541743325</c:v>
                </c:pt>
                <c:pt idx="3832">
                  <c:v>0.47319483980984656</c:v>
                </c:pt>
                <c:pt idx="3833">
                  <c:v>0.47394724160855606</c:v>
                </c:pt>
                <c:pt idx="3834">
                  <c:v>0.47471177027772632</c:v>
                </c:pt>
                <c:pt idx="3835">
                  <c:v>0.47546658406641668</c:v>
                </c:pt>
                <c:pt idx="3836">
                  <c:v>0.47622259804412959</c:v>
                </c:pt>
                <c:pt idx="3837">
                  <c:v>0.47699079711176379</c:v>
                </c:pt>
                <c:pt idx="3838">
                  <c:v>0.47774923465909425</c:v>
                </c:pt>
                <c:pt idx="3839">
                  <c:v>0.47850887815739201</c:v>
                </c:pt>
                <c:pt idx="3840">
                  <c:v>0.47926972952417535</c:v>
                </c:pt>
                <c:pt idx="3841">
                  <c:v>0.48003179068001112</c:v>
                </c:pt>
                <c:pt idx="3842">
                  <c:v>0.48078399296051449</c:v>
                </c:pt>
                <c:pt idx="3843">
                  <c:v>0.48154846186562689</c:v>
                </c:pt>
                <c:pt idx="3844">
                  <c:v>0.48231414631184594</c:v>
                </c:pt>
                <c:pt idx="3845">
                  <c:v>0.48308104823193854</c:v>
                </c:pt>
                <c:pt idx="3846">
                  <c:v>0.48383802865115882</c:v>
                </c:pt>
                <c:pt idx="3847">
                  <c:v>0.48460735361503104</c:v>
                </c:pt>
                <c:pt idx="3848">
                  <c:v>0.48536672573082684</c:v>
                </c:pt>
                <c:pt idx="3849">
                  <c:v>0.48612728777080766</c:v>
                </c:pt>
                <c:pt idx="3850">
                  <c:v>0.48690025276312993</c:v>
                </c:pt>
                <c:pt idx="3851">
                  <c:v>0.48766321781589711</c:v>
                </c:pt>
                <c:pt idx="3852">
                  <c:v>0.48842737842292505</c:v>
                </c:pt>
                <c:pt idx="3853">
                  <c:v>0.48919273645762845</c:v>
                </c:pt>
                <c:pt idx="3854">
                  <c:v>0.48995929379635783</c:v>
                </c:pt>
                <c:pt idx="3855">
                  <c:v>0.49072705231840358</c:v>
                </c:pt>
                <c:pt idx="3856">
                  <c:v>0.49148469692234437</c:v>
                </c:pt>
                <c:pt idx="3857">
                  <c:v>0.49225484572714295</c:v>
                </c:pt>
                <c:pt idx="3858">
                  <c:v>0.49302620134302877</c:v>
                </c:pt>
                <c:pt idx="3859">
                  <c:v>0.49378739565519125</c:v>
                </c:pt>
                <c:pt idx="3860">
                  <c:v>0.49456115275275664</c:v>
                </c:pt>
                <c:pt idx="3861">
                  <c:v>0.49532471691114488</c:v>
                </c:pt>
                <c:pt idx="3862">
                  <c:v>0.49610088296698562</c:v>
                </c:pt>
                <c:pt idx="3863">
                  <c:v>0.49686682434970442</c:v>
                </c:pt>
                <c:pt idx="3864">
                  <c:v>0.49763394828666124</c:v>
                </c:pt>
                <c:pt idx="3865">
                  <c:v>0.49840225660362869</c:v>
                </c:pt>
                <c:pt idx="3866">
                  <c:v>0.49917175112919782</c:v>
                </c:pt>
                <c:pt idx="3867">
                  <c:v>0.49994243369478286</c:v>
                </c:pt>
                <c:pt idx="3868">
                  <c:v>0.50071430613462575</c:v>
                </c:pt>
                <c:pt idx="3869">
                  <c:v>0.50148737028580015</c:v>
                </c:pt>
                <c:pt idx="3870">
                  <c:v>0.50225006311998843</c:v>
                </c:pt>
                <c:pt idx="3871">
                  <c:v>0.5030254983611353</c:v>
                </c:pt>
                <c:pt idx="3872">
                  <c:v>0.50380213081430325</c:v>
                </c:pt>
                <c:pt idx="3873">
                  <c:v>0.50456834407866102</c:v>
                </c:pt>
                <c:pt idx="3874">
                  <c:v>0.50534735856625546</c:v>
                </c:pt>
                <c:pt idx="3875">
                  <c:v>0.5061159219080098</c:v>
                </c:pt>
                <c:pt idx="3876">
                  <c:v>0.50688565412816089</c:v>
                </c:pt>
                <c:pt idx="3877">
                  <c:v>0.50765655700441092</c:v>
                </c:pt>
                <c:pt idx="3878">
                  <c:v>0.50842863231716573</c:v>
                </c:pt>
                <c:pt idx="3879">
                  <c:v>0.50921360679115113</c:v>
                </c:pt>
                <c:pt idx="3880">
                  <c:v>0.50997630738735533</c:v>
                </c:pt>
                <c:pt idx="3881">
                  <c:v>0.51075191071915704</c:v>
                </c:pt>
                <c:pt idx="3882">
                  <c:v>0.51152869363620523</c:v>
                </c:pt>
                <c:pt idx="3883">
                  <c:v>0.51230665793248586</c:v>
                </c:pt>
                <c:pt idx="3884">
                  <c:v>0.51307399130345888</c:v>
                </c:pt>
                <c:pt idx="3885">
                  <c:v>0.51385430578346769</c:v>
                </c:pt>
                <c:pt idx="3886">
                  <c:v>0.51462395722277776</c:v>
                </c:pt>
                <c:pt idx="3887">
                  <c:v>0.51540662898627942</c:v>
                </c:pt>
                <c:pt idx="3888">
                  <c:v>0.51617860549667272</c:v>
                </c:pt>
                <c:pt idx="3889">
                  <c:v>0.51695173827417429</c:v>
                </c:pt>
                <c:pt idx="3890">
                  <c:v>0.51773795027025749</c:v>
                </c:pt>
                <c:pt idx="3891">
                  <c:v>0.51851341863575728</c:v>
                </c:pt>
                <c:pt idx="3892">
                  <c:v>0.51929004849846927</c:v>
                </c:pt>
                <c:pt idx="3893">
                  <c:v>0.52006784159808495</c:v>
                </c:pt>
                <c:pt idx="3894">
                  <c:v>0.52083480687420791</c:v>
                </c:pt>
                <c:pt idx="3895">
                  <c:v>0.52161491371430202</c:v>
                </c:pt>
                <c:pt idx="3896">
                  <c:v>0.52239618899911977</c:v>
                </c:pt>
                <c:pt idx="3897">
                  <c:v>0.52316658798420235</c:v>
                </c:pt>
                <c:pt idx="3898">
                  <c:v>0.52395018736813093</c:v>
                </c:pt>
                <c:pt idx="3899">
                  <c:v>0.5247228780980453</c:v>
                </c:pt>
                <c:pt idx="3900">
                  <c:v>0.52550880849469994</c:v>
                </c:pt>
                <c:pt idx="3901">
                  <c:v>0.52628379778681544</c:v>
                </c:pt>
                <c:pt idx="3902">
                  <c:v>0.52705992998727647</c:v>
                </c:pt>
                <c:pt idx="3903">
                  <c:v>0.52783720678157675</c:v>
                </c:pt>
                <c:pt idx="3904">
                  <c:v>0.52861562985769539</c:v>
                </c:pt>
                <c:pt idx="3905">
                  <c:v>0.52939520090610104</c:v>
                </c:pt>
                <c:pt idx="3906">
                  <c:v>0.53017592161975524</c:v>
                </c:pt>
                <c:pt idx="3907">
                  <c:v>0.53095779369411633</c:v>
                </c:pt>
                <c:pt idx="3908">
                  <c:v>0.53174081882714308</c:v>
                </c:pt>
                <c:pt idx="3909">
                  <c:v>0.53251273701922941</c:v>
                </c:pt>
                <c:pt idx="3910">
                  <c:v>0.53329805529065322</c:v>
                </c:pt>
                <c:pt idx="3911">
                  <c:v>0.53408453170298997</c:v>
                </c:pt>
                <c:pt idx="3912">
                  <c:v>0.53485985221918209</c:v>
                </c:pt>
                <c:pt idx="3913">
                  <c:v>0.535636298253653</c:v>
                </c:pt>
                <c:pt idx="3914">
                  <c:v>0.5364138714402964</c:v>
                </c:pt>
                <c:pt idx="3915">
                  <c:v>0.53720494287390241</c:v>
                </c:pt>
                <c:pt idx="3916">
                  <c:v>0.53798479323257475</c:v>
                </c:pt>
                <c:pt idx="3917">
                  <c:v>0.53876577568541351</c:v>
                </c:pt>
                <c:pt idx="3918">
                  <c:v>0.53954789187585839</c:v>
                </c:pt>
                <c:pt idx="3919">
                  <c:v>0.54031870200861121</c:v>
                </c:pt>
                <c:pt idx="3920">
                  <c:v>0.54110307255312728</c:v>
                </c:pt>
                <c:pt idx="3921">
                  <c:v>0.54188858175367904</c:v>
                </c:pt>
                <c:pt idx="3922">
                  <c:v>0.54266273584811275</c:v>
                </c:pt>
                <c:pt idx="3923">
                  <c:v>0.54345050918267157</c:v>
                </c:pt>
                <c:pt idx="3924">
                  <c:v>0.54422689468141072</c:v>
                </c:pt>
                <c:pt idx="3925">
                  <c:v>0.5450169386760656</c:v>
                </c:pt>
                <c:pt idx="3926">
                  <c:v>0.54579556201085955</c:v>
                </c:pt>
                <c:pt idx="3927">
                  <c:v>0.54657529770428748</c:v>
                </c:pt>
                <c:pt idx="3928">
                  <c:v>0.54735614734548999</c:v>
                </c:pt>
                <c:pt idx="3929">
                  <c:v>0.54813811252587763</c:v>
                </c:pt>
                <c:pt idx="3930">
                  <c:v>0.54892119483913426</c:v>
                </c:pt>
                <c:pt idx="3931">
                  <c:v>0.54970539588122114</c:v>
                </c:pt>
                <c:pt idx="3932">
                  <c:v>0.55049071725037879</c:v>
                </c:pt>
                <c:pt idx="3933">
                  <c:v>0.55127716054713161</c:v>
                </c:pt>
                <c:pt idx="3934">
                  <c:v>0.55205201576052265</c:v>
                </c:pt>
                <c:pt idx="3935">
                  <c:v>0.5528406895630934</c:v>
                </c:pt>
                <c:pt idx="3936">
                  <c:v>0.55361774241624906</c:v>
                </c:pt>
                <c:pt idx="3937">
                  <c:v>0.5543958874667555</c:v>
                </c:pt>
                <c:pt idx="3938">
                  <c:v>0.55518790977663812</c:v>
                </c:pt>
                <c:pt idx="3939">
                  <c:v>0.55596826179752568</c:v>
                </c:pt>
                <c:pt idx="3940">
                  <c:v>0.55674971065295487</c:v>
                </c:pt>
                <c:pt idx="3941">
                  <c:v>0.55753225788459648</c:v>
                </c:pt>
                <c:pt idx="3942">
                  <c:v>0.55831590503628836</c:v>
                </c:pt>
                <c:pt idx="3943">
                  <c:v>0.55910065365403838</c:v>
                </c:pt>
                <c:pt idx="3944">
                  <c:v>0.55988650528602724</c:v>
                </c:pt>
                <c:pt idx="3945">
                  <c:v>0.56066055164769801</c:v>
                </c:pt>
                <c:pt idx="3946">
                  <c:v>0.56144859581581796</c:v>
                </c:pt>
                <c:pt idx="3947">
                  <c:v>0.56222480177676426</c:v>
                </c:pt>
                <c:pt idx="3948">
                  <c:v>0.56301504459821927</c:v>
                </c:pt>
                <c:pt idx="3949">
                  <c:v>0.56379341618375067</c:v>
                </c:pt>
                <c:pt idx="3950">
                  <c:v>0.56457286387254257</c:v>
                </c:pt>
                <c:pt idx="3951">
                  <c:v>0.5653664070450487</c:v>
                </c:pt>
                <c:pt idx="3952">
                  <c:v>0.566148029402888</c:v>
                </c:pt>
                <c:pt idx="3953">
                  <c:v>0.56693073235819946</c:v>
                </c:pt>
                <c:pt idx="3954">
                  <c:v>0.5677145174049153</c:v>
                </c:pt>
                <c:pt idx="3955">
                  <c:v>0.56849938603903327</c:v>
                </c:pt>
                <c:pt idx="3956">
                  <c:v>0.56927223163016283</c:v>
                </c:pt>
                <c:pt idx="3957">
                  <c:v>0.57005925381328992</c:v>
                </c:pt>
                <c:pt idx="3958">
                  <c:v>0.57084736405917891</c:v>
                </c:pt>
                <c:pt idx="3959">
                  <c:v>0.571623401605314</c:v>
                </c:pt>
                <c:pt idx="3960">
                  <c:v>0.57240049413446392</c:v>
                </c:pt>
                <c:pt idx="3961">
                  <c:v>0.57319184115876298</c:v>
                </c:pt>
                <c:pt idx="3962">
                  <c:v>0.57397106590058278</c:v>
                </c:pt>
                <c:pt idx="3963">
                  <c:v>0.57475134995824539</c:v>
                </c:pt>
                <c:pt idx="3964">
                  <c:v>0.57553269477183588</c:v>
                </c:pt>
                <c:pt idx="3965">
                  <c:v>0.57631510178339751</c:v>
                </c:pt>
                <c:pt idx="3966">
                  <c:v>0.57709857243693319</c:v>
                </c:pt>
                <c:pt idx="3967">
                  <c:v>0.57788310817840971</c:v>
                </c:pt>
                <c:pt idx="3968">
                  <c:v>0.57866871045575907</c:v>
                </c:pt>
                <c:pt idx="3969">
                  <c:v>0.57944203841927422</c:v>
                </c:pt>
                <c:pt idx="3970">
                  <c:v>0.58022975998187365</c:v>
                </c:pt>
                <c:pt idx="3971">
                  <c:v>0.5810185524113054</c:v>
                </c:pt>
                <c:pt idx="3972">
                  <c:v>0.58179502068370759</c:v>
                </c:pt>
                <c:pt idx="3973">
                  <c:v>0.58257252662173253</c:v>
                </c:pt>
                <c:pt idx="3974">
                  <c:v>0.58335107161210775</c:v>
                </c:pt>
                <c:pt idx="3975">
                  <c:v>0.58414410730369815</c:v>
                </c:pt>
                <c:pt idx="3976">
                  <c:v>0.58492475254118603</c:v>
                </c:pt>
                <c:pt idx="3977">
                  <c:v>0.58570644102635749</c:v>
                </c:pt>
                <c:pt idx="3978">
                  <c:v>0.58648917415339985</c:v>
                </c:pt>
                <c:pt idx="3979">
                  <c:v>0.58725943101456735</c:v>
                </c:pt>
                <c:pt idx="3980">
                  <c:v>0.58804423954427665</c:v>
                </c:pt>
                <c:pt idx="3981">
                  <c:v>0.58883009688545795</c:v>
                </c:pt>
                <c:pt idx="3982">
                  <c:v>0.58960342816278732</c:v>
                </c:pt>
                <c:pt idx="3983">
                  <c:v>0.59039136919043256</c:v>
                </c:pt>
                <c:pt idx="3984">
                  <c:v>0.59116675094159521</c:v>
                </c:pt>
                <c:pt idx="3985">
                  <c:v>0.59194315102888428</c:v>
                </c:pt>
                <c:pt idx="3986">
                  <c:v>0.59272057078971663</c:v>
                </c:pt>
                <c:pt idx="3987">
                  <c:v>0.59351267754036741</c:v>
                </c:pt>
                <c:pt idx="3988">
                  <c:v>0.59429215861557261</c:v>
                </c:pt>
                <c:pt idx="3989">
                  <c:v>0.59507266341069076</c:v>
                </c:pt>
                <c:pt idx="3990">
                  <c:v>0.5958404733783359</c:v>
                </c:pt>
                <c:pt idx="3991">
                  <c:v>0.59662301162969145</c:v>
                </c:pt>
                <c:pt idx="3992">
                  <c:v>0.59740657761605676</c:v>
                </c:pt>
                <c:pt idx="3993">
                  <c:v>0.598177398984999</c:v>
                </c:pt>
                <c:pt idx="3994">
                  <c:v>0.59896300640295108</c:v>
                </c:pt>
                <c:pt idx="3995">
                  <c:v>0.59973583599981239</c:v>
                </c:pt>
                <c:pt idx="3996">
                  <c:v>0.60052349016791129</c:v>
                </c:pt>
                <c:pt idx="3997">
                  <c:v>0.60129833322474602</c:v>
                </c:pt>
                <c:pt idx="3998">
                  <c:v>0.60207417604557423</c:v>
                </c:pt>
                <c:pt idx="3999">
                  <c:v>0.60285101992037082</c:v>
                </c:pt>
                <c:pt idx="4000">
                  <c:v>0.60362886614077504</c:v>
                </c:pt>
                <c:pt idx="4001">
                  <c:v>0.60440771600009258</c:v>
                </c:pt>
                <c:pt idx="4002">
                  <c:v>0.60518757079329821</c:v>
                </c:pt>
                <c:pt idx="4003">
                  <c:v>0.60595447903889588</c:v>
                </c:pt>
                <c:pt idx="4004">
                  <c:v>0.60673632958850532</c:v>
                </c:pt>
                <c:pt idx="4005">
                  <c:v>0.60750520045849887</c:v>
                </c:pt>
                <c:pt idx="4006">
                  <c:v>0.60828905187192917</c:v>
                </c:pt>
                <c:pt idx="4007">
                  <c:v>0.60905989038894615</c:v>
                </c:pt>
                <c:pt idx="4008">
                  <c:v>0.60983170573107193</c:v>
                </c:pt>
                <c:pt idx="4009">
                  <c:v>0.61061855898620643</c:v>
                </c:pt>
                <c:pt idx="4010">
                  <c:v>0.61139234951066757</c:v>
                </c:pt>
                <c:pt idx="4011">
                  <c:v>0.61216712060109246</c:v>
                </c:pt>
                <c:pt idx="4012">
                  <c:v>0.61294287350007781</c:v>
                </c:pt>
                <c:pt idx="4013">
                  <c:v>0.61371960945179493</c:v>
                </c:pt>
                <c:pt idx="4014">
                  <c:v>0.61448318054098028</c:v>
                </c:pt>
                <c:pt idx="4015">
                  <c:v>0.61526186840682706</c:v>
                </c:pt>
                <c:pt idx="4016">
                  <c:v>0.6160415430446663</c:v>
                </c:pt>
                <c:pt idx="4017">
                  <c:v>0.61680800301231542</c:v>
                </c:pt>
                <c:pt idx="4018">
                  <c:v>0.61758963694911406</c:v>
                </c:pt>
                <c:pt idx="4019">
                  <c:v>0.6183580230076533</c:v>
                </c:pt>
                <c:pt idx="4020">
                  <c:v>0.61912736506852739</c:v>
                </c:pt>
                <c:pt idx="4021">
                  <c:v>0.61991193815670864</c:v>
                </c:pt>
                <c:pt idx="4022">
                  <c:v>0.62068321355108658</c:v>
                </c:pt>
                <c:pt idx="4023">
                  <c:v>0.62145544854262225</c:v>
                </c:pt>
                <c:pt idx="4024">
                  <c:v>0.62222864432521718</c:v>
                </c:pt>
                <c:pt idx="4025">
                  <c:v>0.62300280209425796</c:v>
                </c:pt>
                <c:pt idx="4026">
                  <c:v>0.62377792304661872</c:v>
                </c:pt>
                <c:pt idx="4027">
                  <c:v>0.6245396276587325</c:v>
                </c:pt>
                <c:pt idx="4028">
                  <c:v>0.62531666068226066</c:v>
                </c:pt>
                <c:pt idx="4029">
                  <c:v>0.62609466046641205</c:v>
                </c:pt>
                <c:pt idx="4030">
                  <c:v>0.62685919408146507</c:v>
                </c:pt>
                <c:pt idx="4031">
                  <c:v>0.62763911303829667</c:v>
                </c:pt>
                <c:pt idx="4032">
                  <c:v>0.6284055326076351</c:v>
                </c:pt>
                <c:pt idx="4033">
                  <c:v>0.6291728880634474</c:v>
                </c:pt>
                <c:pt idx="4034">
                  <c:v>0.62995568564727189</c:v>
                </c:pt>
                <c:pt idx="4035">
                  <c:v>0.63072493401829666</c:v>
                </c:pt>
                <c:pt idx="4036">
                  <c:v>0.63149512173008759</c:v>
                </c:pt>
                <c:pt idx="4037">
                  <c:v>0.63226624992968761</c:v>
                </c:pt>
                <c:pt idx="4038">
                  <c:v>0.63303831976554059</c:v>
                </c:pt>
                <c:pt idx="4039">
                  <c:v>0.63381133238749288</c:v>
                </c:pt>
                <c:pt idx="4040">
                  <c:v>0.63458528894679456</c:v>
                </c:pt>
                <c:pt idx="4041">
                  <c:v>0.63536019059610194</c:v>
                </c:pt>
                <c:pt idx="4042">
                  <c:v>0.63612139108452026</c:v>
                </c:pt>
                <c:pt idx="4043">
                  <c:v>0.63689816849127234</c:v>
                </c:pt>
                <c:pt idx="4044">
                  <c:v>0.6376758944326093</c:v>
                </c:pt>
                <c:pt idx="4045">
                  <c:v>0.63843986927629481</c:v>
                </c:pt>
                <c:pt idx="4046">
                  <c:v>0.63921947781166899</c:v>
                </c:pt>
                <c:pt idx="4047">
                  <c:v>0.63998530196294334</c:v>
                </c:pt>
                <c:pt idx="4048">
                  <c:v>0.64075204361853511</c:v>
                </c:pt>
                <c:pt idx="4049">
                  <c:v>0.64151970387767077</c:v>
                </c:pt>
                <c:pt idx="4050">
                  <c:v>0.64230307324544011</c:v>
                </c:pt>
                <c:pt idx="4051">
                  <c:v>0.64307259173322617</c:v>
                </c:pt>
                <c:pt idx="4052">
                  <c:v>0.64384303215137151</c:v>
                </c:pt>
                <c:pt idx="4053">
                  <c:v>0.64461439560440514</c:v>
                </c:pt>
                <c:pt idx="4054">
                  <c:v>0.64538668319817971</c:v>
                </c:pt>
                <c:pt idx="4055">
                  <c:v>0.64615989603987223</c:v>
                </c:pt>
                <c:pt idx="4056">
                  <c:v>0.64693403523798665</c:v>
                </c:pt>
                <c:pt idx="4057">
                  <c:v>0.64769418802083145</c:v>
                </c:pt>
                <c:pt idx="4058">
                  <c:v>0.64847016539486968</c:v>
                </c:pt>
                <c:pt idx="4059">
                  <c:v>0.64924707243740898</c:v>
                </c:pt>
                <c:pt idx="4060">
                  <c:v>0.65000994305788207</c:v>
                </c:pt>
                <c:pt idx="4061">
                  <c:v>0.65078869484852886</c:v>
                </c:pt>
                <c:pt idx="4062">
                  <c:v>0.65155337688794435</c:v>
                </c:pt>
                <c:pt idx="4063">
                  <c:v>0.65233397780701108</c:v>
                </c:pt>
                <c:pt idx="4064">
                  <c:v>0.65310047556654194</c:v>
                </c:pt>
                <c:pt idx="4065">
                  <c:v>0.65388293000474185</c:v>
                </c:pt>
                <c:pt idx="4066">
                  <c:v>0.65465124779577444</c:v>
                </c:pt>
                <c:pt idx="4067">
                  <c:v>0.65542046836649559</c:v>
                </c:pt>
                <c:pt idx="4068">
                  <c:v>0.65619059277767922</c:v>
                </c:pt>
                <c:pt idx="4069">
                  <c:v>0.65696162209134479</c:v>
                </c:pt>
                <c:pt idx="4070">
                  <c:v>0.65773355737076056</c:v>
                </c:pt>
                <c:pt idx="4071">
                  <c:v>0.65850639968044344</c:v>
                </c:pt>
                <c:pt idx="4072">
                  <c:v>0.65928015008616137</c:v>
                </c:pt>
                <c:pt idx="4073">
                  <c:v>0.6600548096549349</c:v>
                </c:pt>
                <c:pt idx="4074">
                  <c:v>0.66083037945503775</c:v>
                </c:pt>
                <c:pt idx="4075">
                  <c:v>0.66160686055599938</c:v>
                </c:pt>
                <c:pt idx="4076">
                  <c:v>0.66238425402860568</c:v>
                </c:pt>
                <c:pt idx="4077">
                  <c:v>0.66314729123842975</c:v>
                </c:pt>
                <c:pt idx="4078">
                  <c:v>0.66392649472968734</c:v>
                </c:pt>
                <c:pt idx="4079">
                  <c:v>0.66470661379142071</c:v>
                </c:pt>
                <c:pt idx="4080">
                  <c:v>0.66547232625643515</c:v>
                </c:pt>
                <c:pt idx="4081">
                  <c:v>0.66625426168285617</c:v>
                </c:pt>
                <c:pt idx="4082">
                  <c:v>0.66702175696943034</c:v>
                </c:pt>
                <c:pt idx="4083">
                  <c:v>0.66779013637645035</c:v>
                </c:pt>
                <c:pt idx="4084">
                  <c:v>0.66857479524872021</c:v>
                </c:pt>
                <c:pt idx="4085">
                  <c:v>0.66934496368678709</c:v>
                </c:pt>
                <c:pt idx="4086">
                  <c:v>0.67011601932465159</c:v>
                </c:pt>
                <c:pt idx="4087">
                  <c:v>0.67090341112840968</c:v>
                </c:pt>
                <c:pt idx="4088">
                  <c:v>0.67167626202843544</c:v>
                </c:pt>
                <c:pt idx="4089">
                  <c:v>0.67245000321833559</c:v>
                </c:pt>
                <c:pt idx="4090">
                  <c:v>0.67322463572368463</c:v>
                </c:pt>
                <c:pt idx="4091">
                  <c:v>0.67400016057123835</c:v>
                </c:pt>
                <c:pt idx="4092">
                  <c:v>0.67477657878893504</c:v>
                </c:pt>
                <c:pt idx="4093">
                  <c:v>0.67555389140589761</c:v>
                </c:pt>
                <c:pt idx="4094">
                  <c:v>0.67633209945243411</c:v>
                </c:pt>
                <c:pt idx="4095">
                  <c:v>0.67711120396003976</c:v>
                </c:pt>
                <c:pt idx="4096">
                  <c:v>0.67787559711924672</c:v>
                </c:pt>
                <c:pt idx="4097">
                  <c:v>0.67865647966753773</c:v>
                </c:pt>
                <c:pt idx="4098">
                  <c:v>0.67943826175780497</c:v>
                </c:pt>
                <c:pt idx="4099">
                  <c:v>0.68022094442628067</c:v>
                </c:pt>
                <c:pt idx="4100">
                  <c:v>0.68098884818215966</c:v>
                </c:pt>
                <c:pt idx="4101">
                  <c:v>0.68177331705725441</c:v>
                </c:pt>
                <c:pt idx="4102">
                  <c:v>0.68255868960561428</c:v>
                </c:pt>
                <c:pt idx="4103">
                  <c:v>0.68332923245003985</c:v>
                </c:pt>
                <c:pt idx="4104">
                  <c:v>0.6841163973437534</c:v>
                </c:pt>
                <c:pt idx="4105">
                  <c:v>0.68488869868978408</c:v>
                </c:pt>
                <c:pt idx="4106">
                  <c:v>0.68566187188945171</c:v>
                </c:pt>
                <c:pt idx="4107">
                  <c:v>0.68645172388008591</c:v>
                </c:pt>
                <c:pt idx="4108">
                  <c:v>0.68722666158424883</c:v>
                </c:pt>
                <c:pt idx="4109">
                  <c:v>0.68801831614303821</c:v>
                </c:pt>
                <c:pt idx="4110">
                  <c:v>0.6887950223785767</c:v>
                </c:pt>
                <c:pt idx="4111">
                  <c:v>0.68957260544044696</c:v>
                </c:pt>
                <c:pt idx="4112">
                  <c:v>0.69035106631850129</c:v>
                </c:pt>
                <c:pt idx="4113">
                  <c:v>0.69113040600370945</c:v>
                </c:pt>
                <c:pt idx="4114">
                  <c:v>0.6919265575025022</c:v>
                </c:pt>
                <c:pt idx="4115">
                  <c:v>0.6927076757651085</c:v>
                </c:pt>
                <c:pt idx="4116">
                  <c:v>0.69348967583479904</c:v>
                </c:pt>
                <c:pt idx="4117">
                  <c:v>0.69427255870704874</c:v>
                </c:pt>
                <c:pt idx="4118">
                  <c:v>0.69505632537845663</c:v>
                </c:pt>
                <c:pt idx="4119">
                  <c:v>0.69584097684674662</c:v>
                </c:pt>
                <c:pt idx="4120">
                  <c:v>0.6966265141107687</c:v>
                </c:pt>
                <c:pt idx="4121">
                  <c:v>0.69741293817050087</c:v>
                </c:pt>
                <c:pt idx="4122">
                  <c:v>0.69818417355726148</c:v>
                </c:pt>
                <c:pt idx="4123">
                  <c:v>0.69897235606408226</c:v>
                </c:pt>
                <c:pt idx="4124">
                  <c:v>0.69976142835283694</c:v>
                </c:pt>
                <c:pt idx="4125">
                  <c:v>0.70055139142800305</c:v>
                </c:pt>
                <c:pt idx="4126">
                  <c:v>0.70134224629519271</c:v>
                </c:pt>
                <c:pt idx="4127">
                  <c:v>0.70211782691460578</c:v>
                </c:pt>
                <c:pt idx="4128">
                  <c:v>0.70291045013618592</c:v>
                </c:pt>
                <c:pt idx="4129">
                  <c:v>0.70370396815283776</c:v>
                </c:pt>
                <c:pt idx="4130">
                  <c:v>0.70448216048673251</c:v>
                </c:pt>
                <c:pt idx="4131">
                  <c:v>0.7052774528125868</c:v>
                </c:pt>
                <c:pt idx="4132">
                  <c:v>0.70607364294667385</c:v>
                </c:pt>
                <c:pt idx="4133">
                  <c:v>0.70685445578981942</c:v>
                </c:pt>
                <c:pt idx="4134">
                  <c:v>0.70765242620797331</c:v>
                </c:pt>
                <c:pt idx="4135">
                  <c:v>0.70843498495150659</c:v>
                </c:pt>
                <c:pt idx="4136">
                  <c:v>0.70923473963444894</c:v>
                </c:pt>
                <c:pt idx="4137">
                  <c:v>0.71001904818220951</c:v>
                </c:pt>
                <c:pt idx="4138">
                  <c:v>0.71080422405902755</c:v>
                </c:pt>
                <c:pt idx="4139">
                  <c:v>0.71160665338411977</c:v>
                </c:pt>
                <c:pt idx="4140">
                  <c:v>0.71239358491708471</c:v>
                </c:pt>
                <c:pt idx="4141">
                  <c:v>0.71319780847709779</c:v>
                </c:pt>
                <c:pt idx="4142">
                  <c:v>0.71398649959186333</c:v>
                </c:pt>
                <c:pt idx="4143">
                  <c:v>0.714776062882156</c:v>
                </c:pt>
                <c:pt idx="4144">
                  <c:v>0.71556649931247263</c:v>
                </c:pt>
                <c:pt idx="4145">
                  <c:v>0.71637430478642306</c:v>
                </c:pt>
                <c:pt idx="4146">
                  <c:v>0.71716650863550357</c:v>
                </c:pt>
                <c:pt idx="4147">
                  <c:v>0.71795958854467512</c:v>
                </c:pt>
                <c:pt idx="4148">
                  <c:v>0.71875354548272996</c:v>
                </c:pt>
                <c:pt idx="4149">
                  <c:v>0.71956494882402666</c:v>
                </c:pt>
                <c:pt idx="4150">
                  <c:v>0.72036068105271378</c:v>
                </c:pt>
                <c:pt idx="4151">
                  <c:v>0.72115729324335687</c:v>
                </c:pt>
                <c:pt idx="4152">
                  <c:v>0.72195478636906329</c:v>
                </c:pt>
                <c:pt idx="4153">
                  <c:v>0.72275316140401691</c:v>
                </c:pt>
                <c:pt idx="4154">
                  <c:v>0.7235524193234788</c:v>
                </c:pt>
                <c:pt idx="4155">
                  <c:v>0.72435256110378798</c:v>
                </c:pt>
                <c:pt idx="4156">
                  <c:v>0.72515358772236393</c:v>
                </c:pt>
                <c:pt idx="4157">
                  <c:v>0.72595550015770682</c:v>
                </c:pt>
                <c:pt idx="4158">
                  <c:v>0.72675829938939829</c:v>
                </c:pt>
                <c:pt idx="4159">
                  <c:v>0.72756198639810432</c:v>
                </c:pt>
                <c:pt idx="4160">
                  <c:v>0.72836656216557416</c:v>
                </c:pt>
                <c:pt idx="4161">
                  <c:v>0.72917202767464384</c:v>
                </c:pt>
                <c:pt idx="4162">
                  <c:v>0.72997838390923553</c:v>
                </c:pt>
                <c:pt idx="4163">
                  <c:v>0.73078563185435963</c:v>
                </c:pt>
                <c:pt idx="4164">
                  <c:v>0.73159377249611579</c:v>
                </c:pt>
                <c:pt idx="4165">
                  <c:v>0.73240280682169456</c:v>
                </c:pt>
                <c:pt idx="4166">
                  <c:v>0.73321273581937774</c:v>
                </c:pt>
                <c:pt idx="4167">
                  <c:v>0.73400665915604157</c:v>
                </c:pt>
                <c:pt idx="4168">
                  <c:v>0.73481836177679316</c:v>
                </c:pt>
                <c:pt idx="4169">
                  <c:v>0.73563096202038825</c:v>
                </c:pt>
                <c:pt idx="4170">
                  <c:v>0.73644446087946458</c:v>
                </c:pt>
                <c:pt idx="4171">
                  <c:v>0.73725885934775803</c:v>
                </c:pt>
                <c:pt idx="4172">
                  <c:v>0.73805716383021402</c:v>
                </c:pt>
                <c:pt idx="4173">
                  <c:v>0.73887334570904639</c:v>
                </c:pt>
                <c:pt idx="4174">
                  <c:v>0.73969043016411806</c:v>
                </c:pt>
                <c:pt idx="4175">
                  <c:v>0.74050841819354474</c:v>
                </c:pt>
                <c:pt idx="4176">
                  <c:v>0.74132731079654557</c:v>
                </c:pt>
                <c:pt idx="4177">
                  <c:v>0.7421300206014837</c:v>
                </c:pt>
                <c:pt idx="4178">
                  <c:v>0.74295070645650474</c:v>
                </c:pt>
                <c:pt idx="4179">
                  <c:v>0.74377229986849558</c:v>
                </c:pt>
                <c:pt idx="4180">
                  <c:v>0.74457765710955592</c:v>
                </c:pt>
                <c:pt idx="4181">
                  <c:v>0.74540104968793375</c:v>
                </c:pt>
                <c:pt idx="4182">
                  <c:v>0.74622535281651603</c:v>
                </c:pt>
                <c:pt idx="4183">
                  <c:v>0.74703336622527017</c:v>
                </c:pt>
                <c:pt idx="4184">
                  <c:v>0.7478594744541126</c:v>
                </c:pt>
                <c:pt idx="4185">
                  <c:v>0.74868649623626682</c:v>
                </c:pt>
                <c:pt idx="4186">
                  <c:v>0.74949717457308385</c:v>
                </c:pt>
                <c:pt idx="4187">
                  <c:v>0.75032600740894173</c:v>
                </c:pt>
                <c:pt idx="4188">
                  <c:v>0.75115575681112312</c:v>
                </c:pt>
                <c:pt idx="4189">
                  <c:v>0.75196910886526525</c:v>
                </c:pt>
                <c:pt idx="4190">
                  <c:v>0.75280067529422923</c:v>
                </c:pt>
                <c:pt idx="4191">
                  <c:v>0.75361580846742016</c:v>
                </c:pt>
                <c:pt idx="4192">
                  <c:v>0.75444919590218296</c:v>
                </c:pt>
                <c:pt idx="4193">
                  <c:v>0.75528350493998075</c:v>
                </c:pt>
                <c:pt idx="4194">
                  <c:v>0.75610132652309758</c:v>
                </c:pt>
                <c:pt idx="4195">
                  <c:v>0.75693746257259631</c:v>
                </c:pt>
                <c:pt idx="4196">
                  <c:v>0.75775707506236045</c:v>
                </c:pt>
                <c:pt idx="4197">
                  <c:v>0.75859504212444173</c:v>
                </c:pt>
                <c:pt idx="4198">
                  <c:v>0.75943393585394758</c:v>
                </c:pt>
                <c:pt idx="4199">
                  <c:v>0.76025625152697696</c:v>
                </c:pt>
                <c:pt idx="4200">
                  <c:v>0.76109698230797118</c:v>
                </c:pt>
                <c:pt idx="4201">
                  <c:v>0.76192109872903091</c:v>
                </c:pt>
                <c:pt idx="4202">
                  <c:v>0.76276367058438066</c:v>
                </c:pt>
                <c:pt idx="4203">
                  <c:v>0.76358959169683882</c:v>
                </c:pt>
                <c:pt idx="4204">
                  <c:v>0.7644340086582212</c:v>
                </c:pt>
                <c:pt idx="4205">
                  <c:v>0.76527935941966108</c:v>
                </c:pt>
                <c:pt idx="4206">
                  <c:v>0.76610800452200167</c:v>
                </c:pt>
                <c:pt idx="4207">
                  <c:v>0.76695520647486182</c:v>
                </c:pt>
                <c:pt idx="4208">
                  <c:v>0.76778566618573396</c:v>
                </c:pt>
                <c:pt idx="4209">
                  <c:v>0.76863472338384575</c:v>
                </c:pt>
                <c:pt idx="4210">
                  <c:v>0.76946700167697002</c:v>
                </c:pt>
                <c:pt idx="4211">
                  <c:v>0.77031791818304252</c:v>
                </c:pt>
                <c:pt idx="4212">
                  <c:v>0.77116977567670608</c:v>
                </c:pt>
                <c:pt idx="4213">
                  <c:v>0.77200479892648033</c:v>
                </c:pt>
                <c:pt idx="4214">
                  <c:v>0.77285852186033188</c:v>
                </c:pt>
                <c:pt idx="4215">
                  <c:v>0.77369537368582419</c:v>
                </c:pt>
                <c:pt idx="4216">
                  <c:v>0.77455096614489827</c:v>
                </c:pt>
                <c:pt idx="4217">
                  <c:v>0.77538965055041509</c:v>
                </c:pt>
                <c:pt idx="4218">
                  <c:v>0.77624711662869172</c:v>
                </c:pt>
                <c:pt idx="4219">
                  <c:v>0.77710553093741574</c:v>
                </c:pt>
                <c:pt idx="4220">
                  <c:v>0.77794698142773289</c:v>
                </c:pt>
                <c:pt idx="4221">
                  <c:v>0.778807275535087</c:v>
                </c:pt>
                <c:pt idx="4222">
                  <c:v>0.77965056867581506</c:v>
                </c:pt>
                <c:pt idx="4223">
                  <c:v>0.78051274669827653</c:v>
                </c:pt>
                <c:pt idx="4224">
                  <c:v>0.78137587816189757</c:v>
                </c:pt>
                <c:pt idx="4225">
                  <c:v>0.78222195258760396</c:v>
                </c:pt>
                <c:pt idx="4226">
                  <c:v>0.78308697417971707</c:v>
                </c:pt>
                <c:pt idx="4227">
                  <c:v>0.78393490138155997</c:v>
                </c:pt>
                <c:pt idx="4228">
                  <c:v>0.78480181724126297</c:v>
                </c:pt>
                <c:pt idx="4229">
                  <c:v>0.78566969178147195</c:v>
                </c:pt>
                <c:pt idx="4230">
                  <c:v>0.78652041555199925</c:v>
                </c:pt>
                <c:pt idx="4231">
                  <c:v>0.78739019060732662</c:v>
                </c:pt>
                <c:pt idx="4232">
                  <c:v>0.78826092750500665</c:v>
                </c:pt>
                <c:pt idx="4233">
                  <c:v>0.78911445706764771</c:v>
                </c:pt>
                <c:pt idx="4234">
                  <c:v>0.78998710074857981</c:v>
                </c:pt>
                <c:pt idx="4235">
                  <c:v>0.79086070944413966</c:v>
                </c:pt>
                <c:pt idx="4236">
                  <c:v>0.79171705405274317</c:v>
                </c:pt>
                <c:pt idx="4237">
                  <c:v>0.79259257582036202</c:v>
                </c:pt>
                <c:pt idx="4238">
                  <c:v>0.79346906578534593</c:v>
                </c:pt>
                <c:pt idx="4239">
                  <c:v>0.79434652501837766</c:v>
                </c:pt>
                <c:pt idx="4240">
                  <c:v>0.79520664407087249</c:v>
                </c:pt>
                <c:pt idx="4241">
                  <c:v>0.7960860248080629</c:v>
                </c:pt>
                <c:pt idx="4242">
                  <c:v>0.79696637801006709</c:v>
                </c:pt>
                <c:pt idx="4243">
                  <c:v>0.79784770475228683</c:v>
                </c:pt>
                <c:pt idx="4244">
                  <c:v>0.7987116148849972</c:v>
                </c:pt>
                <c:pt idx="4245">
                  <c:v>0.79959487160064113</c:v>
                </c:pt>
                <c:pt idx="4246">
                  <c:v>0.80047910506735653</c:v>
                </c:pt>
                <c:pt idx="4247">
                  <c:v>0.80136431636528549</c:v>
                </c:pt>
                <c:pt idx="4248">
                  <c:v>0.80225050657576447</c:v>
                </c:pt>
                <c:pt idx="4249">
                  <c:v>0.80311918406581007</c:v>
                </c:pt>
                <c:pt idx="4250">
                  <c:v>0.80400731489997923</c:v>
                </c:pt>
                <c:pt idx="4251">
                  <c:v>0.80489642787527316</c:v>
                </c:pt>
                <c:pt idx="4252">
                  <c:v>0.80578652407779416</c:v>
                </c:pt>
                <c:pt idx="4253">
                  <c:v>0.80667760459484583</c:v>
                </c:pt>
                <c:pt idx="4254">
                  <c:v>0.80756967051493456</c:v>
                </c:pt>
                <c:pt idx="4255">
                  <c:v>0.80846272292776977</c:v>
                </c:pt>
                <c:pt idx="4256">
                  <c:v>0.80935676292426639</c:v>
                </c:pt>
                <c:pt idx="4257">
                  <c:v>0.81025179159654581</c:v>
                </c:pt>
                <c:pt idx="4258">
                  <c:v>0.81114781003793668</c:v>
                </c:pt>
                <c:pt idx="4259">
                  <c:v>0.81204481934297712</c:v>
                </c:pt>
                <c:pt idx="4260">
                  <c:v>0.81294282060741574</c:v>
                </c:pt>
                <c:pt idx="4261">
                  <c:v>0.81384181492821239</c:v>
                </c:pt>
                <c:pt idx="4262">
                  <c:v>0.8147418034035403</c:v>
                </c:pt>
                <c:pt idx="4263">
                  <c:v>0.81564278713278737</c:v>
                </c:pt>
                <c:pt idx="4264">
                  <c:v>0.81654476721655656</c:v>
                </c:pt>
                <c:pt idx="4265">
                  <c:v>0.8174477447566687</c:v>
                </c:pt>
                <c:pt idx="4266">
                  <c:v>0.81835172085616259</c:v>
                </c:pt>
                <c:pt idx="4267">
                  <c:v>0.81925669661929701</c:v>
                </c:pt>
                <c:pt idx="4268">
                  <c:v>0.82018155831242467</c:v>
                </c:pt>
                <c:pt idx="4269">
                  <c:v>0.82108855760469235</c:v>
                </c:pt>
                <c:pt idx="4270">
                  <c:v>0.82199655990380394</c:v>
                </c:pt>
                <c:pt idx="4271">
                  <c:v>0.82290556631893619</c:v>
                </c:pt>
                <c:pt idx="4272">
                  <c:v>0.82381557796049298</c:v>
                </c:pt>
                <c:pt idx="4273">
                  <c:v>0.82474558619039406</c:v>
                </c:pt>
                <c:pt idx="4274">
                  <c:v>0.82565763262132652</c:v>
                </c:pt>
                <c:pt idx="4275">
                  <c:v>0.82657068764049058</c:v>
                </c:pt>
                <c:pt idx="4276">
                  <c:v>0.82750380612315366</c:v>
                </c:pt>
                <c:pt idx="4277">
                  <c:v>0.82841890273669716</c:v>
                </c:pt>
                <c:pt idx="4278">
                  <c:v>0.8293350113115221</c:v>
                </c:pt>
                <c:pt idx="4279">
                  <c:v>0.83027125044865313</c:v>
                </c:pt>
                <c:pt idx="4280">
                  <c:v>0.83118940744561931</c:v>
                </c:pt>
                <c:pt idx="4281">
                  <c:v>0.83212774001690271</c:v>
                </c:pt>
                <c:pt idx="4282">
                  <c:v>0.8330479500162894</c:v>
                </c:pt>
                <c:pt idx="4283">
                  <c:v>0.8339883807026518</c:v>
                </c:pt>
                <c:pt idx="4284">
                  <c:v>0.83491064829497985</c:v>
                </c:pt>
                <c:pt idx="4285">
                  <c:v>0.8358531817878142</c:v>
                </c:pt>
                <c:pt idx="4286">
                  <c:v>0.83677751157386926</c:v>
                </c:pt>
                <c:pt idx="4287">
                  <c:v>0.83772215257505844</c:v>
                </c:pt>
                <c:pt idx="4288">
                  <c:v>0.83864854916591325</c:v>
                </c:pt>
                <c:pt idx="4289">
                  <c:v>0.83959530238785374</c:v>
                </c:pt>
                <c:pt idx="4290">
                  <c:v>0.84054312440275192</c:v>
                </c:pt>
                <c:pt idx="4291">
                  <c:v>0.84147264057051652</c:v>
                </c:pt>
                <c:pt idx="4292">
                  <c:v>0.84242258191892438</c:v>
                </c:pt>
                <c:pt idx="4293">
                  <c:v>0.84337359565937675</c:v>
                </c:pt>
                <c:pt idx="4294">
                  <c:v>0.84432568300250066</c:v>
                </c:pt>
                <c:pt idx="4295">
                  <c:v>0.84525938211968443</c:v>
                </c:pt>
                <c:pt idx="4296">
                  <c:v>0.84621359833360765</c:v>
                </c:pt>
                <c:pt idx="4297">
                  <c:v>0.8471688917654856</c:v>
                </c:pt>
                <c:pt idx="4298">
                  <c:v>0.84812526363139362</c:v>
                </c:pt>
                <c:pt idx="4299">
                  <c:v>0.8490827151487792</c:v>
                </c:pt>
                <c:pt idx="4300">
                  <c:v>0.85004124753646504</c:v>
                </c:pt>
                <c:pt idx="4301">
                  <c:v>0.85100086201464897</c:v>
                </c:pt>
                <c:pt idx="4302">
                  <c:v>0.85196155980490673</c:v>
                </c:pt>
                <c:pt idx="4303">
                  <c:v>0.85292334213019294</c:v>
                </c:pt>
                <c:pt idx="4304">
                  <c:v>0.85388621021484312</c:v>
                </c:pt>
                <c:pt idx="4305">
                  <c:v>0.8548501652845748</c:v>
                </c:pt>
                <c:pt idx="4306">
                  <c:v>0.85581520856648885</c:v>
                </c:pt>
                <c:pt idx="4307">
                  <c:v>0.85678134128907202</c:v>
                </c:pt>
                <c:pt idx="4308">
                  <c:v>0.8577485646821974</c:v>
                </c:pt>
                <c:pt idx="4309">
                  <c:v>0.85873665289163947</c:v>
                </c:pt>
                <c:pt idx="4310">
                  <c:v>0.85970608364273571</c:v>
                </c:pt>
                <c:pt idx="4311">
                  <c:v>0.86067660878752983</c:v>
                </c:pt>
                <c:pt idx="4312">
                  <c:v>0.86166806997359502</c:v>
                </c:pt>
                <c:pt idx="4313">
                  <c:v>0.86264081001148363</c:v>
                </c:pt>
                <c:pt idx="4314">
                  <c:v>0.86361464817893541</c:v>
                </c:pt>
                <c:pt idx="4315">
                  <c:v>0.8646094938557487</c:v>
                </c:pt>
                <c:pt idx="4316">
                  <c:v>0.8655855544771407</c:v>
                </c:pt>
                <c:pt idx="4317">
                  <c:v>0.86658267055037963</c:v>
                </c:pt>
                <c:pt idx="4318">
                  <c:v>0.867560958697706</c:v>
                </c:pt>
                <c:pt idx="4319">
                  <c:v>0.86856035034877688</c:v>
                </c:pt>
                <c:pt idx="4320">
                  <c:v>0.86954087110560685</c:v>
                </c:pt>
                <c:pt idx="4321">
                  <c:v>0.87054254352774108</c:v>
                </c:pt>
                <c:pt idx="4322">
                  <c:v>0.87154536983196951</c:v>
                </c:pt>
                <c:pt idx="4323">
                  <c:v>0.87252926038752643</c:v>
                </c:pt>
                <c:pt idx="4324">
                  <c:v>0.87353437530124411</c:v>
                </c:pt>
                <c:pt idx="4325">
                  <c:v>0.87454064806265341</c:v>
                </c:pt>
                <c:pt idx="4326">
                  <c:v>0.87554808000554296</c:v>
                </c:pt>
                <c:pt idx="4327">
                  <c:v>0.87653648923433547</c:v>
                </c:pt>
                <c:pt idx="4328">
                  <c:v>0.87754622029751617</c:v>
                </c:pt>
                <c:pt idx="4329">
                  <c:v>0.87855711452598706</c:v>
                </c:pt>
                <c:pt idx="4330">
                  <c:v>0.879569173259663</c:v>
                </c:pt>
                <c:pt idx="4331">
                  <c:v>0.88058239784000203</c:v>
                </c:pt>
                <c:pt idx="4332">
                  <c:v>0.88159678961000776</c:v>
                </c:pt>
                <c:pt idx="4333">
                  <c:v>0.88261234991423099</c:v>
                </c:pt>
                <c:pt idx="4334">
                  <c:v>0.88362908009877095</c:v>
                </c:pt>
                <c:pt idx="4335">
                  <c:v>0.88464698151127774</c:v>
                </c:pt>
                <c:pt idx="4336">
                  <c:v>0.88568644895030901</c:v>
                </c:pt>
                <c:pt idx="4337">
                  <c:v>0.88670672036025855</c:v>
                </c:pt>
                <c:pt idx="4338">
                  <c:v>0.88772816707750912</c:v>
                </c:pt>
                <c:pt idx="4339">
                  <c:v>0.88875079045596261</c:v>
                </c:pt>
                <c:pt idx="4340">
                  <c:v>0.88979507990407003</c:v>
                </c:pt>
                <c:pt idx="4341">
                  <c:v>0.8908200842742009</c:v>
                </c:pt>
                <c:pt idx="4342">
                  <c:v>0.89184626940379264</c:v>
                </c:pt>
                <c:pt idx="4343">
                  <c:v>0.89289419606498255</c:v>
                </c:pt>
                <c:pt idx="4344">
                  <c:v>0.89392277047913848</c:v>
                </c:pt>
                <c:pt idx="4345">
                  <c:v>0.89497313704607595</c:v>
                </c:pt>
                <c:pt idx="4346">
                  <c:v>0.89602473780232106</c:v>
                </c:pt>
                <c:pt idx="4347">
                  <c:v>0.8970569184613687</c:v>
                </c:pt>
                <c:pt idx="4348">
                  <c:v>0.8981109676778205</c:v>
                </c:pt>
                <c:pt idx="4349">
                  <c:v>0.89916625541072293</c:v>
                </c:pt>
                <c:pt idx="4350">
                  <c:v>0.90020205495837791</c:v>
                </c:pt>
                <c:pt idx="4351">
                  <c:v>0.90125979973593839</c:v>
                </c:pt>
                <c:pt idx="4352">
                  <c:v>0.90231878737226423</c:v>
                </c:pt>
                <c:pt idx="4353">
                  <c:v>0.90337901932772469</c:v>
                </c:pt>
                <c:pt idx="4354">
                  <c:v>0.90444049706440444</c:v>
                </c:pt>
                <c:pt idx="4355">
                  <c:v>0.905503222046107</c:v>
                </c:pt>
                <c:pt idx="4356">
                  <c:v>0.90656719573835531</c:v>
                </c:pt>
                <c:pt idx="4357">
                  <c:v>0.90763241960839458</c:v>
                </c:pt>
                <c:pt idx="4358">
                  <c:v>0.90869889512519375</c:v>
                </c:pt>
                <c:pt idx="4359">
                  <c:v>0.90976662375944828</c:v>
                </c:pt>
                <c:pt idx="4360">
                  <c:v>0.91083560698358113</c:v>
                </c:pt>
                <c:pt idx="4361">
                  <c:v>0.91190584627174598</c:v>
                </c:pt>
                <c:pt idx="4362">
                  <c:v>0.91297734309982814</c:v>
                </c:pt>
                <c:pt idx="4363">
                  <c:v>0.91407114596908001</c:v>
                </c:pt>
                <c:pt idx="4364">
                  <c:v>0.91514518704201708</c:v>
                </c:pt>
                <c:pt idx="4365">
                  <c:v>0.91622049012199969</c:v>
                </c:pt>
                <c:pt idx="4366">
                  <c:v>0.91731817848035502</c:v>
                </c:pt>
                <c:pt idx="4367">
                  <c:v>0.91839603484305121</c:v>
                </c:pt>
                <c:pt idx="4368">
                  <c:v>0.91949632963745442</c:v>
                </c:pt>
                <c:pt idx="4369">
                  <c:v>0.92057674534557588</c:v>
                </c:pt>
                <c:pt idx="4370">
                  <c:v>0.92167965276495023</c:v>
                </c:pt>
                <c:pt idx="4371">
                  <c:v>0.92278388153507773</c:v>
                </c:pt>
                <c:pt idx="4372">
                  <c:v>0.92386816014356854</c:v>
                </c:pt>
                <c:pt idx="4373">
                  <c:v>0.92497501087980316</c:v>
                </c:pt>
                <c:pt idx="4374">
                  <c:v>0.9260831876911263</c:v>
                </c:pt>
                <c:pt idx="4375">
                  <c:v>0.92719269216625733</c:v>
                </c:pt>
                <c:pt idx="4376">
                  <c:v>0.92830352589581899</c:v>
                </c:pt>
                <c:pt idx="4377">
                  <c:v>0.92941569047233952</c:v>
                </c:pt>
                <c:pt idx="4378">
                  <c:v>0.93052918749025537</c:v>
                </c:pt>
                <c:pt idx="4379">
                  <c:v>0.93164401854591306</c:v>
                </c:pt>
                <c:pt idx="4380">
                  <c:v>0.93276018523757165</c:v>
                </c:pt>
                <c:pt idx="4381">
                  <c:v>0.9338776891654047</c:v>
                </c:pt>
                <c:pt idx="4382">
                  <c:v>0.93499653193150378</c:v>
                </c:pt>
                <c:pt idx="4383">
                  <c:v>0.93611671513987871</c:v>
                </c:pt>
                <c:pt idx="4384">
                  <c:v>0.93723824039646186</c:v>
                </c:pt>
                <c:pt idx="4385">
                  <c:v>0.93838271612088742</c:v>
                </c:pt>
                <c:pt idx="4386">
                  <c:v>0.93950695618566749</c:v>
                </c:pt>
                <c:pt idx="4387">
                  <c:v>0.94063254315901879</c:v>
                </c:pt>
                <c:pt idx="4388">
                  <c:v>0.9417811637176452</c:v>
                </c:pt>
                <c:pt idx="4389">
                  <c:v>0.942909475331145</c:v>
                </c:pt>
                <c:pt idx="4390">
                  <c:v>0.94406087628592339</c:v>
                </c:pt>
                <c:pt idx="4391">
                  <c:v>0.94519191913494294</c:v>
                </c:pt>
                <c:pt idx="4392">
                  <c:v>0.94634610721620982</c:v>
                </c:pt>
                <c:pt idx="4393">
                  <c:v>0.9475017046939177</c:v>
                </c:pt>
                <c:pt idx="4394">
                  <c:v>0.9486587132891019</c:v>
                </c:pt>
                <c:pt idx="4395">
                  <c:v>0.94979526462893393</c:v>
                </c:pt>
                <c:pt idx="4396">
                  <c:v>0.9509550739246817</c:v>
                </c:pt>
                <c:pt idx="4397">
                  <c:v>0.95211629948102028</c:v>
                </c:pt>
                <c:pt idx="4398">
                  <c:v>0.9532789430273666</c:v>
                </c:pt>
                <c:pt idx="4399">
                  <c:v>0.95444300629524936</c:v>
                </c:pt>
                <c:pt idx="4400">
                  <c:v>0.95560849101831258</c:v>
                </c:pt>
                <c:pt idx="4401">
                  <c:v>0.95677539893231622</c:v>
                </c:pt>
                <c:pt idx="4402">
                  <c:v>0.95794373177513981</c:v>
                </c:pt>
                <c:pt idx="4403">
                  <c:v>0.95911349128678602</c:v>
                </c:pt>
                <c:pt idx="4404">
                  <c:v>0.9602846792093811</c:v>
                </c:pt>
                <c:pt idx="4405">
                  <c:v>0.96147943591446183</c:v>
                </c:pt>
                <c:pt idx="4406">
                  <c:v>0.96265351292765855</c:v>
                </c:pt>
                <c:pt idx="4407">
                  <c:v>0.96382902362397049</c:v>
                </c:pt>
                <c:pt idx="4408">
                  <c:v>0.96502819009351593</c:v>
                </c:pt>
                <c:pt idx="4409">
                  <c:v>0.9662066005438632</c:v>
                </c:pt>
                <c:pt idx="4410">
                  <c:v>0.96740872512159104</c:v>
                </c:pt>
                <c:pt idx="4411">
                  <c:v>0.96859004247909741</c:v>
                </c:pt>
                <c:pt idx="4412">
                  <c:v>0.96979513246207927</c:v>
                </c:pt>
                <c:pt idx="4413">
                  <c:v>0.97097936389751394</c:v>
                </c:pt>
                <c:pt idx="4414">
                  <c:v>0.97218742660082247</c:v>
                </c:pt>
                <c:pt idx="4415">
                  <c:v>0.97339699233864385</c:v>
                </c:pt>
                <c:pt idx="4416">
                  <c:v>0.97460806298100722</c:v>
                </c:pt>
                <c:pt idx="4417">
                  <c:v>0.97579817155835169</c:v>
                </c:pt>
                <c:pt idx="4418">
                  <c:v>0.97701222967415402</c:v>
                </c:pt>
                <c:pt idx="4419">
                  <c:v>0.97822779828377726</c:v>
                </c:pt>
                <c:pt idx="4420">
                  <c:v>0.97944487926653145</c:v>
                </c:pt>
                <c:pt idx="4421">
                  <c:v>0.98066347450406466</c:v>
                </c:pt>
                <c:pt idx="4422">
                  <c:v>0.98188358588036606</c:v>
                </c:pt>
                <c:pt idx="4423">
                  <c:v>0.98310521528176931</c:v>
                </c:pt>
                <c:pt idx="4424">
                  <c:v>0.98432836459695428</c:v>
                </c:pt>
                <c:pt idx="4425">
                  <c:v>0.98555303571695119</c:v>
                </c:pt>
                <c:pt idx="4426">
                  <c:v>0.98680195222819811</c:v>
                </c:pt>
                <c:pt idx="4427">
                  <c:v>0.98802970090995557</c:v>
                </c:pt>
                <c:pt idx="4428">
                  <c:v>0.98925897711891575</c:v>
                </c:pt>
                <c:pt idx="4429">
                  <c:v>0.99051258988824209</c:v>
                </c:pt>
                <c:pt idx="4430">
                  <c:v>0.99174495523141315</c:v>
                </c:pt>
                <c:pt idx="4431">
                  <c:v>0.99297885384569495</c:v>
                </c:pt>
                <c:pt idx="4432">
                  <c:v>0.99423718053227961</c:v>
                </c:pt>
                <c:pt idx="4433">
                  <c:v>0.99549710180070616</c:v>
                </c:pt>
                <c:pt idx="4434">
                  <c:v>0.99673566872051167</c:v>
                </c:pt>
                <c:pt idx="4435">
                  <c:v>0.99799875613326394</c:v>
                </c:pt>
                <c:pt idx="4436">
                  <c:v>0.99924043553455766</c:v>
                </c:pt>
                <c:pt idx="4437">
                  <c:v>1.0005066970480609</c:v>
                </c:pt>
                <c:pt idx="4438">
                  <c:v>1.0017745631986101</c:v>
                </c:pt>
                <c:pt idx="4439">
                  <c:v>1.0030440360196398</c:v>
                </c:pt>
                <c:pt idx="4440">
                  <c:v>1.0042919926032148</c:v>
                </c:pt>
                <c:pt idx="4441">
                  <c:v>1.0055646555713347</c:v>
                </c:pt>
                <c:pt idx="4442">
                  <c:v>1.0068389312885779</c:v>
                </c:pt>
                <c:pt idx="4443">
                  <c:v>1.0081148217986586</c:v>
                </c:pt>
                <c:pt idx="4444">
                  <c:v>1.0093923291478812</c:v>
                </c:pt>
                <c:pt idx="4445">
                  <c:v>1.0106714553851432</c:v>
                </c:pt>
                <c:pt idx="4446">
                  <c:v>1.0119522025619385</c:v>
                </c:pt>
                <c:pt idx="4447">
                  <c:v>1.0132345727323604</c:v>
                </c:pt>
                <c:pt idx="4448">
                  <c:v>1.0145185679531059</c:v>
                </c:pt>
                <c:pt idx="4449">
                  <c:v>1.0158275803086234</c:v>
                </c:pt>
                <c:pt idx="4450">
                  <c:v>1.0171148614509362</c:v>
                </c:pt>
                <c:pt idx="4451">
                  <c:v>1.0184037738668739</c:v>
                </c:pt>
                <c:pt idx="4452">
                  <c:v>1.0196943196236257</c:v>
                </c:pt>
                <c:pt idx="4453">
                  <c:v>1.0210100101446298</c:v>
                </c:pt>
                <c:pt idx="4454">
                  <c:v>1.0223038585866777</c:v>
                </c:pt>
                <c:pt idx="4455">
                  <c:v>1.0236229161419113</c:v>
                </c:pt>
                <c:pt idx="4456">
                  <c:v>1.0249200757212842</c:v>
                </c:pt>
                <c:pt idx="4457">
                  <c:v>1.0262188790924753</c:v>
                </c:pt>
                <c:pt idx="4458">
                  <c:v>1.0275429881178111</c:v>
                </c:pt>
                <c:pt idx="4459">
                  <c:v>1.0288451153066771</c:v>
                </c:pt>
                <c:pt idx="4460">
                  <c:v>1.0301726129103608</c:v>
                </c:pt>
                <c:pt idx="4461">
                  <c:v>1.0315018233567859</c:v>
                </c:pt>
                <c:pt idx="4462">
                  <c:v>1.0328089672768839</c:v>
                </c:pt>
                <c:pt idx="4463">
                  <c:v>1.0341415793569</c:v>
                </c:pt>
                <c:pt idx="4464">
                  <c:v>1.0354759108787606</c:v>
                </c:pt>
                <c:pt idx="4465">
                  <c:v>1.0367880908581506</c:v>
                </c:pt>
                <c:pt idx="4466">
                  <c:v>1.0381258371191433</c:v>
                </c:pt>
                <c:pt idx="4467">
                  <c:v>1.0394653094465081</c:v>
                </c:pt>
                <c:pt idx="4468">
                  <c:v>1.0408065100673531</c:v>
                </c:pt>
                <c:pt idx="4469">
                  <c:v>1.0421254451102457</c:v>
                </c:pt>
                <c:pt idx="4470">
                  <c:v>1.0434700780491983</c:v>
                </c:pt>
                <c:pt idx="4471">
                  <c:v>1.0448164459402614</c:v>
                </c:pt>
                <c:pt idx="4472">
                  <c:v>1.0461645510220079</c:v>
                </c:pt>
                <c:pt idx="4473">
                  <c:v>1.0475143955358992</c:v>
                </c:pt>
                <c:pt idx="4474">
                  <c:v>1.0488659817262886</c:v>
                </c:pt>
                <c:pt idx="4475">
                  <c:v>1.0502193118404253</c:v>
                </c:pt>
                <c:pt idx="4476">
                  <c:v>1.0515743881284583</c:v>
                </c:pt>
                <c:pt idx="4477">
                  <c:v>1.0529312128434394</c:v>
                </c:pt>
                <c:pt idx="4478">
                  <c:v>1.054289788241328</c:v>
                </c:pt>
                <c:pt idx="4479">
                  <c:v>1.0556501165809939</c:v>
                </c:pt>
                <c:pt idx="4480">
                  <c:v>1.0570122001242219</c:v>
                </c:pt>
                <c:pt idx="4481">
                  <c:v>1.0583760411357148</c:v>
                </c:pt>
                <c:pt idx="4482">
                  <c:v>1.0597416418830976</c:v>
                </c:pt>
                <c:pt idx="4483">
                  <c:v>1.0611090046369211</c:v>
                </c:pt>
                <c:pt idx="4484">
                  <c:v>1.062478131670666</c:v>
                </c:pt>
                <c:pt idx="4485">
                  <c:v>1.0638490252607462</c:v>
                </c:pt>
                <c:pt idx="4486">
                  <c:v>1.0652216876865128</c:v>
                </c:pt>
                <c:pt idx="4487">
                  <c:v>1.0665961212302579</c:v>
                </c:pt>
                <c:pt idx="4488">
                  <c:v>1.0679723281772184</c:v>
                </c:pt>
                <c:pt idx="4489">
                  <c:v>1.0693503108155802</c:v>
                </c:pt>
                <c:pt idx="4490">
                  <c:v>1.0707300714364807</c:v>
                </c:pt>
                <c:pt idx="4491">
                  <c:v>1.072136298900394</c:v>
                </c:pt>
                <c:pt idx="4492">
                  <c:v>1.0735196542241818</c:v>
                </c:pt>
                <c:pt idx="4493">
                  <c:v>1.0749047944627736</c:v>
                </c:pt>
                <c:pt idx="4494">
                  <c:v>1.0762917219192083</c:v>
                </c:pt>
                <c:pt idx="4495">
                  <c:v>1.0776804388994958</c:v>
                </c:pt>
                <c:pt idx="4496">
                  <c:v>1.0790709477126224</c:v>
                </c:pt>
                <c:pt idx="4497">
                  <c:v>1.0804632506705523</c:v>
                </c:pt>
                <c:pt idx="4498">
                  <c:v>1.0818573500882336</c:v>
                </c:pt>
                <c:pt idx="4499">
                  <c:v>1.0832532482836017</c:v>
                </c:pt>
                <c:pt idx="4500">
                  <c:v>1.0846509475775818</c:v>
                </c:pt>
                <c:pt idx="4501">
                  <c:v>1.0860504502940946</c:v>
                </c:pt>
                <c:pt idx="4502">
                  <c:v>1.0874517587600587</c:v>
                </c:pt>
                <c:pt idx="4503">
                  <c:v>1.0888799474040907</c:v>
                </c:pt>
                <c:pt idx="4504">
                  <c:v>1.0902849067117384</c:v>
                </c:pt>
                <c:pt idx="4505">
                  <c:v>1.0916916788093647</c:v>
                </c:pt>
                <c:pt idx="4506">
                  <c:v>1.0931002660359745</c:v>
                </c:pt>
                <c:pt idx="4507">
                  <c:v>1.0944854689841927</c:v>
                </c:pt>
                <c:pt idx="4508">
                  <c:v>1.0958976609805655</c:v>
                </c:pt>
                <c:pt idx="4509">
                  <c:v>1.0973116750991052</c:v>
                </c:pt>
                <c:pt idx="4510">
                  <c:v>1.0987275136908587</c:v>
                </c:pt>
                <c:pt idx="4511">
                  <c:v>1.1001451791099059</c:v>
                </c:pt>
                <c:pt idx="4512">
                  <c:v>1.1015646737133646</c:v>
                </c:pt>
                <c:pt idx="4513">
                  <c:v>1.1029859998613936</c:v>
                </c:pt>
                <c:pt idx="4514">
                  <c:v>1.1044091599171968</c:v>
                </c:pt>
                <c:pt idx="4515">
                  <c:v>1.1058341562470275</c:v>
                </c:pt>
                <c:pt idx="4516">
                  <c:v>1.1072609912201925</c:v>
                </c:pt>
                <c:pt idx="4517">
                  <c:v>1.1086641389799563</c:v>
                </c:pt>
                <c:pt idx="4518">
                  <c:v>1.1100946254213944</c:v>
                </c:pt>
                <c:pt idx="4519">
                  <c:v>1.1115269575899442</c:v>
                </c:pt>
                <c:pt idx="4520">
                  <c:v>1.1129611378671094</c:v>
                </c:pt>
                <c:pt idx="4521">
                  <c:v>1.1143971686374661</c:v>
                </c:pt>
                <c:pt idx="4522">
                  <c:v>1.1158093595328913</c:v>
                </c:pt>
                <c:pt idx="4523">
                  <c:v>1.1172490653048395</c:v>
                </c:pt>
                <c:pt idx="4524">
                  <c:v>1.1186906286994114</c:v>
                </c:pt>
                <c:pt idx="4525">
                  <c:v>1.1201340521134586</c:v>
                </c:pt>
                <c:pt idx="4526">
                  <c:v>1.1215535129256073</c:v>
                </c:pt>
                <c:pt idx="4527">
                  <c:v>1.123000630260045</c:v>
                </c:pt>
                <c:pt idx="4528">
                  <c:v>1.1244496147800922</c:v>
                </c:pt>
                <c:pt idx="4529">
                  <c:v>1.1258745443770495</c:v>
                </c:pt>
                <c:pt idx="4530">
                  <c:v>1.1273272370491272</c:v>
                </c:pt>
                <c:pt idx="4531">
                  <c:v>1.1287818041005575</c:v>
                </c:pt>
                <c:pt idx="4532">
                  <c:v>1.1302122235520189</c:v>
                </c:pt>
                <c:pt idx="4533">
                  <c:v>1.1316705130419507</c:v>
                </c:pt>
                <c:pt idx="4534">
                  <c:v>1.1331306841326934</c:v>
                </c:pt>
                <c:pt idx="4535">
                  <c:v>1.1345666145895301</c:v>
                </c:pt>
                <c:pt idx="4536">
                  <c:v>1.1360305224602869</c:v>
                </c:pt>
                <c:pt idx="4537">
                  <c:v>1.1374701276619987</c:v>
                </c:pt>
                <c:pt idx="4538">
                  <c:v>1.1389377818757072</c:v>
                </c:pt>
                <c:pt idx="4539">
                  <c:v>1.1404073297733364</c:v>
                </c:pt>
                <c:pt idx="4540">
                  <c:v>1.1418524813705457</c:v>
                </c:pt>
                <c:pt idx="4541">
                  <c:v>1.143325790044736</c:v>
                </c:pt>
                <c:pt idx="4542">
                  <c:v>1.1447746399849958</c:v>
                </c:pt>
                <c:pt idx="4543">
                  <c:v>1.1462517190600954</c:v>
                </c:pt>
                <c:pt idx="4544">
                  <c:v>1.1477042768079775</c:v>
                </c:pt>
                <c:pt idx="4545">
                  <c:v>1.1491851359329643</c:v>
                </c:pt>
                <c:pt idx="4546">
                  <c:v>1.1506414109772618</c:v>
                </c:pt>
                <c:pt idx="4547">
                  <c:v>1.1521260598258072</c:v>
                </c:pt>
                <c:pt idx="4548">
                  <c:v>1.1535860616795963</c:v>
                </c:pt>
                <c:pt idx="4549">
                  <c:v>1.1550479136828504</c:v>
                </c:pt>
                <c:pt idx="4550">
                  <c:v>1.15653824815083</c:v>
                </c:pt>
                <c:pt idx="4551">
                  <c:v>1.158003841235786</c:v>
                </c:pt>
                <c:pt idx="4552">
                  <c:v>1.1594979896760387</c:v>
                </c:pt>
                <c:pt idx="4553">
                  <c:v>1.1609673334166426</c:v>
                </c:pt>
                <c:pt idx="4554">
                  <c:v>1.1624385391449752</c:v>
                </c:pt>
                <c:pt idx="4555">
                  <c:v>1.163938409584351</c:v>
                </c:pt>
                <c:pt idx="4556">
                  <c:v>1.1654133803318631</c:v>
                </c:pt>
                <c:pt idx="4557">
                  <c:v>1.1668902201977824</c:v>
                </c:pt>
                <c:pt idx="4558">
                  <c:v>1.1683958345492806</c:v>
                </c:pt>
                <c:pt idx="4559">
                  <c:v>1.1698764538529178</c:v>
                </c:pt>
                <c:pt idx="4560">
                  <c:v>1.1713589494329482</c:v>
                </c:pt>
                <c:pt idx="4561">
                  <c:v>1.1728433236670341</c:v>
                </c:pt>
                <c:pt idx="4562">
                  <c:v>1.1743566191849901</c:v>
                </c:pt>
                <c:pt idx="4563">
                  <c:v>1.1758447921382857</c:v>
                </c:pt>
                <c:pt idx="4564">
                  <c:v>1.1773348509401409</c:v>
                </c:pt>
                <c:pt idx="4565">
                  <c:v>1.1788267979803486</c:v>
                </c:pt>
                <c:pt idx="4566">
                  <c:v>1.180347813851635</c:v>
                </c:pt>
                <c:pt idx="4567">
                  <c:v>1.1818435789909116</c:v>
                </c:pt>
                <c:pt idx="4568">
                  <c:v>1.1833412395997485</c:v>
                </c:pt>
                <c:pt idx="4569">
                  <c:v>1.1848407980801303</c:v>
                </c:pt>
                <c:pt idx="4570">
                  <c:v>1.1863422568370858</c:v>
                </c:pt>
                <c:pt idx="4571">
                  <c:v>1.187845618278691</c:v>
                </c:pt>
                <c:pt idx="4572">
                  <c:v>1.1893508848160737</c:v>
                </c:pt>
                <c:pt idx="4573">
                  <c:v>1.1908854796992516</c:v>
                </c:pt>
                <c:pt idx="4574">
                  <c:v>1.1923945984221407</c:v>
                </c:pt>
                <c:pt idx="4575">
                  <c:v>1.1939056295365724</c:v>
                </c:pt>
                <c:pt idx="4576">
                  <c:v>1.1954185754659756</c:v>
                </c:pt>
                <c:pt idx="4577">
                  <c:v>1.1969334386368498</c:v>
                </c:pt>
                <c:pt idx="4578">
                  <c:v>1.1984502214787691</c:v>
                </c:pt>
                <c:pt idx="4579">
                  <c:v>1.1999689264243873</c:v>
                </c:pt>
                <c:pt idx="4580">
                  <c:v>1.2014895559094403</c:v>
                </c:pt>
                <c:pt idx="4581">
                  <c:v>1.2030121123727506</c:v>
                </c:pt>
                <c:pt idx="4582">
                  <c:v>1.2045365982562317</c:v>
                </c:pt>
                <c:pt idx="4583">
                  <c:v>1.2060630160048911</c:v>
                </c:pt>
                <c:pt idx="4584">
                  <c:v>1.2075913680668346</c:v>
                </c:pt>
                <c:pt idx="4585">
                  <c:v>1.2091216568932708</c:v>
                </c:pt>
                <c:pt idx="4586">
                  <c:v>1.210653884938514</c:v>
                </c:pt>
                <c:pt idx="4587">
                  <c:v>1.2121880546599892</c:v>
                </c:pt>
                <c:pt idx="4588">
                  <c:v>1.2137241685182352</c:v>
                </c:pt>
                <c:pt idx="4589">
                  <c:v>1.2152622289769086</c:v>
                </c:pt>
                <c:pt idx="4590">
                  <c:v>1.2168022385027886</c:v>
                </c:pt>
                <c:pt idx="4591">
                  <c:v>1.2183161464768337</c:v>
                </c:pt>
                <c:pt idx="4592">
                  <c:v>1.2198600260004218</c:v>
                </c:pt>
                <c:pt idx="4593">
                  <c:v>1.2214058619652757</c:v>
                </c:pt>
                <c:pt idx="4594">
                  <c:v>1.2229536568506441</c:v>
                </c:pt>
                <c:pt idx="4595">
                  <c:v>1.2245034131389188</c:v>
                </c:pt>
                <c:pt idx="4596">
                  <c:v>1.2260551333156366</c:v>
                </c:pt>
                <c:pt idx="4597">
                  <c:v>1.2275805534572277</c:v>
                </c:pt>
                <c:pt idx="4598">
                  <c:v>1.2291361730601678</c:v>
                </c:pt>
                <c:pt idx="4599">
                  <c:v>1.2306937639816842</c:v>
                </c:pt>
                <c:pt idx="4600">
                  <c:v>1.2322533287198794</c:v>
                </c:pt>
                <c:pt idx="4601">
                  <c:v>1.2338148697760212</c:v>
                </c:pt>
                <c:pt idx="4602">
                  <c:v>1.2353499443433951</c:v>
                </c:pt>
                <c:pt idx="4603">
                  <c:v>1.2369154095053343</c:v>
                </c:pt>
                <c:pt idx="4604">
                  <c:v>1.2384828584623793</c:v>
                </c:pt>
                <c:pt idx="4605">
                  <c:v>1.2400237407979109</c:v>
                </c:pt>
                <c:pt idx="4606">
                  <c:v>1.2415951287071307</c:v>
                </c:pt>
                <c:pt idx="4607">
                  <c:v>1.2431685079169041</c:v>
                </c:pt>
                <c:pt idx="4608">
                  <c:v>1.2447152199935789</c:v>
                </c:pt>
                <c:pt idx="4609">
                  <c:v>1.2462925530580744</c:v>
                </c:pt>
                <c:pt idx="4610">
                  <c:v>1.247871884956967</c:v>
                </c:pt>
                <c:pt idx="4611">
                  <c:v>1.2494244488309023</c:v>
                </c:pt>
                <c:pt idx="4612">
                  <c:v>1.2510077495434462</c:v>
                </c:pt>
                <c:pt idx="4613">
                  <c:v>1.2525930566527343</c:v>
                </c:pt>
                <c:pt idx="4614">
                  <c:v>1.2541514944634944</c:v>
                </c:pt>
                <c:pt idx="4615">
                  <c:v>1.255740785401958</c:v>
                </c:pt>
                <c:pt idx="4616">
                  <c:v>1.257303139520153</c:v>
                </c:pt>
                <c:pt idx="4617">
                  <c:v>1.2588964242990355</c:v>
                </c:pt>
                <c:pt idx="4618">
                  <c:v>1.2604627045662284</c:v>
                </c:pt>
                <c:pt idx="4619">
                  <c:v>1.2620599932219307</c:v>
                </c:pt>
                <c:pt idx="4620">
                  <c:v>1.2636302095044163</c:v>
                </c:pt>
                <c:pt idx="4621">
                  <c:v>1.2652315120985607</c:v>
                </c:pt>
                <c:pt idx="4622">
                  <c:v>1.266805674287427</c:v>
                </c:pt>
                <c:pt idx="4623">
                  <c:v>1.2684110009069203</c:v>
                </c:pt>
                <c:pt idx="4624">
                  <c:v>1.2699891189181118</c:v>
                </c:pt>
                <c:pt idx="4625">
                  <c:v>1.2715984796752089</c:v>
                </c:pt>
                <c:pt idx="4626">
                  <c:v>1.2731805634495883</c:v>
                </c:pt>
                <c:pt idx="4627">
                  <c:v>1.2747939684819558</c:v>
                </c:pt>
                <c:pt idx="4628">
                  <c:v>1.276380027985367</c:v>
                </c:pt>
                <c:pt idx="4629">
                  <c:v>1.2779680608153003</c:v>
                </c:pt>
                <c:pt idx="4630">
                  <c:v>1.2795875326794781</c:v>
                </c:pt>
                <c:pt idx="4631">
                  <c:v>1.2811795561882411</c:v>
                </c:pt>
                <c:pt idx="4632">
                  <c:v>1.2828030977365978</c:v>
                </c:pt>
                <c:pt idx="4633">
                  <c:v>1.2843991219526467</c:v>
                </c:pt>
                <c:pt idx="4634">
                  <c:v>1.2859971318930075</c:v>
                </c:pt>
                <c:pt idx="4635">
                  <c:v>1.2876267783891688</c:v>
                </c:pt>
                <c:pt idx="4636">
                  <c:v>1.2892288040805382</c:v>
                </c:pt>
                <c:pt idx="4637">
                  <c:v>1.2908328229630706</c:v>
                </c:pt>
                <c:pt idx="4638">
                  <c:v>1.2924388375166329</c:v>
                </c:pt>
                <c:pt idx="4639">
                  <c:v>1.2940766470970957</c:v>
                </c:pt>
                <c:pt idx="4640">
                  <c:v>1.2956866975170196</c:v>
                </c:pt>
                <c:pt idx="4641">
                  <c:v>1.2972987511122271</c:v>
                </c:pt>
                <c:pt idx="4642">
                  <c:v>1.2989128103750076</c:v>
                </c:pt>
                <c:pt idx="4643">
                  <c:v>1.3005588239295875</c:v>
                </c:pt>
                <c:pt idx="4644">
                  <c:v>1.3021769392748421</c:v>
                </c:pt>
                <c:pt idx="4645">
                  <c:v>1.303797067829513</c:v>
                </c:pt>
                <c:pt idx="4646">
                  <c:v>1.3054192120983732</c:v>
                </c:pt>
                <c:pt idx="4647">
                  <c:v>1.3070433745893126</c:v>
                </c:pt>
                <c:pt idx="4648">
                  <c:v>1.3086996913904201</c:v>
                </c:pt>
                <c:pt idx="4649">
                  <c:v>1.3103279353529427</c:v>
                </c:pt>
                <c:pt idx="4650">
                  <c:v>1.3119582051265959</c:v>
                </c:pt>
                <c:pt idx="4651">
                  <c:v>1.313590503231832</c:v>
                </c:pt>
                <c:pt idx="4652">
                  <c:v>1.3152248321922384</c:v>
                </c:pt>
                <c:pt idx="4653">
                  <c:v>1.316861194534543</c:v>
                </c:pt>
                <c:pt idx="4654">
                  <c:v>1.3184995927886169</c:v>
                </c:pt>
                <c:pt idx="4655">
                  <c:v>1.3201400294874792</c:v>
                </c:pt>
                <c:pt idx="4656">
                  <c:v>1.3217825071673004</c:v>
                </c:pt>
                <c:pt idx="4657">
                  <c:v>1.3234270283674059</c:v>
                </c:pt>
                <c:pt idx="4658">
                  <c:v>1.3251041069286384</c:v>
                </c:pt>
                <c:pt idx="4659">
                  <c:v>1.3267527607611522</c:v>
                </c:pt>
                <c:pt idx="4660">
                  <c:v>1.3284034657981301</c:v>
                </c:pt>
                <c:pt idx="4661">
                  <c:v>1.3300562245916177</c:v>
                </c:pt>
                <c:pt idx="4662">
                  <c:v>1.3317110396968357</c:v>
                </c:pt>
                <c:pt idx="4663">
                  <c:v>1.3333679136721841</c:v>
                </c:pt>
                <c:pt idx="4664">
                  <c:v>1.3349961093039373</c:v>
                </c:pt>
                <c:pt idx="4665">
                  <c:v>1.336657070461998</c:v>
                </c:pt>
                <c:pt idx="4666">
                  <c:v>1.338320098136919</c:v>
                </c:pt>
                <c:pt idx="4667">
                  <c:v>1.3399851948997974</c:v>
                </c:pt>
                <c:pt idx="4668">
                  <c:v>1.3416523633249289</c:v>
                </c:pt>
                <c:pt idx="4669">
                  <c:v>1.3433216059898117</c:v>
                </c:pt>
                <c:pt idx="4670">
                  <c:v>1.3449929254751518</c:v>
                </c:pt>
                <c:pt idx="4671">
                  <c:v>1.3466663243648649</c:v>
                </c:pt>
                <c:pt idx="4672">
                  <c:v>1.348341805246082</c:v>
                </c:pt>
                <c:pt idx="4673">
                  <c:v>1.3500193707091537</c:v>
                </c:pt>
                <c:pt idx="4674">
                  <c:v>1.3516678996857638</c:v>
                </c:pt>
                <c:pt idx="4675">
                  <c:v>1.3533496033733843</c:v>
                </c:pt>
                <c:pt idx="4676">
                  <c:v>1.3550333993850836</c:v>
                </c:pt>
                <c:pt idx="4677">
                  <c:v>1.3567192903240668</c:v>
                </c:pt>
                <c:pt idx="4678">
                  <c:v>1.3584072787967783</c:v>
                </c:pt>
                <c:pt idx="4679">
                  <c:v>1.360066050374225</c:v>
                </c:pt>
                <c:pt idx="4680">
                  <c:v>1.3617582027830035</c:v>
                </c:pt>
                <c:pt idx="4681">
                  <c:v>1.3634524605158387</c:v>
                </c:pt>
                <c:pt idx="4682">
                  <c:v>1.3651488261921099</c:v>
                </c:pt>
                <c:pt idx="4683">
                  <c:v>1.3668158299745674</c:v>
                </c:pt>
                <c:pt idx="4684">
                  <c:v>1.3685163802518217</c:v>
                </c:pt>
                <c:pt idx="4685">
                  <c:v>1.3702190463015027</c:v>
                </c:pt>
                <c:pt idx="4686">
                  <c:v>1.3718922414060624</c:v>
                </c:pt>
                <c:pt idx="4687">
                  <c:v>1.3735991075985101</c:v>
                </c:pt>
                <c:pt idx="4688">
                  <c:v>1.3753080974214522</c:v>
                </c:pt>
                <c:pt idx="4689">
                  <c:v>1.3769875068429445</c:v>
                </c:pt>
                <c:pt idx="4690">
                  <c:v>1.3787007124081603</c:v>
                </c:pt>
                <c:pt idx="4691">
                  <c:v>1.3804160494911233</c:v>
                </c:pt>
                <c:pt idx="4692">
                  <c:v>1.3821016963097825</c:v>
                </c:pt>
                <c:pt idx="4693">
                  <c:v>1.383821264792463</c:v>
                </c:pt>
                <c:pt idx="4694">
                  <c:v>1.3855110697707882</c:v>
                </c:pt>
                <c:pt idx="4695">
                  <c:v>1.3872348800912184</c:v>
                </c:pt>
                <c:pt idx="4696">
                  <c:v>1.3889608351235068</c:v>
                </c:pt>
                <c:pt idx="4697">
                  <c:v>1.3906569161085336</c:v>
                </c:pt>
                <c:pt idx="4698">
                  <c:v>1.3923871287329352</c:v>
                </c:pt>
                <c:pt idx="4699">
                  <c:v>1.3940873936166678</c:v>
                </c:pt>
                <c:pt idx="4700">
                  <c:v>1.3958218743358262</c:v>
                </c:pt>
                <c:pt idx="4701">
                  <c:v>1.3975263334391206</c:v>
                </c:pt>
                <c:pt idx="4702">
                  <c:v>1.3992650927815875</c:v>
                </c:pt>
                <c:pt idx="4703">
                  <c:v>1.4009737564507601</c:v>
                </c:pt>
                <c:pt idx="4704">
                  <c:v>1.4027168049710588</c:v>
                </c:pt>
                <c:pt idx="4705">
                  <c:v>1.4044296835779475</c:v>
                </c:pt>
                <c:pt idx="4706">
                  <c:v>1.4061770318566378</c:v>
                </c:pt>
                <c:pt idx="4707">
                  <c:v>1.4078941357986663</c:v>
                </c:pt>
                <c:pt idx="4708">
                  <c:v>1.4096133365221675</c:v>
                </c:pt>
                <c:pt idx="4709">
                  <c:v>1.4113671341426477</c:v>
                </c:pt>
                <c:pt idx="4710">
                  <c:v>1.4130905757967087</c:v>
                </c:pt>
                <c:pt idx="4711">
                  <c:v>1.4148486996914995</c:v>
                </c:pt>
                <c:pt idx="4712">
                  <c:v>1.4165763927376633</c:v>
                </c:pt>
                <c:pt idx="4713">
                  <c:v>1.4183061954958145</c:v>
                </c:pt>
                <c:pt idx="4714">
                  <c:v>1.4200708085044498</c:v>
                </c:pt>
                <c:pt idx="4715">
                  <c:v>1.4218048783462984</c:v>
                </c:pt>
                <c:pt idx="4716">
                  <c:v>1.4235410656869352</c:v>
                </c:pt>
                <c:pt idx="4717">
                  <c:v>1.425312191760286</c:v>
                </c:pt>
                <c:pt idx="4718">
                  <c:v>1.4270526619341313</c:v>
                </c:pt>
                <c:pt idx="4719">
                  <c:v>1.4287952574223068</c:v>
                </c:pt>
                <c:pt idx="4720">
                  <c:v>1.4305399808200658</c:v>
                </c:pt>
                <c:pt idx="4721">
                  <c:v>1.4323198147286709</c:v>
                </c:pt>
                <c:pt idx="4722">
                  <c:v>1.4340688420164147</c:v>
                </c:pt>
                <c:pt idx="4723">
                  <c:v>1.4358200050677095</c:v>
                </c:pt>
                <c:pt idx="4724">
                  <c:v>1.437573306490568</c:v>
                </c:pt>
                <c:pt idx="4725">
                  <c:v>1.4393618910469608</c:v>
                </c:pt>
                <c:pt idx="4726">
                  <c:v>1.4411195175201079</c:v>
                </c:pt>
                <c:pt idx="4727">
                  <c:v>1.4428792902574001</c:v>
                </c:pt>
                <c:pt idx="4728">
                  <c:v>1.4446412118796734</c:v>
                </c:pt>
                <c:pt idx="4729">
                  <c:v>1.4464052850109634</c:v>
                </c:pt>
                <c:pt idx="4730">
                  <c:v>1.4481715122785102</c:v>
                </c:pt>
                <c:pt idx="4731">
                  <c:v>1.4499732827970466</c:v>
                </c:pt>
                <c:pt idx="4732">
                  <c:v>1.4517438670004021</c:v>
                </c:pt>
                <c:pt idx="4733">
                  <c:v>1.4535166132907826</c:v>
                </c:pt>
                <c:pt idx="4734">
                  <c:v>1.4552915243083451</c:v>
                </c:pt>
                <c:pt idx="4735">
                  <c:v>1.4570686026964703</c:v>
                </c:pt>
                <c:pt idx="4736">
                  <c:v>1.4588478511017673</c:v>
                </c:pt>
                <c:pt idx="4737">
                  <c:v>1.4606292721740766</c:v>
                </c:pt>
                <c:pt idx="4738">
                  <c:v>1.4624128685664743</c:v>
                </c:pt>
                <c:pt idx="4739">
                  <c:v>1.4641986429352771</c:v>
                </c:pt>
                <c:pt idx="4740">
                  <c:v>1.4659865979400446</c:v>
                </c:pt>
                <c:pt idx="4741">
                  <c:v>1.4677767362435838</c:v>
                </c:pt>
                <c:pt idx="4742">
                  <c:v>1.4695690605119542</c:v>
                </c:pt>
                <c:pt idx="4743">
                  <c:v>1.4713635734144701</c:v>
                </c:pt>
                <c:pt idx="4744">
                  <c:v>1.4731602776237056</c:v>
                </c:pt>
                <c:pt idx="4745">
                  <c:v>1.4749591758154985</c:v>
                </c:pt>
                <c:pt idx="4746">
                  <c:v>1.4767602706689535</c:v>
                </c:pt>
                <c:pt idx="4747">
                  <c:v>1.4785635648664479</c:v>
                </c:pt>
                <c:pt idx="4748">
                  <c:v>1.4803690610936333</c:v>
                </c:pt>
                <c:pt idx="4749">
                  <c:v>1.4821767620394413</c:v>
                </c:pt>
                <c:pt idx="4750">
                  <c:v>1.4839866703960873</c:v>
                </c:pt>
                <c:pt idx="4751">
                  <c:v>1.4857987888590738</c:v>
                </c:pt>
                <c:pt idx="4752">
                  <c:v>1.4876131201271949</c:v>
                </c:pt>
                <c:pt idx="4753">
                  <c:v>1.4893953719118966</c:v>
                </c:pt>
                <c:pt idx="4754">
                  <c:v>1.4912140950217259</c:v>
                </c:pt>
                <c:pt idx="4755">
                  <c:v>1.4930350390017237</c:v>
                </c:pt>
                <c:pt idx="4756">
                  <c:v>1.4948582065638276</c:v>
                </c:pt>
                <c:pt idx="4757">
                  <c:v>1.4966836004232873</c:v>
                </c:pt>
                <c:pt idx="4758">
                  <c:v>1.4985112232986681</c:v>
                </c:pt>
                <c:pt idx="4759">
                  <c:v>1.5003065316795805</c:v>
                </c:pt>
                <c:pt idx="4760">
                  <c:v>1.5021385785708574</c:v>
                </c:pt>
                <c:pt idx="4761">
                  <c:v>1.5039728626021729</c:v>
                </c:pt>
                <c:pt idx="4762">
                  <c:v>1.5058093865053321</c:v>
                </c:pt>
                <c:pt idx="4763">
                  <c:v>1.5076481530154762</c:v>
                </c:pt>
                <c:pt idx="4764">
                  <c:v>1.5094544079987506</c:v>
                </c:pt>
                <c:pt idx="4765">
                  <c:v>1.5112976254995121</c:v>
                </c:pt>
                <c:pt idx="4766">
                  <c:v>1.5131430937809114</c:v>
                </c:pt>
                <c:pt idx="4767">
                  <c:v>1.5149559320403436</c:v>
                </c:pt>
                <c:pt idx="4768">
                  <c:v>1.5168058675349316</c:v>
                </c:pt>
                <c:pt idx="4769">
                  <c:v>1.5186580620136008</c:v>
                </c:pt>
                <c:pt idx="4770">
                  <c:v>1.5204775075433257</c:v>
                </c:pt>
                <c:pt idx="4771">
                  <c:v>1.5223341855168813</c:v>
                </c:pt>
                <c:pt idx="4772">
                  <c:v>1.5241931307078609</c:v>
                </c:pt>
                <c:pt idx="4773">
                  <c:v>1.5260192075894643</c:v>
                </c:pt>
                <c:pt idx="4774">
                  <c:v>1.5278826526163707</c:v>
                </c:pt>
                <c:pt idx="4775">
                  <c:v>1.5297483731240513</c:v>
                </c:pt>
                <c:pt idx="4776">
                  <c:v>1.53158110552689</c:v>
                </c:pt>
                <c:pt idx="4777">
                  <c:v>1.5334513422710958</c:v>
                </c:pt>
                <c:pt idx="4778">
                  <c:v>1.535288511058154</c:v>
                </c:pt>
                <c:pt idx="4779">
                  <c:v>1.5371632749710649</c:v>
                </c:pt>
                <c:pt idx="4780">
                  <c:v>1.539004890881229</c:v>
                </c:pt>
                <c:pt idx="4781">
                  <c:v>1.5408841929214878</c:v>
                </c:pt>
                <c:pt idx="4782">
                  <c:v>1.5427302667196394</c:v>
                </c:pt>
                <c:pt idx="4783">
                  <c:v>1.5446141178724158</c:v>
                </c:pt>
                <c:pt idx="4784">
                  <c:v>1.5464646603494936</c:v>
                </c:pt>
                <c:pt idx="4785">
                  <c:v>1.5483530716265488</c:v>
                </c:pt>
                <c:pt idx="4786">
                  <c:v>1.550208093599613</c:v>
                </c:pt>
                <c:pt idx="4787">
                  <c:v>1.552101076039363</c:v>
                </c:pt>
                <c:pt idx="4788">
                  <c:v>1.5539605883516583</c:v>
                </c:pt>
                <c:pt idx="4789">
                  <c:v>1.5558581530192397</c:v>
                </c:pt>
                <c:pt idx="4790">
                  <c:v>1.5577221665402581</c:v>
                </c:pt>
                <c:pt idx="4791">
                  <c:v>1.5596243245275918</c:v>
                </c:pt>
                <c:pt idx="4792">
                  <c:v>1.561492850153136</c:v>
                </c:pt>
                <c:pt idx="4793">
                  <c:v>1.563363614387016</c:v>
                </c:pt>
                <c:pt idx="4794">
                  <c:v>1.5652726612312411</c:v>
                </c:pt>
                <c:pt idx="4795">
                  <c:v>1.5671479539106883</c:v>
                </c:pt>
                <c:pt idx="4796">
                  <c:v>1.569025493305817</c:v>
                </c:pt>
                <c:pt idx="4797">
                  <c:v>1.5709414539556232</c:v>
                </c:pt>
                <c:pt idx="4798">
                  <c:v>1.5728235381965412</c:v>
                </c:pt>
                <c:pt idx="4799">
                  <c:v>1.574707877289848</c:v>
                </c:pt>
                <c:pt idx="4800">
                  <c:v>1.5766307767842791</c:v>
                </c:pt>
                <c:pt idx="4801">
                  <c:v>1.5785196771829926</c:v>
                </c:pt>
                <c:pt idx="4802">
                  <c:v>1.5804108406002697</c:v>
                </c:pt>
                <c:pt idx="4803">
                  <c:v>1.5823407040690509</c:v>
                </c:pt>
                <c:pt idx="4804">
                  <c:v>1.5842364453109619</c:v>
                </c:pt>
                <c:pt idx="4805">
                  <c:v>1.586134457767187</c:v>
                </c:pt>
                <c:pt idx="4806">
                  <c:v>1.5880347441587797</c:v>
                </c:pt>
                <c:pt idx="4807">
                  <c:v>1.5899739172909655</c:v>
                </c:pt>
                <c:pt idx="4808">
                  <c:v>1.5918788035906228</c:v>
                </c:pt>
                <c:pt idx="4809">
                  <c:v>1.5937859720609344</c:v>
                </c:pt>
                <c:pt idx="4810">
                  <c:v>1.5956954254360802</c:v>
                </c:pt>
                <c:pt idx="4811">
                  <c:v>1.5976071664535167</c:v>
                </c:pt>
                <c:pt idx="4812">
                  <c:v>1.5995211978539796</c:v>
                </c:pt>
                <c:pt idx="4813">
                  <c:v>1.6014743972676886</c:v>
                </c:pt>
                <c:pt idx="4814">
                  <c:v>1.603393061847926</c:v>
                </c:pt>
                <c:pt idx="4815">
                  <c:v>1.6053140251060427</c:v>
                </c:pt>
                <c:pt idx="4816">
                  <c:v>1.6072372897959961</c:v>
                </c:pt>
                <c:pt idx="4817">
                  <c:v>1.6091628586750424</c:v>
                </c:pt>
                <c:pt idx="4818">
                  <c:v>1.6110907345037417</c:v>
                </c:pt>
                <c:pt idx="4819">
                  <c:v>1.6130209200459613</c:v>
                </c:pt>
                <c:pt idx="4820">
                  <c:v>1.6149534180688798</c:v>
                </c:pt>
                <c:pt idx="4821">
                  <c:v>1.6168882313429904</c:v>
                </c:pt>
                <c:pt idx="4822">
                  <c:v>1.6188253626421067</c:v>
                </c:pt>
                <c:pt idx="4823">
                  <c:v>1.6207648147433644</c:v>
                </c:pt>
                <c:pt idx="4824">
                  <c:v>1.6227065904272271</c:v>
                </c:pt>
                <c:pt idx="4825">
                  <c:v>1.6246506924774893</c:v>
                </c:pt>
                <c:pt idx="4826">
                  <c:v>1.6265971236812806</c:v>
                </c:pt>
                <c:pt idx="4827">
                  <c:v>1.6285458868290699</c:v>
                </c:pt>
                <c:pt idx="4828">
                  <c:v>1.6304969847146691</c:v>
                </c:pt>
                <c:pt idx="4829">
                  <c:v>1.6324504201352372</c:v>
                </c:pt>
                <c:pt idx="4830">
                  <c:v>1.6344061958912848</c:v>
                </c:pt>
                <c:pt idx="4831">
                  <c:v>1.6363643147866771</c:v>
                </c:pt>
                <c:pt idx="4832">
                  <c:v>1.6383247796286393</c:v>
                </c:pt>
                <c:pt idx="4833">
                  <c:v>1.6402875932277587</c:v>
                </c:pt>
                <c:pt idx="4834">
                  <c:v>1.6422527583979909</c:v>
                </c:pt>
                <c:pt idx="4835">
                  <c:v>1.6442202779566621</c:v>
                </c:pt>
                <c:pt idx="4836">
                  <c:v>1.6461901547244742</c:v>
                </c:pt>
                <c:pt idx="4837">
                  <c:v>1.6481623915255084</c:v>
                </c:pt>
                <c:pt idx="4838">
                  <c:v>1.650136991187229</c:v>
                </c:pt>
                <c:pt idx="4839">
                  <c:v>1.6520759156487697</c:v>
                </c:pt>
                <c:pt idx="4840">
                  <c:v>1.6540552039524894</c:v>
                </c:pt>
                <c:pt idx="4841">
                  <c:v>1.6560368635650284</c:v>
                </c:pt>
                <c:pt idx="4842">
                  <c:v>1.6580208973273607</c:v>
                </c:pt>
                <c:pt idx="4843">
                  <c:v>1.6600073080838629</c:v>
                </c:pt>
                <c:pt idx="4844">
                  <c:v>1.661957830248489</c:v>
                </c:pt>
                <c:pt idx="4845">
                  <c:v>1.663948957692166</c:v>
                </c:pt>
                <c:pt idx="4846">
                  <c:v>1.6659424706286785</c:v>
                </c:pt>
                <c:pt idx="4847">
                  <c:v>1.6679383719159933</c:v>
                </c:pt>
                <c:pt idx="4848">
                  <c:v>1.6698982131454922</c:v>
                </c:pt>
                <c:pt idx="4849">
                  <c:v>1.6718988536550319</c:v>
                </c:pt>
                <c:pt idx="4850">
                  <c:v>1.6739018910546433</c:v>
                </c:pt>
                <c:pt idx="4851">
                  <c:v>1.6759073282159482</c:v>
                </c:pt>
                <c:pt idx="4852">
                  <c:v>1.6778765330342795</c:v>
                </c:pt>
                <c:pt idx="4853">
                  <c:v>1.6798867320605251</c:v>
                </c:pt>
                <c:pt idx="4854">
                  <c:v>1.6818993394285318</c:v>
                </c:pt>
                <c:pt idx="4855">
                  <c:v>1.6838755849090485</c:v>
                </c:pt>
                <c:pt idx="4856">
                  <c:v>1.6858929711674884</c:v>
                </c:pt>
                <c:pt idx="4857">
                  <c:v>1.6879127743784352</c:v>
                </c:pt>
                <c:pt idx="4858">
                  <c:v>1.6898960856942034</c:v>
                </c:pt>
                <c:pt idx="4859">
                  <c:v>1.6919206848819486</c:v>
                </c:pt>
                <c:pt idx="4860">
                  <c:v>1.6939087055253401</c:v>
                </c:pt>
                <c:pt idx="4861">
                  <c:v>1.6959381120778221</c:v>
                </c:pt>
                <c:pt idx="4862">
                  <c:v>1.6979699499838605</c:v>
                </c:pt>
                <c:pt idx="4863">
                  <c:v>1.6999650785632252</c:v>
                </c:pt>
                <c:pt idx="4864">
                  <c:v>1.7020017410221719</c:v>
                </c:pt>
                <c:pt idx="4865">
                  <c:v>1.7040016069889838</c:v>
                </c:pt>
                <c:pt idx="4866">
                  <c:v>1.7060431054566305</c:v>
                </c:pt>
                <c:pt idx="4867">
                  <c:v>1.7080477200597082</c:v>
                </c:pt>
                <c:pt idx="4868">
                  <c:v>1.7100940660190471</c:v>
                </c:pt>
                <c:pt idx="4869">
                  <c:v>1.7121034405339195</c:v>
                </c:pt>
                <c:pt idx="4870">
                  <c:v>1.7141546454952099</c:v>
                </c:pt>
                <c:pt idx="4871">
                  <c:v>1.7161687912241792</c:v>
                </c:pt>
                <c:pt idx="4872">
                  <c:v>1.7182248667250106</c:v>
                </c:pt>
                <c:pt idx="4873">
                  <c:v>1.7202437949972162</c:v>
                </c:pt>
                <c:pt idx="4874">
                  <c:v>1.7223047526025737</c:v>
                </c:pt>
                <c:pt idx="4875">
                  <c:v>1.7243284747740562</c:v>
                </c:pt>
                <c:pt idx="4876">
                  <c:v>1.7263545748356426</c:v>
                </c:pt>
                <c:pt idx="4877">
                  <c:v>1.72842285353015</c:v>
                </c:pt>
                <c:pt idx="4878">
                  <c:v>1.7304537645202638</c:v>
                </c:pt>
                <c:pt idx="4879">
                  <c:v>1.7325269542955035</c:v>
                </c:pt>
                <c:pt idx="4880">
                  <c:v>1.734562687637585</c:v>
                </c:pt>
                <c:pt idx="4881">
                  <c:v>1.7366008129829942</c:v>
                </c:pt>
                <c:pt idx="4882">
                  <c:v>1.7386813672994208</c:v>
                </c:pt>
                <c:pt idx="4883">
                  <c:v>1.7407243321271206</c:v>
                </c:pt>
                <c:pt idx="4884">
                  <c:v>1.7427696974552027</c:v>
                </c:pt>
                <c:pt idx="4885">
                  <c:v>1.744857642473695</c:v>
                </c:pt>
                <c:pt idx="4886">
                  <c:v>1.7469078644752418</c:v>
                </c:pt>
                <c:pt idx="4887">
                  <c:v>1.7489604955044096</c:v>
                </c:pt>
                <c:pt idx="4888">
                  <c:v>1.7510155383918258</c:v>
                </c:pt>
                <c:pt idx="4889">
                  <c:v>1.7531133624336523</c:v>
                </c:pt>
                <c:pt idx="4890">
                  <c:v>1.7551732849736779</c:v>
                </c:pt>
                <c:pt idx="4891">
                  <c:v>1.7572356279395362</c:v>
                </c:pt>
                <c:pt idx="4892">
                  <c:v>1.7593003941752481</c:v>
                </c:pt>
                <c:pt idx="4893">
                  <c:v>1.7614081439825886</c:v>
                </c:pt>
                <c:pt idx="4894">
                  <c:v>1.7634778129587794</c:v>
                </c:pt>
                <c:pt idx="4895">
                  <c:v>1.7655499138129451</c:v>
                </c:pt>
                <c:pt idx="4896">
                  <c:v>1.767624449402563</c:v>
                </c:pt>
                <c:pt idx="4897">
                  <c:v>1.7697014225884669</c:v>
                </c:pt>
                <c:pt idx="4898">
                  <c:v>1.7718216334659616</c:v>
                </c:pt>
                <c:pt idx="4899">
                  <c:v>1.7739035383774697</c:v>
                </c:pt>
                <c:pt idx="4900">
                  <c:v>1.7759878895442771</c:v>
                </c:pt>
                <c:pt idx="4901">
                  <c:v>1.7780746898407542</c:v>
                </c:pt>
                <c:pt idx="4902">
                  <c:v>1.780163942144648</c:v>
                </c:pt>
                <c:pt idx="4903">
                  <c:v>1.7822556493370876</c:v>
                </c:pt>
                <c:pt idx="4904">
                  <c:v>1.7843498143025867</c:v>
                </c:pt>
                <c:pt idx="4905">
                  <c:v>1.7864464399290492</c:v>
                </c:pt>
                <c:pt idx="4906">
                  <c:v>1.7885455291077714</c:v>
                </c:pt>
                <c:pt idx="4907">
                  <c:v>1.7906470847334479</c:v>
                </c:pt>
                <c:pt idx="4908">
                  <c:v>1.7927511097041735</c:v>
                </c:pt>
                <c:pt idx="4909">
                  <c:v>1.7948989355209577</c:v>
                </c:pt>
                <c:pt idx="4910">
                  <c:v>1.7970079564511356</c:v>
                </c:pt>
                <c:pt idx="4911">
                  <c:v>1.7991194554981569</c:v>
                </c:pt>
                <c:pt idx="4912">
                  <c:v>1.8012334355738289</c:v>
                </c:pt>
                <c:pt idx="4913">
                  <c:v>1.8033498995933801</c:v>
                </c:pt>
                <c:pt idx="4914">
                  <c:v>1.8054688504754659</c:v>
                </c:pt>
                <c:pt idx="4915">
                  <c:v>1.8075486703167625</c:v>
                </c:pt>
                <c:pt idx="4916">
                  <c:v>1.8096725547887911</c:v>
                </c:pt>
                <c:pt idx="4917">
                  <c:v>1.8117989348424459</c:v>
                </c:pt>
                <c:pt idx="4918">
                  <c:v>1.8139278134100563</c:v>
                </c:pt>
                <c:pt idx="4919">
                  <c:v>1.816059193427396</c:v>
                </c:pt>
                <c:pt idx="4920">
                  <c:v>1.818193077833689</c:v>
                </c:pt>
                <c:pt idx="4921">
                  <c:v>1.8203294695716132</c:v>
                </c:pt>
                <c:pt idx="4922">
                  <c:v>1.8224683715873038</c:v>
                </c:pt>
                <c:pt idx="4923">
                  <c:v>1.8246097868303572</c:v>
                </c:pt>
                <c:pt idx="4924">
                  <c:v>1.8267537182538365</c:v>
                </c:pt>
                <c:pt idx="4925">
                  <c:v>1.8288580573164495</c:v>
                </c:pt>
                <c:pt idx="4926">
                  <c:v>1.8310069804924973</c:v>
                </c:pt>
                <c:pt idx="4927">
                  <c:v>1.8331584286708538</c:v>
                </c:pt>
                <c:pt idx="4928">
                  <c:v>1.8353124048184171</c:v>
                </c:pt>
                <c:pt idx="4929">
                  <c:v>1.8374689119055718</c:v>
                </c:pt>
                <c:pt idx="4930">
                  <c:v>1.8396279529061925</c:v>
                </c:pt>
                <c:pt idx="4931">
                  <c:v>1.8417471225147133</c:v>
                </c:pt>
                <c:pt idx="4932">
                  <c:v>1.8439111904477921</c:v>
                </c:pt>
                <c:pt idx="4933">
                  <c:v>1.8460778011783929</c:v>
                </c:pt>
                <c:pt idx="4934">
                  <c:v>1.8482469576943235</c:v>
                </c:pt>
                <c:pt idx="4935">
                  <c:v>1.8503760560131433</c:v>
                </c:pt>
                <c:pt idx="4936">
                  <c:v>1.8525502630136612</c:v>
                </c:pt>
                <c:pt idx="4937">
                  <c:v>1.8547270247251884</c:v>
                </c:pt>
                <c:pt idx="4938">
                  <c:v>1.8568635877931119</c:v>
                </c:pt>
                <c:pt idx="4939">
                  <c:v>1.8590454176965343</c:v>
                </c:pt>
                <c:pt idx="4940">
                  <c:v>1.8612298112679393</c:v>
                </c:pt>
                <c:pt idx="4941">
                  <c:v>1.8634167715196572</c:v>
                </c:pt>
                <c:pt idx="4942">
                  <c:v>1.8655633447895261</c:v>
                </c:pt>
                <c:pt idx="4943">
                  <c:v>1.8677553969785772</c:v>
                </c:pt>
                <c:pt idx="4944">
                  <c:v>1.8699069681520712</c:v>
                </c:pt>
                <c:pt idx="4945">
                  <c:v>1.8721041241341008</c:v>
                </c:pt>
                <c:pt idx="4946">
                  <c:v>1.8743038617923804</c:v>
                </c:pt>
                <c:pt idx="4947">
                  <c:v>1.8764629765061835</c:v>
                </c:pt>
                <c:pt idx="4948">
                  <c:v>1.8786678358516522</c:v>
                </c:pt>
                <c:pt idx="4949">
                  <c:v>1.8808319776695412</c:v>
                </c:pt>
                <c:pt idx="4950">
                  <c:v>1.8830419706271124</c:v>
                </c:pt>
                <c:pt idx="4951">
                  <c:v>1.8852545603444848</c:v>
                </c:pt>
                <c:pt idx="4952">
                  <c:v>1.8874262897761318</c:v>
                </c:pt>
                <c:pt idx="4953">
                  <c:v>1.8896440311043645</c:v>
                </c:pt>
                <c:pt idx="4954">
                  <c:v>1.891820817011163</c:v>
                </c:pt>
                <c:pt idx="4955">
                  <c:v>1.8940437219448412</c:v>
                </c:pt>
                <c:pt idx="4956">
                  <c:v>1.8962255760998692</c:v>
                </c:pt>
                <c:pt idx="4957">
                  <c:v>1.898453656661504</c:v>
                </c:pt>
                <c:pt idx="4958">
                  <c:v>1.9006405908652522</c:v>
                </c:pt>
                <c:pt idx="4959">
                  <c:v>1.902873859105348</c:v>
                </c:pt>
                <c:pt idx="4960">
                  <c:v>1.9050658851857811</c:v>
                </c:pt>
                <c:pt idx="4961">
                  <c:v>1.9073043531828993</c:v>
                </c:pt>
                <c:pt idx="4962">
                  <c:v>1.9095014829955219</c:v>
                </c:pt>
                <c:pt idx="4963">
                  <c:v>1.9117011438040004</c:v>
                </c:pt>
                <c:pt idx="4964">
                  <c:v>1.9139474082842662</c:v>
                </c:pt>
                <c:pt idx="4965">
                  <c:v>1.9161521906010033</c:v>
                </c:pt>
                <c:pt idx="4966">
                  <c:v>1.918403685097662</c:v>
                </c:pt>
                <c:pt idx="4967">
                  <c:v>1.9206136008471537</c:v>
                </c:pt>
                <c:pt idx="4968">
                  <c:v>1.922826062321332</c:v>
                </c:pt>
                <c:pt idx="4969">
                  <c:v>1.9250853986718492</c:v>
                </c:pt>
                <c:pt idx="4970">
                  <c:v>1.9273030114582972</c:v>
                </c:pt>
                <c:pt idx="4971">
                  <c:v>1.9295231788360763</c:v>
                </c:pt>
                <c:pt idx="4972">
                  <c:v>1.931790384353276</c:v>
                </c:pt>
                <c:pt idx="4973">
                  <c:v>1.934015720985113</c:v>
                </c:pt>
                <c:pt idx="4974">
                  <c:v>1.9362436211058076</c:v>
                </c:pt>
                <c:pt idx="4975">
                  <c:v>1.9385187231976424</c:v>
                </c:pt>
                <c:pt idx="4976">
                  <c:v>1.9407518105766737</c:v>
                </c:pt>
                <c:pt idx="4977">
                  <c:v>1.942987470373079</c:v>
                </c:pt>
                <c:pt idx="4978">
                  <c:v>1.9452257055501678</c:v>
                </c:pt>
                <c:pt idx="4979">
                  <c:v>1.9475113616646915</c:v>
                </c:pt>
                <c:pt idx="4980">
                  <c:v>1.9497548081634082</c:v>
                </c:pt>
                <c:pt idx="4981">
                  <c:v>1.9520008390127435</c:v>
                </c:pt>
                <c:pt idx="4982">
                  <c:v>1.9542494571897544</c:v>
                </c:pt>
                <c:pt idx="4983">
                  <c:v>1.9565006656749278</c:v>
                </c:pt>
                <c:pt idx="4984">
                  <c:v>1.9587995699598189</c:v>
                </c:pt>
                <c:pt idx="4985">
                  <c:v>1.9610560199725966</c:v>
                </c:pt>
                <c:pt idx="4986">
                  <c:v>1.9633150693154633</c:v>
                </c:pt>
                <c:pt idx="4987">
                  <c:v>1.9655767209827317</c:v>
                </c:pt>
                <c:pt idx="4988">
                  <c:v>1.9678409779721637</c:v>
                </c:pt>
                <c:pt idx="4989">
                  <c:v>1.9701078432849743</c:v>
                </c:pt>
                <c:pt idx="4990">
                  <c:v>1.9723773199258363</c:v>
                </c:pt>
                <c:pt idx="4991">
                  <c:v>1.9746948794093315</c:v>
                </c:pt>
                <c:pt idx="4992">
                  <c:v>1.9769696401118608</c:v>
                </c:pt>
                <c:pt idx="4993">
                  <c:v>1.9792470212375795</c:v>
                </c:pt>
                <c:pt idx="4994">
                  <c:v>1.9815270258050983</c:v>
                </c:pt>
                <c:pt idx="4995">
                  <c:v>1.9838096568365058</c:v>
                </c:pt>
                <c:pt idx="4996">
                  <c:v>1.9860949173573716</c:v>
                </c:pt>
                <c:pt idx="4997">
                  <c:v>1.9883828103967505</c:v>
                </c:pt>
                <c:pt idx="4998">
                  <c:v>1.9906733389871867</c:v>
                </c:pt>
                <c:pt idx="4999">
                  <c:v>1.9929665061647182</c:v>
                </c:pt>
              </c:numCache>
            </c:numRef>
          </c:xVal>
          <c:yVal>
            <c:numRef>
              <c:f>List1!$T$2:$T$5001</c:f>
              <c:numCache>
                <c:formatCode>General</c:formatCode>
                <c:ptCount val="5000"/>
                <c:pt idx="0">
                  <c:v>0</c:v>
                </c:pt>
                <c:pt idx="1">
                  <c:v>7.9030000000000003E-2</c:v>
                </c:pt>
                <c:pt idx="2">
                  <c:v>0.15429999999999999</c:v>
                </c:pt>
                <c:pt idx="3">
                  <c:v>0.22609000000000001</c:v>
                </c:pt>
                <c:pt idx="4">
                  <c:v>0.29465000000000002</c:v>
                </c:pt>
                <c:pt idx="5">
                  <c:v>0.36019000000000001</c:v>
                </c:pt>
                <c:pt idx="6">
                  <c:v>0.42292999999999997</c:v>
                </c:pt>
                <c:pt idx="7">
                  <c:v>0.48304000000000002</c:v>
                </c:pt>
                <c:pt idx="8">
                  <c:v>0.54069999999999996</c:v>
                </c:pt>
                <c:pt idx="9">
                  <c:v>0.59606000000000003</c:v>
                </c:pt>
                <c:pt idx="10">
                  <c:v>0.64927000000000001</c:v>
                </c:pt>
                <c:pt idx="11">
                  <c:v>0.70045000000000002</c:v>
                </c:pt>
                <c:pt idx="12">
                  <c:v>0.74972000000000005</c:v>
                </c:pt>
                <c:pt idx="13">
                  <c:v>0.79720999999999997</c:v>
                </c:pt>
                <c:pt idx="14">
                  <c:v>0.84299999999999997</c:v>
                </c:pt>
                <c:pt idx="15">
                  <c:v>0.88719999999999999</c:v>
                </c:pt>
                <c:pt idx="16">
                  <c:v>0.92988999999999999</c:v>
                </c:pt>
                <c:pt idx="17">
                  <c:v>0.97114999999999996</c:v>
                </c:pt>
                <c:pt idx="18">
                  <c:v>1.0110699999999999</c:v>
                </c:pt>
                <c:pt idx="19">
                  <c:v>1.0497099999999999</c:v>
                </c:pt>
                <c:pt idx="20">
                  <c:v>1.08714</c:v>
                </c:pt>
                <c:pt idx="21">
                  <c:v>1.1234200000000001</c:v>
                </c:pt>
                <c:pt idx="22">
                  <c:v>1.1586000000000001</c:v>
                </c:pt>
                <c:pt idx="23">
                  <c:v>1.19275</c:v>
                </c:pt>
                <c:pt idx="24">
                  <c:v>1.2259100000000001</c:v>
                </c:pt>
                <c:pt idx="25">
                  <c:v>1.25813</c:v>
                </c:pt>
                <c:pt idx="26">
                  <c:v>1.2894399999999999</c:v>
                </c:pt>
                <c:pt idx="27">
                  <c:v>1.3199099999999999</c:v>
                </c:pt>
                <c:pt idx="28">
                  <c:v>1.3495600000000001</c:v>
                </c:pt>
                <c:pt idx="29">
                  <c:v>1.37842</c:v>
                </c:pt>
                <c:pt idx="30">
                  <c:v>1.40655</c:v>
                </c:pt>
                <c:pt idx="31">
                  <c:v>1.4339500000000001</c:v>
                </c:pt>
                <c:pt idx="32">
                  <c:v>1.46068</c:v>
                </c:pt>
                <c:pt idx="33">
                  <c:v>1.4867600000000001</c:v>
                </c:pt>
                <c:pt idx="34">
                  <c:v>1.5122100000000001</c:v>
                </c:pt>
                <c:pt idx="35">
                  <c:v>1.5370600000000001</c:v>
                </c:pt>
                <c:pt idx="36">
                  <c:v>1.56134</c:v>
                </c:pt>
                <c:pt idx="37">
                  <c:v>1.5850599999999999</c:v>
                </c:pt>
                <c:pt idx="38">
                  <c:v>1.60826</c:v>
                </c:pt>
                <c:pt idx="39">
                  <c:v>1.6309400000000001</c:v>
                </c:pt>
                <c:pt idx="40">
                  <c:v>1.6531400000000001</c:v>
                </c:pt>
                <c:pt idx="41">
                  <c:v>1.6748700000000001</c:v>
                </c:pt>
                <c:pt idx="42">
                  <c:v>1.69615</c:v>
                </c:pt>
                <c:pt idx="43">
                  <c:v>1.7170000000000001</c:v>
                </c:pt>
                <c:pt idx="44">
                  <c:v>1.73742</c:v>
                </c:pt>
                <c:pt idx="45">
                  <c:v>1.7574399999999999</c:v>
                </c:pt>
                <c:pt idx="46">
                  <c:v>1.77708</c:v>
                </c:pt>
                <c:pt idx="47">
                  <c:v>1.79634</c:v>
                </c:pt>
                <c:pt idx="48">
                  <c:v>1.81524</c:v>
                </c:pt>
                <c:pt idx="49">
                  <c:v>1.83379</c:v>
                </c:pt>
                <c:pt idx="50">
                  <c:v>1.8520099999999999</c:v>
                </c:pt>
                <c:pt idx="51">
                  <c:v>1.8698999999999999</c:v>
                </c:pt>
                <c:pt idx="52">
                  <c:v>1.88748</c:v>
                </c:pt>
                <c:pt idx="53">
                  <c:v>1.90476</c:v>
                </c:pt>
                <c:pt idx="54">
                  <c:v>1.92174</c:v>
                </c:pt>
                <c:pt idx="55">
                  <c:v>1.93845</c:v>
                </c:pt>
                <c:pt idx="56">
                  <c:v>1.95488</c:v>
                </c:pt>
                <c:pt idx="57">
                  <c:v>1.97105</c:v>
                </c:pt>
                <c:pt idx="58">
                  <c:v>1.9869600000000001</c:v>
                </c:pt>
                <c:pt idx="59">
                  <c:v>2.0026299999999999</c:v>
                </c:pt>
                <c:pt idx="60">
                  <c:v>2.0180500000000001</c:v>
                </c:pt>
                <c:pt idx="61">
                  <c:v>2.0332499999999998</c:v>
                </c:pt>
                <c:pt idx="62">
                  <c:v>2.0482200000000002</c:v>
                </c:pt>
                <c:pt idx="63">
                  <c:v>2.06298</c:v>
                </c:pt>
                <c:pt idx="64">
                  <c:v>2.0775199999999998</c:v>
                </c:pt>
                <c:pt idx="65">
                  <c:v>2.0918600000000001</c:v>
                </c:pt>
                <c:pt idx="66">
                  <c:v>2.1060099999999999</c:v>
                </c:pt>
                <c:pt idx="67">
                  <c:v>2.1199599999999998</c:v>
                </c:pt>
                <c:pt idx="68">
                  <c:v>2.1337299999999999</c:v>
                </c:pt>
                <c:pt idx="69">
                  <c:v>2.1473100000000001</c:v>
                </c:pt>
                <c:pt idx="70">
                  <c:v>2.16073</c:v>
                </c:pt>
                <c:pt idx="71">
                  <c:v>2.1739700000000002</c:v>
                </c:pt>
                <c:pt idx="72">
                  <c:v>2.1870500000000002</c:v>
                </c:pt>
                <c:pt idx="73">
                  <c:v>2.1999599999999999</c:v>
                </c:pt>
                <c:pt idx="74">
                  <c:v>2.2127300000000001</c:v>
                </c:pt>
                <c:pt idx="75">
                  <c:v>2.2253400000000001</c:v>
                </c:pt>
                <c:pt idx="76">
                  <c:v>2.2378100000000001</c:v>
                </c:pt>
                <c:pt idx="77">
                  <c:v>2.25013</c:v>
                </c:pt>
                <c:pt idx="78">
                  <c:v>2.2623199999999999</c:v>
                </c:pt>
                <c:pt idx="79">
                  <c:v>2.2743699999999998</c:v>
                </c:pt>
                <c:pt idx="80">
                  <c:v>2.2863000000000002</c:v>
                </c:pt>
                <c:pt idx="81">
                  <c:v>2.2980900000000002</c:v>
                </c:pt>
                <c:pt idx="82">
                  <c:v>2.3097699999999999</c:v>
                </c:pt>
                <c:pt idx="83">
                  <c:v>2.3213200000000001</c:v>
                </c:pt>
                <c:pt idx="84">
                  <c:v>2.3327599999999999</c:v>
                </c:pt>
                <c:pt idx="85">
                  <c:v>2.3440799999999999</c:v>
                </c:pt>
                <c:pt idx="86">
                  <c:v>2.3552900000000001</c:v>
                </c:pt>
                <c:pt idx="87">
                  <c:v>2.3664000000000001</c:v>
                </c:pt>
                <c:pt idx="88">
                  <c:v>2.3774000000000002</c:v>
                </c:pt>
                <c:pt idx="89">
                  <c:v>2.3883000000000001</c:v>
                </c:pt>
                <c:pt idx="90">
                  <c:v>2.3991099999999999</c:v>
                </c:pt>
                <c:pt idx="91">
                  <c:v>2.4098099999999998</c:v>
                </c:pt>
                <c:pt idx="92">
                  <c:v>2.4204300000000001</c:v>
                </c:pt>
                <c:pt idx="93">
                  <c:v>2.4309500000000002</c:v>
                </c:pt>
                <c:pt idx="94">
                  <c:v>2.4413800000000001</c:v>
                </c:pt>
                <c:pt idx="95">
                  <c:v>2.45173</c:v>
                </c:pt>
                <c:pt idx="96">
                  <c:v>2.4620000000000002</c:v>
                </c:pt>
                <c:pt idx="97">
                  <c:v>2.4721799999999998</c:v>
                </c:pt>
                <c:pt idx="98">
                  <c:v>2.4822799999999998</c:v>
                </c:pt>
                <c:pt idx="99">
                  <c:v>2.4923099999999998</c:v>
                </c:pt>
                <c:pt idx="100">
                  <c:v>2.5022600000000002</c:v>
                </c:pt>
                <c:pt idx="101">
                  <c:v>2.51214</c:v>
                </c:pt>
                <c:pt idx="102">
                  <c:v>2.5219399999999998</c:v>
                </c:pt>
                <c:pt idx="103">
                  <c:v>2.5316800000000002</c:v>
                </c:pt>
                <c:pt idx="104">
                  <c:v>2.54135</c:v>
                </c:pt>
                <c:pt idx="105">
                  <c:v>2.5509499999999998</c:v>
                </c:pt>
                <c:pt idx="106">
                  <c:v>2.5604900000000002</c:v>
                </c:pt>
                <c:pt idx="107">
                  <c:v>2.56996</c:v>
                </c:pt>
                <c:pt idx="108">
                  <c:v>2.57938</c:v>
                </c:pt>
                <c:pt idx="109">
                  <c:v>2.58874</c:v>
                </c:pt>
                <c:pt idx="110">
                  <c:v>2.5980300000000001</c:v>
                </c:pt>
                <c:pt idx="111">
                  <c:v>2.6072799999999998</c:v>
                </c:pt>
                <c:pt idx="112">
                  <c:v>2.61646</c:v>
                </c:pt>
                <c:pt idx="113">
                  <c:v>2.6255999999999999</c:v>
                </c:pt>
                <c:pt idx="114">
                  <c:v>2.6346799999999999</c:v>
                </c:pt>
                <c:pt idx="115">
                  <c:v>2.64371</c:v>
                </c:pt>
                <c:pt idx="116">
                  <c:v>2.6526900000000002</c:v>
                </c:pt>
                <c:pt idx="117">
                  <c:v>2.6616300000000002</c:v>
                </c:pt>
                <c:pt idx="118">
                  <c:v>2.6705199999999998</c:v>
                </c:pt>
                <c:pt idx="119">
                  <c:v>2.67936</c:v>
                </c:pt>
                <c:pt idx="120">
                  <c:v>2.6881599999999999</c:v>
                </c:pt>
                <c:pt idx="121">
                  <c:v>2.6969099999999999</c:v>
                </c:pt>
                <c:pt idx="122">
                  <c:v>2.7056300000000002</c:v>
                </c:pt>
                <c:pt idx="123">
                  <c:v>2.7143000000000002</c:v>
                </c:pt>
                <c:pt idx="124">
                  <c:v>2.7229299999999999</c:v>
                </c:pt>
                <c:pt idx="125">
                  <c:v>2.7315299999999998</c:v>
                </c:pt>
                <c:pt idx="126">
                  <c:v>2.7400799999999998</c:v>
                </c:pt>
                <c:pt idx="127">
                  <c:v>2.7486000000000002</c:v>
                </c:pt>
                <c:pt idx="128">
                  <c:v>2.7570899999999998</c:v>
                </c:pt>
                <c:pt idx="129">
                  <c:v>2.7655400000000001</c:v>
                </c:pt>
                <c:pt idx="130">
                  <c:v>2.7739500000000001</c:v>
                </c:pt>
                <c:pt idx="131">
                  <c:v>2.78234</c:v>
                </c:pt>
                <c:pt idx="132">
                  <c:v>2.7906900000000001</c:v>
                </c:pt>
                <c:pt idx="133">
                  <c:v>2.79901</c:v>
                </c:pt>
                <c:pt idx="134">
                  <c:v>2.8073000000000001</c:v>
                </c:pt>
                <c:pt idx="135">
                  <c:v>2.8155600000000001</c:v>
                </c:pt>
                <c:pt idx="136">
                  <c:v>2.8237999999999999</c:v>
                </c:pt>
                <c:pt idx="137">
                  <c:v>2.8319999999999999</c:v>
                </c:pt>
                <c:pt idx="138">
                  <c:v>2.8401800000000001</c:v>
                </c:pt>
                <c:pt idx="139">
                  <c:v>2.8483399999999999</c:v>
                </c:pt>
                <c:pt idx="140">
                  <c:v>2.8564699999999998</c:v>
                </c:pt>
                <c:pt idx="141">
                  <c:v>2.8645700000000001</c:v>
                </c:pt>
                <c:pt idx="142">
                  <c:v>2.8726500000000001</c:v>
                </c:pt>
                <c:pt idx="143">
                  <c:v>2.8807100000000001</c:v>
                </c:pt>
                <c:pt idx="144">
                  <c:v>2.8887499999999999</c:v>
                </c:pt>
                <c:pt idx="145">
                  <c:v>2.89676</c:v>
                </c:pt>
                <c:pt idx="146">
                  <c:v>2.9047499999999999</c:v>
                </c:pt>
                <c:pt idx="147">
                  <c:v>2.9127299999999998</c:v>
                </c:pt>
                <c:pt idx="148">
                  <c:v>2.9206799999999999</c:v>
                </c:pt>
                <c:pt idx="149">
                  <c:v>2.92862</c:v>
                </c:pt>
                <c:pt idx="150">
                  <c:v>2.9365399999999999</c:v>
                </c:pt>
                <c:pt idx="151">
                  <c:v>2.9444300000000001</c:v>
                </c:pt>
                <c:pt idx="152">
                  <c:v>2.9523199999999998</c:v>
                </c:pt>
                <c:pt idx="153">
                  <c:v>2.9601799999999998</c:v>
                </c:pt>
                <c:pt idx="154">
                  <c:v>2.9680300000000002</c:v>
                </c:pt>
                <c:pt idx="155">
                  <c:v>2.97587</c:v>
                </c:pt>
                <c:pt idx="156">
                  <c:v>2.9836900000000002</c:v>
                </c:pt>
                <c:pt idx="157">
                  <c:v>2.9914999999999998</c:v>
                </c:pt>
                <c:pt idx="158">
                  <c:v>2.9992899999999998</c:v>
                </c:pt>
                <c:pt idx="159">
                  <c:v>3.0070700000000001</c:v>
                </c:pt>
                <c:pt idx="160">
                  <c:v>3.01484</c:v>
                </c:pt>
                <c:pt idx="161">
                  <c:v>3.0225900000000001</c:v>
                </c:pt>
                <c:pt idx="162">
                  <c:v>3.0303399999999998</c:v>
                </c:pt>
                <c:pt idx="163">
                  <c:v>3.0380699999999998</c:v>
                </c:pt>
                <c:pt idx="164">
                  <c:v>3.0457999999999998</c:v>
                </c:pt>
                <c:pt idx="165">
                  <c:v>3.0535100000000002</c:v>
                </c:pt>
                <c:pt idx="166">
                  <c:v>3.06121</c:v>
                </c:pt>
                <c:pt idx="167">
                  <c:v>3.0689099999999998</c:v>
                </c:pt>
                <c:pt idx="168">
                  <c:v>3.0765899999999999</c:v>
                </c:pt>
                <c:pt idx="169">
                  <c:v>3.0842700000000001</c:v>
                </c:pt>
                <c:pt idx="170">
                  <c:v>3.0919400000000001</c:v>
                </c:pt>
                <c:pt idx="171">
                  <c:v>3.0996000000000001</c:v>
                </c:pt>
                <c:pt idx="172">
                  <c:v>3.1072600000000001</c:v>
                </c:pt>
                <c:pt idx="173">
                  <c:v>3.1149100000000001</c:v>
                </c:pt>
                <c:pt idx="174">
                  <c:v>3.1225499999999999</c:v>
                </c:pt>
                <c:pt idx="175">
                  <c:v>3.1301899999999998</c:v>
                </c:pt>
                <c:pt idx="176">
                  <c:v>3.1378300000000001</c:v>
                </c:pt>
                <c:pt idx="177">
                  <c:v>3.1454499999999999</c:v>
                </c:pt>
                <c:pt idx="178">
                  <c:v>3.1530800000000001</c:v>
                </c:pt>
                <c:pt idx="179">
                  <c:v>3.1606999999999998</c:v>
                </c:pt>
                <c:pt idx="180">
                  <c:v>3.16832</c:v>
                </c:pt>
                <c:pt idx="181">
                  <c:v>3.1759300000000001</c:v>
                </c:pt>
                <c:pt idx="182">
                  <c:v>3.1835399999999998</c:v>
                </c:pt>
                <c:pt idx="183">
                  <c:v>3.1911499999999999</c:v>
                </c:pt>
                <c:pt idx="184">
                  <c:v>3.19875</c:v>
                </c:pt>
                <c:pt idx="185">
                  <c:v>3.2063600000000001</c:v>
                </c:pt>
                <c:pt idx="186">
                  <c:v>3.2139600000000002</c:v>
                </c:pt>
                <c:pt idx="187">
                  <c:v>3.2215600000000002</c:v>
                </c:pt>
                <c:pt idx="188">
                  <c:v>3.2291599999999998</c:v>
                </c:pt>
                <c:pt idx="189">
                  <c:v>3.2367699999999999</c:v>
                </c:pt>
                <c:pt idx="190">
                  <c:v>3.24437</c:v>
                </c:pt>
                <c:pt idx="191">
                  <c:v>3.25197</c:v>
                </c:pt>
                <c:pt idx="192">
                  <c:v>3.2595700000000001</c:v>
                </c:pt>
                <c:pt idx="193">
                  <c:v>3.2671700000000001</c:v>
                </c:pt>
                <c:pt idx="194">
                  <c:v>3.2747700000000002</c:v>
                </c:pt>
                <c:pt idx="195">
                  <c:v>3.2823799999999999</c:v>
                </c:pt>
                <c:pt idx="196">
                  <c:v>3.28999</c:v>
                </c:pt>
                <c:pt idx="197">
                  <c:v>3.2976000000000001</c:v>
                </c:pt>
                <c:pt idx="198">
                  <c:v>3.3052100000000002</c:v>
                </c:pt>
                <c:pt idx="199">
                  <c:v>3.3128199999999999</c:v>
                </c:pt>
                <c:pt idx="200">
                  <c:v>3.3204400000000001</c:v>
                </c:pt>
                <c:pt idx="201">
                  <c:v>3.3280599999999998</c:v>
                </c:pt>
                <c:pt idx="202">
                  <c:v>3.33568</c:v>
                </c:pt>
                <c:pt idx="203">
                  <c:v>3.3433099999999998</c:v>
                </c:pt>
                <c:pt idx="204">
                  <c:v>3.35094</c:v>
                </c:pt>
                <c:pt idx="205">
                  <c:v>3.3585799999999999</c:v>
                </c:pt>
                <c:pt idx="206">
                  <c:v>3.3662200000000002</c:v>
                </c:pt>
                <c:pt idx="207">
                  <c:v>3.3738700000000001</c:v>
                </c:pt>
                <c:pt idx="208">
                  <c:v>3.3815200000000001</c:v>
                </c:pt>
                <c:pt idx="209">
                  <c:v>3.38917</c:v>
                </c:pt>
                <c:pt idx="210">
                  <c:v>3.3968400000000001</c:v>
                </c:pt>
                <c:pt idx="211">
                  <c:v>3.4045100000000001</c:v>
                </c:pt>
                <c:pt idx="212">
                  <c:v>3.4121800000000002</c:v>
                </c:pt>
                <c:pt idx="213">
                  <c:v>3.4198599999999999</c:v>
                </c:pt>
                <c:pt idx="214">
                  <c:v>3.4275500000000001</c:v>
                </c:pt>
                <c:pt idx="215">
                  <c:v>3.4352399999999998</c:v>
                </c:pt>
                <c:pt idx="216">
                  <c:v>3.4429500000000002</c:v>
                </c:pt>
                <c:pt idx="217">
                  <c:v>3.45065</c:v>
                </c:pt>
                <c:pt idx="218">
                  <c:v>3.4583699999999999</c:v>
                </c:pt>
                <c:pt idx="219">
                  <c:v>3.4661</c:v>
                </c:pt>
                <c:pt idx="220">
                  <c:v>3.47383</c:v>
                </c:pt>
                <c:pt idx="221">
                  <c:v>3.4815700000000001</c:v>
                </c:pt>
                <c:pt idx="222">
                  <c:v>3.4893200000000002</c:v>
                </c:pt>
                <c:pt idx="223">
                  <c:v>3.49708</c:v>
                </c:pt>
                <c:pt idx="224">
                  <c:v>3.5048499999999998</c:v>
                </c:pt>
                <c:pt idx="225">
                  <c:v>3.5126200000000001</c:v>
                </c:pt>
                <c:pt idx="226">
                  <c:v>3.52041</c:v>
                </c:pt>
                <c:pt idx="227">
                  <c:v>3.5282100000000001</c:v>
                </c:pt>
                <c:pt idx="228">
                  <c:v>3.5360100000000001</c:v>
                </c:pt>
                <c:pt idx="229">
                  <c:v>3.5438299999999998</c:v>
                </c:pt>
                <c:pt idx="230">
                  <c:v>3.55165</c:v>
                </c:pt>
                <c:pt idx="231">
                  <c:v>3.5594899999999998</c:v>
                </c:pt>
                <c:pt idx="232">
                  <c:v>3.5673400000000002</c:v>
                </c:pt>
                <c:pt idx="233">
                  <c:v>3.5752000000000002</c:v>
                </c:pt>
                <c:pt idx="234">
                  <c:v>3.5830700000000002</c:v>
                </c:pt>
                <c:pt idx="235">
                  <c:v>3.5909499999999999</c:v>
                </c:pt>
                <c:pt idx="236">
                  <c:v>3.59884</c:v>
                </c:pt>
                <c:pt idx="237">
                  <c:v>3.6067399999999998</c:v>
                </c:pt>
                <c:pt idx="238">
                  <c:v>3.6146600000000002</c:v>
                </c:pt>
                <c:pt idx="239">
                  <c:v>3.6225900000000002</c:v>
                </c:pt>
                <c:pt idx="240">
                  <c:v>3.6305299999999998</c:v>
                </c:pt>
                <c:pt idx="241">
                  <c:v>3.6384799999999999</c:v>
                </c:pt>
                <c:pt idx="242">
                  <c:v>3.6464500000000002</c:v>
                </c:pt>
                <c:pt idx="243">
                  <c:v>3.6544300000000001</c:v>
                </c:pt>
                <c:pt idx="244">
                  <c:v>3.66242</c:v>
                </c:pt>
                <c:pt idx="245">
                  <c:v>3.67042</c:v>
                </c:pt>
                <c:pt idx="246">
                  <c:v>3.6784400000000002</c:v>
                </c:pt>
                <c:pt idx="247">
                  <c:v>3.6864699999999999</c:v>
                </c:pt>
                <c:pt idx="248">
                  <c:v>3.6945199999999998</c:v>
                </c:pt>
                <c:pt idx="249">
                  <c:v>3.7025800000000002</c:v>
                </c:pt>
                <c:pt idx="250">
                  <c:v>3.7106499999999998</c:v>
                </c:pt>
                <c:pt idx="251">
                  <c:v>3.7187399999999999</c:v>
                </c:pt>
                <c:pt idx="252">
                  <c:v>3.7268400000000002</c:v>
                </c:pt>
                <c:pt idx="253">
                  <c:v>3.73495</c:v>
                </c:pt>
                <c:pt idx="254">
                  <c:v>3.74308</c:v>
                </c:pt>
                <c:pt idx="255">
                  <c:v>3.7512300000000001</c:v>
                </c:pt>
                <c:pt idx="256">
                  <c:v>3.7593899999999998</c:v>
                </c:pt>
                <c:pt idx="257">
                  <c:v>3.7675700000000001</c:v>
                </c:pt>
                <c:pt idx="258">
                  <c:v>3.77576</c:v>
                </c:pt>
                <c:pt idx="259">
                  <c:v>3.7839700000000001</c:v>
                </c:pt>
                <c:pt idx="260">
                  <c:v>3.7921900000000002</c:v>
                </c:pt>
                <c:pt idx="261">
                  <c:v>3.80043</c:v>
                </c:pt>
                <c:pt idx="262">
                  <c:v>3.8086899999999999</c:v>
                </c:pt>
                <c:pt idx="263">
                  <c:v>3.8169599999999999</c:v>
                </c:pt>
                <c:pt idx="264">
                  <c:v>3.82525</c:v>
                </c:pt>
                <c:pt idx="265">
                  <c:v>3.8335499999999998</c:v>
                </c:pt>
                <c:pt idx="266">
                  <c:v>3.8418700000000001</c:v>
                </c:pt>
                <c:pt idx="267">
                  <c:v>3.8502100000000001</c:v>
                </c:pt>
                <c:pt idx="268">
                  <c:v>3.8585600000000002</c:v>
                </c:pt>
                <c:pt idx="269">
                  <c:v>3.86694</c:v>
                </c:pt>
                <c:pt idx="270">
                  <c:v>3.8753199999999999</c:v>
                </c:pt>
                <c:pt idx="271">
                  <c:v>3.8837299999999999</c:v>
                </c:pt>
                <c:pt idx="272">
                  <c:v>3.8921600000000001</c:v>
                </c:pt>
                <c:pt idx="273">
                  <c:v>3.9005999999999998</c:v>
                </c:pt>
                <c:pt idx="274">
                  <c:v>3.9090600000000002</c:v>
                </c:pt>
                <c:pt idx="275">
                  <c:v>3.9175399999999998</c:v>
                </c:pt>
                <c:pt idx="276">
                  <c:v>3.9260299999999999</c:v>
                </c:pt>
                <c:pt idx="277">
                  <c:v>3.9345500000000002</c:v>
                </c:pt>
                <c:pt idx="278">
                  <c:v>3.9430800000000001</c:v>
                </c:pt>
                <c:pt idx="279">
                  <c:v>3.9516300000000002</c:v>
                </c:pt>
                <c:pt idx="280">
                  <c:v>3.9601999999999999</c:v>
                </c:pt>
                <c:pt idx="281">
                  <c:v>3.9687899999999998</c:v>
                </c:pt>
                <c:pt idx="282">
                  <c:v>3.9773999999999998</c:v>
                </c:pt>
                <c:pt idx="283">
                  <c:v>3.98603</c:v>
                </c:pt>
                <c:pt idx="284">
                  <c:v>3.9946700000000002</c:v>
                </c:pt>
                <c:pt idx="285">
                  <c:v>4.0033399999999997</c:v>
                </c:pt>
                <c:pt idx="286">
                  <c:v>4.0120300000000002</c:v>
                </c:pt>
                <c:pt idx="287">
                  <c:v>4.0207300000000004</c:v>
                </c:pt>
                <c:pt idx="288">
                  <c:v>4.0294600000000003</c:v>
                </c:pt>
                <c:pt idx="289">
                  <c:v>4.0381999999999998</c:v>
                </c:pt>
                <c:pt idx="290">
                  <c:v>4.04697</c:v>
                </c:pt>
                <c:pt idx="291">
                  <c:v>4.0557499999999997</c:v>
                </c:pt>
                <c:pt idx="292">
                  <c:v>4.0645600000000002</c:v>
                </c:pt>
                <c:pt idx="293">
                  <c:v>4.0733800000000002</c:v>
                </c:pt>
                <c:pt idx="294">
                  <c:v>4.08223</c:v>
                </c:pt>
                <c:pt idx="295">
                  <c:v>4.0911</c:v>
                </c:pt>
                <c:pt idx="296">
                  <c:v>4.09999</c:v>
                </c:pt>
                <c:pt idx="297">
                  <c:v>4.1089000000000002</c:v>
                </c:pt>
                <c:pt idx="298">
                  <c:v>4.1178299999999997</c:v>
                </c:pt>
                <c:pt idx="299">
                  <c:v>4.1267800000000001</c:v>
                </c:pt>
                <c:pt idx="300">
                  <c:v>4.1357499999999998</c:v>
                </c:pt>
                <c:pt idx="301">
                  <c:v>4.1447399999999996</c:v>
                </c:pt>
                <c:pt idx="302">
                  <c:v>4.1537600000000001</c:v>
                </c:pt>
                <c:pt idx="303">
                  <c:v>4.1627999999999998</c:v>
                </c:pt>
                <c:pt idx="304">
                  <c:v>4.1718599999999997</c:v>
                </c:pt>
                <c:pt idx="305">
                  <c:v>4.1809399999999997</c:v>
                </c:pt>
                <c:pt idx="306">
                  <c:v>4.1900399999999998</c:v>
                </c:pt>
                <c:pt idx="307">
                  <c:v>4.1991699999999996</c:v>
                </c:pt>
                <c:pt idx="308">
                  <c:v>4.2083199999999996</c:v>
                </c:pt>
                <c:pt idx="309">
                  <c:v>4.2174899999999997</c:v>
                </c:pt>
                <c:pt idx="310">
                  <c:v>4.22668</c:v>
                </c:pt>
                <c:pt idx="311">
                  <c:v>4.2359</c:v>
                </c:pt>
                <c:pt idx="312">
                  <c:v>4.2451299999999996</c:v>
                </c:pt>
                <c:pt idx="313">
                  <c:v>4.2544000000000004</c:v>
                </c:pt>
                <c:pt idx="314">
                  <c:v>4.2636799999999999</c:v>
                </c:pt>
                <c:pt idx="315">
                  <c:v>4.2729900000000001</c:v>
                </c:pt>
                <c:pt idx="316">
                  <c:v>4.2823200000000003</c:v>
                </c:pt>
                <c:pt idx="317">
                  <c:v>4.2916699999999999</c:v>
                </c:pt>
                <c:pt idx="318">
                  <c:v>4.30105</c:v>
                </c:pt>
                <c:pt idx="319">
                  <c:v>4.3104500000000003</c:v>
                </c:pt>
                <c:pt idx="320">
                  <c:v>4.3198699999999999</c:v>
                </c:pt>
                <c:pt idx="321">
                  <c:v>4.3293200000000001</c:v>
                </c:pt>
                <c:pt idx="322">
                  <c:v>4.3387900000000004</c:v>
                </c:pt>
                <c:pt idx="323">
                  <c:v>4.3482900000000004</c:v>
                </c:pt>
                <c:pt idx="324">
                  <c:v>4.3578099999999997</c:v>
                </c:pt>
                <c:pt idx="325">
                  <c:v>4.3673500000000001</c:v>
                </c:pt>
                <c:pt idx="326">
                  <c:v>4.3769200000000001</c:v>
                </c:pt>
                <c:pt idx="327">
                  <c:v>4.3865100000000004</c:v>
                </c:pt>
                <c:pt idx="328">
                  <c:v>4.3961300000000003</c:v>
                </c:pt>
                <c:pt idx="329">
                  <c:v>4.4057700000000004</c:v>
                </c:pt>
                <c:pt idx="330">
                  <c:v>4.4154400000000003</c:v>
                </c:pt>
                <c:pt idx="331">
                  <c:v>4.4251300000000002</c:v>
                </c:pt>
                <c:pt idx="332">
                  <c:v>4.4348400000000003</c:v>
                </c:pt>
                <c:pt idx="333">
                  <c:v>4.4445800000000002</c:v>
                </c:pt>
                <c:pt idx="334">
                  <c:v>4.4543499999999998</c:v>
                </c:pt>
                <c:pt idx="335">
                  <c:v>4.4641400000000004</c:v>
                </c:pt>
                <c:pt idx="336">
                  <c:v>4.4739599999999999</c:v>
                </c:pt>
                <c:pt idx="337">
                  <c:v>4.4837999999999996</c:v>
                </c:pt>
                <c:pt idx="338">
                  <c:v>4.4936699999999998</c:v>
                </c:pt>
                <c:pt idx="339">
                  <c:v>4.5035600000000002</c:v>
                </c:pt>
                <c:pt idx="340">
                  <c:v>4.5134800000000004</c:v>
                </c:pt>
                <c:pt idx="341">
                  <c:v>4.5234199999999998</c:v>
                </c:pt>
                <c:pt idx="342">
                  <c:v>4.5333899999999998</c:v>
                </c:pt>
                <c:pt idx="343">
                  <c:v>4.54338</c:v>
                </c:pt>
                <c:pt idx="344">
                  <c:v>4.5533999999999999</c:v>
                </c:pt>
                <c:pt idx="345">
                  <c:v>4.5634499999999996</c:v>
                </c:pt>
                <c:pt idx="346">
                  <c:v>4.5735200000000003</c:v>
                </c:pt>
                <c:pt idx="347">
                  <c:v>4.5836199999999998</c:v>
                </c:pt>
                <c:pt idx="348">
                  <c:v>4.59375</c:v>
                </c:pt>
                <c:pt idx="349">
                  <c:v>4.6039000000000003</c:v>
                </c:pt>
                <c:pt idx="350">
                  <c:v>4.6140800000000004</c:v>
                </c:pt>
                <c:pt idx="351">
                  <c:v>4.6242900000000002</c:v>
                </c:pt>
                <c:pt idx="352">
                  <c:v>4.6345200000000002</c:v>
                </c:pt>
                <c:pt idx="353">
                  <c:v>4.6447799999999999</c:v>
                </c:pt>
                <c:pt idx="354">
                  <c:v>4.6550599999999998</c:v>
                </c:pt>
                <c:pt idx="355">
                  <c:v>4.6653700000000002</c:v>
                </c:pt>
                <c:pt idx="356">
                  <c:v>4.6757099999999996</c:v>
                </c:pt>
                <c:pt idx="357">
                  <c:v>4.6860799999999996</c:v>
                </c:pt>
                <c:pt idx="358">
                  <c:v>4.6964699999999997</c:v>
                </c:pt>
                <c:pt idx="359">
                  <c:v>4.7068899999999996</c:v>
                </c:pt>
                <c:pt idx="360">
                  <c:v>4.7173400000000001</c:v>
                </c:pt>
                <c:pt idx="361">
                  <c:v>4.7278200000000004</c:v>
                </c:pt>
                <c:pt idx="362">
                  <c:v>4.7383199999999999</c:v>
                </c:pt>
                <c:pt idx="363">
                  <c:v>4.74885</c:v>
                </c:pt>
                <c:pt idx="364">
                  <c:v>4.7594000000000003</c:v>
                </c:pt>
                <c:pt idx="365">
                  <c:v>4.76999</c:v>
                </c:pt>
                <c:pt idx="366">
                  <c:v>4.7805999999999997</c:v>
                </c:pt>
                <c:pt idx="367">
                  <c:v>4.7912400000000002</c:v>
                </c:pt>
                <c:pt idx="368">
                  <c:v>4.8019100000000003</c:v>
                </c:pt>
                <c:pt idx="369">
                  <c:v>4.8126100000000003</c:v>
                </c:pt>
                <c:pt idx="370">
                  <c:v>4.8233300000000003</c:v>
                </c:pt>
                <c:pt idx="371">
                  <c:v>4.8340800000000002</c:v>
                </c:pt>
                <c:pt idx="372">
                  <c:v>4.8448599999999997</c:v>
                </c:pt>
                <c:pt idx="373">
                  <c:v>4.8556699999999999</c:v>
                </c:pt>
                <c:pt idx="374">
                  <c:v>4.8665099999999999</c:v>
                </c:pt>
                <c:pt idx="375">
                  <c:v>4.87737</c:v>
                </c:pt>
                <c:pt idx="376">
                  <c:v>4.8882700000000003</c:v>
                </c:pt>
                <c:pt idx="377">
                  <c:v>4.8991899999999999</c:v>
                </c:pt>
                <c:pt idx="378">
                  <c:v>4.9101400000000002</c:v>
                </c:pt>
                <c:pt idx="379">
                  <c:v>4.9211200000000002</c:v>
                </c:pt>
                <c:pt idx="380">
                  <c:v>4.9321200000000003</c:v>
                </c:pt>
                <c:pt idx="381">
                  <c:v>4.9431599999999998</c:v>
                </c:pt>
                <c:pt idx="382">
                  <c:v>4.9542200000000003</c:v>
                </c:pt>
                <c:pt idx="383">
                  <c:v>4.9653200000000002</c:v>
                </c:pt>
                <c:pt idx="384">
                  <c:v>4.9764400000000002</c:v>
                </c:pt>
                <c:pt idx="385">
                  <c:v>4.98759</c:v>
                </c:pt>
                <c:pt idx="386">
                  <c:v>4.9987700000000004</c:v>
                </c:pt>
                <c:pt idx="387">
                  <c:v>5.0099799999999997</c:v>
                </c:pt>
                <c:pt idx="388">
                  <c:v>5.0212199999999996</c:v>
                </c:pt>
                <c:pt idx="389">
                  <c:v>5.0324799999999996</c:v>
                </c:pt>
                <c:pt idx="390">
                  <c:v>5.0437799999999999</c:v>
                </c:pt>
                <c:pt idx="391">
                  <c:v>5.0551000000000004</c:v>
                </c:pt>
                <c:pt idx="392">
                  <c:v>5.0664600000000002</c:v>
                </c:pt>
                <c:pt idx="393">
                  <c:v>5.0778400000000001</c:v>
                </c:pt>
                <c:pt idx="394">
                  <c:v>5.0892499999999998</c:v>
                </c:pt>
                <c:pt idx="395">
                  <c:v>5.1006999999999998</c:v>
                </c:pt>
                <c:pt idx="396">
                  <c:v>5.1121699999999999</c:v>
                </c:pt>
                <c:pt idx="397">
                  <c:v>5.1236699999999997</c:v>
                </c:pt>
                <c:pt idx="398">
                  <c:v>5.1352000000000002</c:v>
                </c:pt>
                <c:pt idx="399">
                  <c:v>5.1467599999999996</c:v>
                </c:pt>
                <c:pt idx="400">
                  <c:v>5.1583500000000004</c:v>
                </c:pt>
                <c:pt idx="401">
                  <c:v>5.1699700000000002</c:v>
                </c:pt>
                <c:pt idx="402">
                  <c:v>5.18161</c:v>
                </c:pt>
                <c:pt idx="403">
                  <c:v>5.1932900000000002</c:v>
                </c:pt>
                <c:pt idx="404">
                  <c:v>5.2050000000000001</c:v>
                </c:pt>
                <c:pt idx="405">
                  <c:v>5.2167399999999997</c:v>
                </c:pt>
                <c:pt idx="406">
                  <c:v>5.2285000000000004</c:v>
                </c:pt>
                <c:pt idx="407">
                  <c:v>5.2403000000000004</c:v>
                </c:pt>
                <c:pt idx="408">
                  <c:v>5.2521300000000002</c:v>
                </c:pt>
                <c:pt idx="409">
                  <c:v>5.2639800000000001</c:v>
                </c:pt>
                <c:pt idx="410">
                  <c:v>5.2758700000000003</c:v>
                </c:pt>
                <c:pt idx="411">
                  <c:v>5.2877799999999997</c:v>
                </c:pt>
                <c:pt idx="412">
                  <c:v>5.2997300000000003</c:v>
                </c:pt>
                <c:pt idx="413">
                  <c:v>5.3117000000000001</c:v>
                </c:pt>
                <c:pt idx="414">
                  <c:v>5.3237100000000002</c:v>
                </c:pt>
                <c:pt idx="415">
                  <c:v>5.33575</c:v>
                </c:pt>
                <c:pt idx="416">
                  <c:v>5.34781</c:v>
                </c:pt>
                <c:pt idx="417">
                  <c:v>5.3599100000000002</c:v>
                </c:pt>
                <c:pt idx="418">
                  <c:v>5.3720299999999996</c:v>
                </c:pt>
                <c:pt idx="419">
                  <c:v>5.3841900000000003</c:v>
                </c:pt>
                <c:pt idx="420">
                  <c:v>5.3963700000000001</c:v>
                </c:pt>
                <c:pt idx="421">
                  <c:v>5.4085900000000002</c:v>
                </c:pt>
                <c:pt idx="422">
                  <c:v>5.4208299999999996</c:v>
                </c:pt>
                <c:pt idx="423">
                  <c:v>5.4331100000000001</c:v>
                </c:pt>
                <c:pt idx="424">
                  <c:v>5.4454099999999999</c:v>
                </c:pt>
                <c:pt idx="425">
                  <c:v>5.4577499999999999</c:v>
                </c:pt>
                <c:pt idx="426">
                  <c:v>5.47011</c:v>
                </c:pt>
                <c:pt idx="427">
                  <c:v>5.4825100000000004</c:v>
                </c:pt>
                <c:pt idx="428">
                  <c:v>5.4949300000000001</c:v>
                </c:pt>
                <c:pt idx="429">
                  <c:v>5.50739</c:v>
                </c:pt>
                <c:pt idx="430">
                  <c:v>5.5198700000000001</c:v>
                </c:pt>
                <c:pt idx="431">
                  <c:v>5.5323900000000004</c:v>
                </c:pt>
                <c:pt idx="432">
                  <c:v>5.5449299999999999</c:v>
                </c:pt>
                <c:pt idx="433">
                  <c:v>5.5575099999999997</c:v>
                </c:pt>
                <c:pt idx="434">
                  <c:v>5.5701099999999997</c:v>
                </c:pt>
                <c:pt idx="435">
                  <c:v>5.5827499999999999</c:v>
                </c:pt>
                <c:pt idx="436">
                  <c:v>5.5954100000000002</c:v>
                </c:pt>
                <c:pt idx="437">
                  <c:v>5.6081099999999999</c:v>
                </c:pt>
                <c:pt idx="438">
                  <c:v>5.6208400000000003</c:v>
                </c:pt>
                <c:pt idx="439">
                  <c:v>5.6335899999999999</c:v>
                </c:pt>
                <c:pt idx="440">
                  <c:v>5.6463799999999997</c:v>
                </c:pt>
                <c:pt idx="441">
                  <c:v>5.6591899999999997</c:v>
                </c:pt>
                <c:pt idx="442">
                  <c:v>5.67204</c:v>
                </c:pt>
                <c:pt idx="443">
                  <c:v>5.6849100000000004</c:v>
                </c:pt>
                <c:pt idx="444">
                  <c:v>5.6978200000000001</c:v>
                </c:pt>
                <c:pt idx="445">
                  <c:v>5.71075</c:v>
                </c:pt>
                <c:pt idx="446">
                  <c:v>5.7237200000000001</c:v>
                </c:pt>
                <c:pt idx="447">
                  <c:v>5.7367100000000004</c:v>
                </c:pt>
                <c:pt idx="448">
                  <c:v>5.7497299999999996</c:v>
                </c:pt>
                <c:pt idx="449">
                  <c:v>5.7627899999999999</c:v>
                </c:pt>
                <c:pt idx="450">
                  <c:v>5.7758700000000003</c:v>
                </c:pt>
                <c:pt idx="451">
                  <c:v>5.7889799999999996</c:v>
                </c:pt>
                <c:pt idx="452">
                  <c:v>5.80213</c:v>
                </c:pt>
                <c:pt idx="453">
                  <c:v>5.8152999999999997</c:v>
                </c:pt>
                <c:pt idx="454">
                  <c:v>5.8285</c:v>
                </c:pt>
                <c:pt idx="455">
                  <c:v>5.8417300000000001</c:v>
                </c:pt>
                <c:pt idx="456">
                  <c:v>5.8549899999999999</c:v>
                </c:pt>
                <c:pt idx="457">
                  <c:v>5.8682800000000004</c:v>
                </c:pt>
                <c:pt idx="458">
                  <c:v>5.8815999999999997</c:v>
                </c:pt>
                <c:pt idx="459">
                  <c:v>5.8949499999999997</c:v>
                </c:pt>
                <c:pt idx="460">
                  <c:v>5.9083300000000003</c:v>
                </c:pt>
                <c:pt idx="461">
                  <c:v>5.9217399999999998</c:v>
                </c:pt>
                <c:pt idx="462">
                  <c:v>5.9351700000000003</c:v>
                </c:pt>
                <c:pt idx="463">
                  <c:v>5.9486400000000001</c:v>
                </c:pt>
                <c:pt idx="464">
                  <c:v>5.9621300000000002</c:v>
                </c:pt>
                <c:pt idx="465">
                  <c:v>5.9756600000000004</c:v>
                </c:pt>
                <c:pt idx="466">
                  <c:v>5.9892099999999999</c:v>
                </c:pt>
                <c:pt idx="467">
                  <c:v>6.0027900000000001</c:v>
                </c:pt>
                <c:pt idx="468">
                  <c:v>6.0164</c:v>
                </c:pt>
                <c:pt idx="469">
                  <c:v>6.0300399999999996</c:v>
                </c:pt>
                <c:pt idx="470">
                  <c:v>6.0437099999999999</c:v>
                </c:pt>
                <c:pt idx="471">
                  <c:v>6.05741</c:v>
                </c:pt>
                <c:pt idx="472">
                  <c:v>6.0711300000000001</c:v>
                </c:pt>
                <c:pt idx="473">
                  <c:v>6.0848800000000001</c:v>
                </c:pt>
                <c:pt idx="474">
                  <c:v>6.0986700000000003</c:v>
                </c:pt>
                <c:pt idx="475">
                  <c:v>6.1124799999999997</c:v>
                </c:pt>
                <c:pt idx="476">
                  <c:v>6.1263100000000001</c:v>
                </c:pt>
                <c:pt idx="477">
                  <c:v>6.14018</c:v>
                </c:pt>
                <c:pt idx="478">
                  <c:v>6.1540800000000004</c:v>
                </c:pt>
                <c:pt idx="479">
                  <c:v>6.1680000000000001</c:v>
                </c:pt>
                <c:pt idx="480">
                  <c:v>6.1819499999999996</c:v>
                </c:pt>
                <c:pt idx="481">
                  <c:v>6.1959299999999997</c:v>
                </c:pt>
                <c:pt idx="482">
                  <c:v>6.2099299999999999</c:v>
                </c:pt>
                <c:pt idx="483">
                  <c:v>6.2239699999999996</c:v>
                </c:pt>
                <c:pt idx="484">
                  <c:v>6.2380300000000002</c:v>
                </c:pt>
                <c:pt idx="485">
                  <c:v>6.2521199999999997</c:v>
                </c:pt>
                <c:pt idx="486">
                  <c:v>6.2662300000000002</c:v>
                </c:pt>
                <c:pt idx="487">
                  <c:v>6.2803800000000001</c:v>
                </c:pt>
                <c:pt idx="488">
                  <c:v>6.2945500000000001</c:v>
                </c:pt>
                <c:pt idx="489">
                  <c:v>6.3087400000000002</c:v>
                </c:pt>
                <c:pt idx="490">
                  <c:v>6.3229699999999998</c:v>
                </c:pt>
                <c:pt idx="491">
                  <c:v>6.3372200000000003</c:v>
                </c:pt>
                <c:pt idx="492">
                  <c:v>6.3514999999999997</c:v>
                </c:pt>
                <c:pt idx="493">
                  <c:v>6.3658000000000001</c:v>
                </c:pt>
                <c:pt idx="494">
                  <c:v>6.3801300000000003</c:v>
                </c:pt>
                <c:pt idx="495">
                  <c:v>6.3944900000000002</c:v>
                </c:pt>
                <c:pt idx="496">
                  <c:v>6.4088700000000003</c:v>
                </c:pt>
                <c:pt idx="497">
                  <c:v>6.4232800000000001</c:v>
                </c:pt>
                <c:pt idx="498">
                  <c:v>6.4377199999999997</c:v>
                </c:pt>
                <c:pt idx="499">
                  <c:v>6.4521800000000002</c:v>
                </c:pt>
                <c:pt idx="500">
                  <c:v>6.4666699999999997</c:v>
                </c:pt>
                <c:pt idx="501">
                  <c:v>6.4811800000000002</c:v>
                </c:pt>
                <c:pt idx="502">
                  <c:v>6.4957200000000004</c:v>
                </c:pt>
                <c:pt idx="503">
                  <c:v>6.5102799999999998</c:v>
                </c:pt>
                <c:pt idx="504">
                  <c:v>6.5248699999999999</c:v>
                </c:pt>
                <c:pt idx="505">
                  <c:v>6.5394899999999998</c:v>
                </c:pt>
                <c:pt idx="506">
                  <c:v>6.5541299999999998</c:v>
                </c:pt>
                <c:pt idx="507">
                  <c:v>6.5687899999999999</c:v>
                </c:pt>
                <c:pt idx="508">
                  <c:v>6.5834799999999998</c:v>
                </c:pt>
                <c:pt idx="509">
                  <c:v>6.5982000000000003</c:v>
                </c:pt>
                <c:pt idx="510">
                  <c:v>6.61294</c:v>
                </c:pt>
                <c:pt idx="511">
                  <c:v>6.6276999999999999</c:v>
                </c:pt>
                <c:pt idx="512">
                  <c:v>6.6425000000000001</c:v>
                </c:pt>
                <c:pt idx="513">
                  <c:v>6.6573099999999998</c:v>
                </c:pt>
                <c:pt idx="514">
                  <c:v>6.6721500000000002</c:v>
                </c:pt>
                <c:pt idx="515">
                  <c:v>6.6870200000000004</c:v>
                </c:pt>
                <c:pt idx="516">
                  <c:v>6.7019099999999998</c:v>
                </c:pt>
                <c:pt idx="517">
                  <c:v>6.7168200000000002</c:v>
                </c:pt>
                <c:pt idx="518">
                  <c:v>6.7317600000000004</c:v>
                </c:pt>
                <c:pt idx="519">
                  <c:v>6.7467300000000003</c:v>
                </c:pt>
                <c:pt idx="520">
                  <c:v>6.7617200000000004</c:v>
                </c:pt>
                <c:pt idx="521">
                  <c:v>6.7767299999999997</c:v>
                </c:pt>
                <c:pt idx="522">
                  <c:v>6.7917699999999996</c:v>
                </c:pt>
                <c:pt idx="523">
                  <c:v>6.8068299999999997</c:v>
                </c:pt>
                <c:pt idx="524">
                  <c:v>6.8219200000000004</c:v>
                </c:pt>
                <c:pt idx="525">
                  <c:v>6.8370300000000004</c:v>
                </c:pt>
                <c:pt idx="526">
                  <c:v>6.8521700000000001</c:v>
                </c:pt>
                <c:pt idx="527">
                  <c:v>6.8673299999999999</c:v>
                </c:pt>
                <c:pt idx="528">
                  <c:v>6.8825099999999999</c:v>
                </c:pt>
                <c:pt idx="529">
                  <c:v>6.8977199999999996</c:v>
                </c:pt>
                <c:pt idx="530">
                  <c:v>6.91296</c:v>
                </c:pt>
                <c:pt idx="531">
                  <c:v>6.92821</c:v>
                </c:pt>
                <c:pt idx="532">
                  <c:v>6.9434899999999997</c:v>
                </c:pt>
                <c:pt idx="533">
                  <c:v>6.9588000000000001</c:v>
                </c:pt>
                <c:pt idx="534">
                  <c:v>6.9741299999999997</c:v>
                </c:pt>
                <c:pt idx="535">
                  <c:v>6.9894800000000004</c:v>
                </c:pt>
                <c:pt idx="536">
                  <c:v>7.0048599999999999</c:v>
                </c:pt>
                <c:pt idx="537">
                  <c:v>7.0202600000000004</c:v>
                </c:pt>
                <c:pt idx="538">
                  <c:v>7.0356800000000002</c:v>
                </c:pt>
                <c:pt idx="539">
                  <c:v>7.0511299999999997</c:v>
                </c:pt>
                <c:pt idx="540">
                  <c:v>7.0666000000000002</c:v>
                </c:pt>
                <c:pt idx="541">
                  <c:v>7.0820999999999996</c:v>
                </c:pt>
                <c:pt idx="542">
                  <c:v>7.0976100000000004</c:v>
                </c:pt>
                <c:pt idx="543">
                  <c:v>7.1131599999999997</c:v>
                </c:pt>
                <c:pt idx="544">
                  <c:v>7.1287200000000004</c:v>
                </c:pt>
                <c:pt idx="545">
                  <c:v>7.1443099999999999</c:v>
                </c:pt>
                <c:pt idx="546">
                  <c:v>7.1599199999999996</c:v>
                </c:pt>
                <c:pt idx="547">
                  <c:v>7.1755599999999999</c:v>
                </c:pt>
                <c:pt idx="548">
                  <c:v>7.1912099999999999</c:v>
                </c:pt>
                <c:pt idx="549">
                  <c:v>7.2069000000000001</c:v>
                </c:pt>
                <c:pt idx="550">
                  <c:v>7.2225999999999999</c:v>
                </c:pt>
                <c:pt idx="551">
                  <c:v>7.2383300000000004</c:v>
                </c:pt>
                <c:pt idx="552">
                  <c:v>7.2540800000000001</c:v>
                </c:pt>
                <c:pt idx="553">
                  <c:v>7.2698499999999999</c:v>
                </c:pt>
                <c:pt idx="554">
                  <c:v>7.2856500000000004</c:v>
                </c:pt>
                <c:pt idx="555">
                  <c:v>7.3014700000000001</c:v>
                </c:pt>
                <c:pt idx="556">
                  <c:v>7.31731</c:v>
                </c:pt>
                <c:pt idx="557">
                  <c:v>7.33317</c:v>
                </c:pt>
                <c:pt idx="558">
                  <c:v>7.3490599999999997</c:v>
                </c:pt>
                <c:pt idx="559">
                  <c:v>7.3649699999999996</c:v>
                </c:pt>
                <c:pt idx="560">
                  <c:v>7.3808999999999996</c:v>
                </c:pt>
                <c:pt idx="561">
                  <c:v>7.3968600000000002</c:v>
                </c:pt>
                <c:pt idx="562">
                  <c:v>7.4128400000000001</c:v>
                </c:pt>
                <c:pt idx="563">
                  <c:v>7.4288400000000001</c:v>
                </c:pt>
                <c:pt idx="564">
                  <c:v>7.4448600000000003</c:v>
                </c:pt>
                <c:pt idx="565">
                  <c:v>7.4608999999999996</c:v>
                </c:pt>
                <c:pt idx="566">
                  <c:v>7.4769699999999997</c:v>
                </c:pt>
                <c:pt idx="567">
                  <c:v>7.4930599999999998</c:v>
                </c:pt>
                <c:pt idx="568">
                  <c:v>7.5091700000000001</c:v>
                </c:pt>
                <c:pt idx="569">
                  <c:v>7.5252999999999997</c:v>
                </c:pt>
                <c:pt idx="570">
                  <c:v>7.5414599999999998</c:v>
                </c:pt>
                <c:pt idx="571">
                  <c:v>7.5576400000000001</c:v>
                </c:pt>
                <c:pt idx="572">
                  <c:v>7.5738399999999997</c:v>
                </c:pt>
                <c:pt idx="573">
                  <c:v>7.5900600000000003</c:v>
                </c:pt>
                <c:pt idx="574">
                  <c:v>7.6063000000000001</c:v>
                </c:pt>
                <c:pt idx="575">
                  <c:v>7.6225699999999996</c:v>
                </c:pt>
                <c:pt idx="576">
                  <c:v>7.6388499999999997</c:v>
                </c:pt>
                <c:pt idx="577">
                  <c:v>7.6551600000000004</c:v>
                </c:pt>
                <c:pt idx="578">
                  <c:v>7.6714900000000004</c:v>
                </c:pt>
                <c:pt idx="579">
                  <c:v>7.6878399999999996</c:v>
                </c:pt>
                <c:pt idx="580">
                  <c:v>7.7042200000000003</c:v>
                </c:pt>
                <c:pt idx="581">
                  <c:v>7.7206099999999998</c:v>
                </c:pt>
                <c:pt idx="582">
                  <c:v>7.7370299999999999</c:v>
                </c:pt>
                <c:pt idx="583">
                  <c:v>7.7534700000000001</c:v>
                </c:pt>
                <c:pt idx="584">
                  <c:v>7.7699299999999996</c:v>
                </c:pt>
                <c:pt idx="585">
                  <c:v>7.7864100000000001</c:v>
                </c:pt>
                <c:pt idx="586">
                  <c:v>7.8029099999999998</c:v>
                </c:pt>
                <c:pt idx="587">
                  <c:v>7.8194299999999997</c:v>
                </c:pt>
                <c:pt idx="588">
                  <c:v>7.8359699999999997</c:v>
                </c:pt>
                <c:pt idx="589">
                  <c:v>7.8525400000000003</c:v>
                </c:pt>
                <c:pt idx="590">
                  <c:v>7.8691300000000002</c:v>
                </c:pt>
                <c:pt idx="591">
                  <c:v>7.8857299999999997</c:v>
                </c:pt>
                <c:pt idx="592">
                  <c:v>7.9023599999999998</c:v>
                </c:pt>
                <c:pt idx="593">
                  <c:v>7.9190100000000001</c:v>
                </c:pt>
                <c:pt idx="594">
                  <c:v>7.9356799999999996</c:v>
                </c:pt>
                <c:pt idx="595">
                  <c:v>7.9523700000000002</c:v>
                </c:pt>
                <c:pt idx="596">
                  <c:v>7.9690799999999999</c:v>
                </c:pt>
                <c:pt idx="597">
                  <c:v>7.9858099999999999</c:v>
                </c:pt>
                <c:pt idx="598">
                  <c:v>8.0025700000000004</c:v>
                </c:pt>
                <c:pt idx="599">
                  <c:v>8.0193399999999997</c:v>
                </c:pt>
                <c:pt idx="600">
                  <c:v>8.03613</c:v>
                </c:pt>
                <c:pt idx="601">
                  <c:v>8.0529499999999992</c:v>
                </c:pt>
                <c:pt idx="602">
                  <c:v>8.0697799999999997</c:v>
                </c:pt>
                <c:pt idx="603">
                  <c:v>8.0866399999999992</c:v>
                </c:pt>
                <c:pt idx="604">
                  <c:v>8.10351</c:v>
                </c:pt>
                <c:pt idx="605">
                  <c:v>8.1204099999999997</c:v>
                </c:pt>
                <c:pt idx="606">
                  <c:v>8.1373200000000008</c:v>
                </c:pt>
                <c:pt idx="607">
                  <c:v>8.1542600000000007</c:v>
                </c:pt>
                <c:pt idx="608">
                  <c:v>8.1712199999999999</c:v>
                </c:pt>
                <c:pt idx="609">
                  <c:v>8.1881900000000005</c:v>
                </c:pt>
                <c:pt idx="610">
                  <c:v>8.20519</c:v>
                </c:pt>
                <c:pt idx="611">
                  <c:v>8.2222100000000005</c:v>
                </c:pt>
                <c:pt idx="612">
                  <c:v>8.2392400000000006</c:v>
                </c:pt>
                <c:pt idx="613">
                  <c:v>8.2562999999999995</c:v>
                </c:pt>
                <c:pt idx="614">
                  <c:v>8.2733699999999999</c:v>
                </c:pt>
                <c:pt idx="615">
                  <c:v>8.2904699999999991</c:v>
                </c:pt>
                <c:pt idx="616">
                  <c:v>8.3075799999999997</c:v>
                </c:pt>
                <c:pt idx="617">
                  <c:v>8.3247199999999992</c:v>
                </c:pt>
                <c:pt idx="618">
                  <c:v>8.3418700000000001</c:v>
                </c:pt>
                <c:pt idx="619">
                  <c:v>8.3590499999999999</c:v>
                </c:pt>
                <c:pt idx="620">
                  <c:v>8.3762399999999992</c:v>
                </c:pt>
                <c:pt idx="621">
                  <c:v>8.3934499999999996</c:v>
                </c:pt>
                <c:pt idx="622">
                  <c:v>8.4106900000000007</c:v>
                </c:pt>
                <c:pt idx="623">
                  <c:v>8.4279399999999995</c:v>
                </c:pt>
                <c:pt idx="624">
                  <c:v>8.4452099999999994</c:v>
                </c:pt>
                <c:pt idx="625">
                  <c:v>8.4625000000000004</c:v>
                </c:pt>
                <c:pt idx="626">
                  <c:v>8.4798100000000005</c:v>
                </c:pt>
                <c:pt idx="627">
                  <c:v>8.4971399999999999</c:v>
                </c:pt>
                <c:pt idx="628">
                  <c:v>8.5144900000000003</c:v>
                </c:pt>
                <c:pt idx="629">
                  <c:v>8.5318500000000004</c:v>
                </c:pt>
                <c:pt idx="630">
                  <c:v>8.5492399999999993</c:v>
                </c:pt>
                <c:pt idx="631">
                  <c:v>8.5666399999999996</c:v>
                </c:pt>
                <c:pt idx="632">
                  <c:v>8.5840700000000005</c:v>
                </c:pt>
                <c:pt idx="633">
                  <c:v>8.6015099999999993</c:v>
                </c:pt>
                <c:pt idx="634">
                  <c:v>8.6189699999999991</c:v>
                </c:pt>
                <c:pt idx="635">
                  <c:v>8.63645</c:v>
                </c:pt>
                <c:pt idx="636">
                  <c:v>8.65395</c:v>
                </c:pt>
                <c:pt idx="637">
                  <c:v>8.6714699999999993</c:v>
                </c:pt>
                <c:pt idx="638">
                  <c:v>8.6890000000000001</c:v>
                </c:pt>
                <c:pt idx="639">
                  <c:v>8.7065599999999996</c:v>
                </c:pt>
                <c:pt idx="640">
                  <c:v>8.7241300000000006</c:v>
                </c:pt>
                <c:pt idx="641">
                  <c:v>8.7417200000000008</c:v>
                </c:pt>
                <c:pt idx="642">
                  <c:v>8.7593300000000003</c:v>
                </c:pt>
                <c:pt idx="643">
                  <c:v>8.7769600000000008</c:v>
                </c:pt>
                <c:pt idx="644">
                  <c:v>8.7946100000000005</c:v>
                </c:pt>
                <c:pt idx="645">
                  <c:v>8.8122699999999998</c:v>
                </c:pt>
                <c:pt idx="646">
                  <c:v>8.8299500000000002</c:v>
                </c:pt>
                <c:pt idx="647">
                  <c:v>8.8476599999999994</c:v>
                </c:pt>
                <c:pt idx="648">
                  <c:v>8.8653700000000004</c:v>
                </c:pt>
                <c:pt idx="649">
                  <c:v>8.8831100000000003</c:v>
                </c:pt>
                <c:pt idx="650">
                  <c:v>8.9008699999999994</c:v>
                </c:pt>
                <c:pt idx="651">
                  <c:v>8.9186399999999999</c:v>
                </c:pt>
                <c:pt idx="652">
                  <c:v>8.9364299999999997</c:v>
                </c:pt>
                <c:pt idx="653">
                  <c:v>8.9542400000000004</c:v>
                </c:pt>
                <c:pt idx="654">
                  <c:v>8.9720700000000004</c:v>
                </c:pt>
                <c:pt idx="655">
                  <c:v>8.9899100000000001</c:v>
                </c:pt>
                <c:pt idx="656">
                  <c:v>9.0077700000000007</c:v>
                </c:pt>
                <c:pt idx="657">
                  <c:v>9.0256500000000006</c:v>
                </c:pt>
                <c:pt idx="658">
                  <c:v>9.0435499999999998</c:v>
                </c:pt>
                <c:pt idx="659">
                  <c:v>9.0614600000000003</c:v>
                </c:pt>
                <c:pt idx="660">
                  <c:v>9.0793900000000001</c:v>
                </c:pt>
                <c:pt idx="661">
                  <c:v>9.0973400000000009</c:v>
                </c:pt>
                <c:pt idx="662">
                  <c:v>9.1153099999999991</c:v>
                </c:pt>
                <c:pt idx="663">
                  <c:v>9.1332900000000006</c:v>
                </c:pt>
                <c:pt idx="664">
                  <c:v>9.1513000000000009</c:v>
                </c:pt>
                <c:pt idx="665">
                  <c:v>9.1693099999999994</c:v>
                </c:pt>
                <c:pt idx="666">
                  <c:v>9.1873500000000003</c:v>
                </c:pt>
                <c:pt idx="667">
                  <c:v>9.2053999999999991</c:v>
                </c:pt>
                <c:pt idx="668">
                  <c:v>9.2234700000000007</c:v>
                </c:pt>
                <c:pt idx="669">
                  <c:v>9.2415599999999998</c:v>
                </c:pt>
                <c:pt idx="670">
                  <c:v>9.2596600000000002</c:v>
                </c:pt>
                <c:pt idx="671">
                  <c:v>9.2777799999999999</c:v>
                </c:pt>
                <c:pt idx="672">
                  <c:v>9.2959200000000006</c:v>
                </c:pt>
                <c:pt idx="673">
                  <c:v>9.3140699999999992</c:v>
                </c:pt>
                <c:pt idx="674">
                  <c:v>9.3322500000000002</c:v>
                </c:pt>
                <c:pt idx="675">
                  <c:v>9.3504299999999994</c:v>
                </c:pt>
                <c:pt idx="676">
                  <c:v>9.3686399999999992</c:v>
                </c:pt>
                <c:pt idx="677">
                  <c:v>9.3868600000000004</c:v>
                </c:pt>
                <c:pt idx="678">
                  <c:v>9.4050999999999991</c:v>
                </c:pt>
                <c:pt idx="679">
                  <c:v>9.4233499999999992</c:v>
                </c:pt>
                <c:pt idx="680">
                  <c:v>9.4416200000000003</c:v>
                </c:pt>
                <c:pt idx="681">
                  <c:v>9.4599100000000007</c:v>
                </c:pt>
                <c:pt idx="682">
                  <c:v>9.4782100000000007</c:v>
                </c:pt>
                <c:pt idx="683">
                  <c:v>9.4965299999999999</c:v>
                </c:pt>
                <c:pt idx="684">
                  <c:v>9.5148700000000002</c:v>
                </c:pt>
                <c:pt idx="685">
                  <c:v>9.53322</c:v>
                </c:pt>
                <c:pt idx="686">
                  <c:v>9.5515799999999995</c:v>
                </c:pt>
                <c:pt idx="687">
                  <c:v>9.5699699999999996</c:v>
                </c:pt>
                <c:pt idx="688">
                  <c:v>9.5883699999999994</c:v>
                </c:pt>
                <c:pt idx="689">
                  <c:v>9.6067800000000005</c:v>
                </c:pt>
                <c:pt idx="690">
                  <c:v>9.6252200000000006</c:v>
                </c:pt>
                <c:pt idx="691">
                  <c:v>9.6436600000000006</c:v>
                </c:pt>
                <c:pt idx="692">
                  <c:v>9.6621299999999994</c:v>
                </c:pt>
                <c:pt idx="693">
                  <c:v>9.6806099999999997</c:v>
                </c:pt>
                <c:pt idx="694">
                  <c:v>9.6990999999999996</c:v>
                </c:pt>
                <c:pt idx="695">
                  <c:v>9.7176100000000005</c:v>
                </c:pt>
                <c:pt idx="696">
                  <c:v>9.7361400000000007</c:v>
                </c:pt>
                <c:pt idx="697">
                  <c:v>9.7546800000000005</c:v>
                </c:pt>
                <c:pt idx="698">
                  <c:v>9.7732399999999995</c:v>
                </c:pt>
                <c:pt idx="699">
                  <c:v>9.7918099999999999</c:v>
                </c:pt>
                <c:pt idx="700">
                  <c:v>9.8103999999999996</c:v>
                </c:pt>
                <c:pt idx="701">
                  <c:v>9.8290000000000006</c:v>
                </c:pt>
                <c:pt idx="702">
                  <c:v>9.8476199999999992</c:v>
                </c:pt>
                <c:pt idx="703">
                  <c:v>9.8662600000000005</c:v>
                </c:pt>
                <c:pt idx="704">
                  <c:v>9.8849099999999996</c:v>
                </c:pt>
                <c:pt idx="705">
                  <c:v>9.9035700000000002</c:v>
                </c:pt>
                <c:pt idx="706">
                  <c:v>9.92225</c:v>
                </c:pt>
                <c:pt idx="707">
                  <c:v>9.9409500000000008</c:v>
                </c:pt>
                <c:pt idx="708">
                  <c:v>9.9596599999999995</c:v>
                </c:pt>
                <c:pt idx="709">
                  <c:v>9.9783799999999996</c:v>
                </c:pt>
                <c:pt idx="710">
                  <c:v>9.9971200000000007</c:v>
                </c:pt>
                <c:pt idx="711">
                  <c:v>10.01587</c:v>
                </c:pt>
                <c:pt idx="712">
                  <c:v>10.03464</c:v>
                </c:pt>
                <c:pt idx="713">
                  <c:v>10.053430000000001</c:v>
                </c:pt>
                <c:pt idx="714">
                  <c:v>10.072229999999999</c:v>
                </c:pt>
                <c:pt idx="715">
                  <c:v>10.09104</c:v>
                </c:pt>
                <c:pt idx="716">
                  <c:v>10.109870000000001</c:v>
                </c:pt>
                <c:pt idx="717">
                  <c:v>10.12871</c:v>
                </c:pt>
                <c:pt idx="718">
                  <c:v>10.14757</c:v>
                </c:pt>
                <c:pt idx="719">
                  <c:v>10.16644</c:v>
                </c:pt>
                <c:pt idx="720">
                  <c:v>10.185320000000001</c:v>
                </c:pt>
                <c:pt idx="721">
                  <c:v>10.204219999999999</c:v>
                </c:pt>
                <c:pt idx="722">
                  <c:v>10.223140000000001</c:v>
                </c:pt>
                <c:pt idx="723">
                  <c:v>10.24207</c:v>
                </c:pt>
                <c:pt idx="724">
                  <c:v>10.261010000000001</c:v>
                </c:pt>
                <c:pt idx="725">
                  <c:v>10.27997</c:v>
                </c:pt>
                <c:pt idx="726">
                  <c:v>10.29894</c:v>
                </c:pt>
                <c:pt idx="727">
                  <c:v>10.317920000000001</c:v>
                </c:pt>
                <c:pt idx="728">
                  <c:v>10.336919999999999</c:v>
                </c:pt>
                <c:pt idx="729">
                  <c:v>10.355930000000001</c:v>
                </c:pt>
                <c:pt idx="730">
                  <c:v>10.37496</c:v>
                </c:pt>
                <c:pt idx="731">
                  <c:v>10.394</c:v>
                </c:pt>
                <c:pt idx="732">
                  <c:v>10.41306</c:v>
                </c:pt>
                <c:pt idx="733">
                  <c:v>10.432119999999999</c:v>
                </c:pt>
                <c:pt idx="734">
                  <c:v>10.45121</c:v>
                </c:pt>
                <c:pt idx="735">
                  <c:v>10.4703</c:v>
                </c:pt>
                <c:pt idx="736">
                  <c:v>10.489409999999999</c:v>
                </c:pt>
                <c:pt idx="737">
                  <c:v>10.50853</c:v>
                </c:pt>
                <c:pt idx="738">
                  <c:v>10.527670000000001</c:v>
                </c:pt>
                <c:pt idx="739">
                  <c:v>10.54682</c:v>
                </c:pt>
                <c:pt idx="740">
                  <c:v>10.56598</c:v>
                </c:pt>
                <c:pt idx="741">
                  <c:v>10.58516</c:v>
                </c:pt>
                <c:pt idx="742">
                  <c:v>10.60435</c:v>
                </c:pt>
                <c:pt idx="743">
                  <c:v>10.62355</c:v>
                </c:pt>
                <c:pt idx="744">
                  <c:v>10.642770000000001</c:v>
                </c:pt>
                <c:pt idx="745">
                  <c:v>10.661989999999999</c:v>
                </c:pt>
                <c:pt idx="746">
                  <c:v>10.681240000000001</c:v>
                </c:pt>
                <c:pt idx="747">
                  <c:v>10.70049</c:v>
                </c:pt>
                <c:pt idx="748">
                  <c:v>10.719760000000001</c:v>
                </c:pt>
                <c:pt idx="749">
                  <c:v>10.739039999999999</c:v>
                </c:pt>
                <c:pt idx="750">
                  <c:v>10.758330000000001</c:v>
                </c:pt>
                <c:pt idx="751">
                  <c:v>10.77764</c:v>
                </c:pt>
                <c:pt idx="752">
                  <c:v>10.79696</c:v>
                </c:pt>
                <c:pt idx="753">
                  <c:v>10.81629</c:v>
                </c:pt>
                <c:pt idx="754">
                  <c:v>10.83564</c:v>
                </c:pt>
                <c:pt idx="755">
                  <c:v>10.854990000000001</c:v>
                </c:pt>
                <c:pt idx="756">
                  <c:v>10.874359999999999</c:v>
                </c:pt>
                <c:pt idx="757">
                  <c:v>10.893739999999999</c:v>
                </c:pt>
                <c:pt idx="758">
                  <c:v>10.91314</c:v>
                </c:pt>
                <c:pt idx="759">
                  <c:v>10.932550000000001</c:v>
                </c:pt>
                <c:pt idx="760">
                  <c:v>10.95196</c:v>
                </c:pt>
                <c:pt idx="761">
                  <c:v>10.971399999999999</c:v>
                </c:pt>
                <c:pt idx="762">
                  <c:v>10.99084</c:v>
                </c:pt>
                <c:pt idx="763">
                  <c:v>11.010300000000001</c:v>
                </c:pt>
                <c:pt idx="764">
                  <c:v>11.02976</c:v>
                </c:pt>
                <c:pt idx="765">
                  <c:v>11.049239999999999</c:v>
                </c:pt>
                <c:pt idx="766">
                  <c:v>11.06874</c:v>
                </c:pt>
                <c:pt idx="767">
                  <c:v>11.088240000000001</c:v>
                </c:pt>
                <c:pt idx="768">
                  <c:v>11.107760000000001</c:v>
                </c:pt>
                <c:pt idx="769">
                  <c:v>11.12729</c:v>
                </c:pt>
                <c:pt idx="770">
                  <c:v>11.14683</c:v>
                </c:pt>
                <c:pt idx="771">
                  <c:v>11.16638</c:v>
                </c:pt>
                <c:pt idx="772">
                  <c:v>11.18594</c:v>
                </c:pt>
                <c:pt idx="773">
                  <c:v>11.20552</c:v>
                </c:pt>
                <c:pt idx="774">
                  <c:v>11.225099999999999</c:v>
                </c:pt>
                <c:pt idx="775">
                  <c:v>11.2447</c:v>
                </c:pt>
                <c:pt idx="776">
                  <c:v>11.26431</c:v>
                </c:pt>
                <c:pt idx="777">
                  <c:v>11.28393</c:v>
                </c:pt>
                <c:pt idx="778">
                  <c:v>11.303559999999999</c:v>
                </c:pt>
                <c:pt idx="779">
                  <c:v>11.32321</c:v>
                </c:pt>
                <c:pt idx="780">
                  <c:v>11.34286</c:v>
                </c:pt>
                <c:pt idx="781">
                  <c:v>11.36253</c:v>
                </c:pt>
                <c:pt idx="782">
                  <c:v>11.382210000000001</c:v>
                </c:pt>
                <c:pt idx="783">
                  <c:v>11.401899999999999</c:v>
                </c:pt>
                <c:pt idx="784">
                  <c:v>11.4216</c:v>
                </c:pt>
                <c:pt idx="785">
                  <c:v>11.44131</c:v>
                </c:pt>
                <c:pt idx="786">
                  <c:v>11.461029999999999</c:v>
                </c:pt>
                <c:pt idx="787">
                  <c:v>11.48076</c:v>
                </c:pt>
                <c:pt idx="788">
                  <c:v>11.50051</c:v>
                </c:pt>
                <c:pt idx="789">
                  <c:v>11.52026</c:v>
                </c:pt>
                <c:pt idx="790">
                  <c:v>11.54003</c:v>
                </c:pt>
                <c:pt idx="791">
                  <c:v>11.559799999999999</c:v>
                </c:pt>
                <c:pt idx="792">
                  <c:v>11.57959</c:v>
                </c:pt>
                <c:pt idx="793">
                  <c:v>11.59939</c:v>
                </c:pt>
                <c:pt idx="794">
                  <c:v>11.619199999999999</c:v>
                </c:pt>
                <c:pt idx="795">
                  <c:v>11.63902</c:v>
                </c:pt>
                <c:pt idx="796">
                  <c:v>11.658849999999999</c:v>
                </c:pt>
                <c:pt idx="797">
                  <c:v>11.67868</c:v>
                </c:pt>
                <c:pt idx="798">
                  <c:v>11.698539999999999</c:v>
                </c:pt>
                <c:pt idx="799">
                  <c:v>11.718400000000001</c:v>
                </c:pt>
                <c:pt idx="800">
                  <c:v>11.73827</c:v>
                </c:pt>
                <c:pt idx="801">
                  <c:v>11.758150000000001</c:v>
                </c:pt>
                <c:pt idx="802">
                  <c:v>11.778040000000001</c:v>
                </c:pt>
                <c:pt idx="803">
                  <c:v>11.797940000000001</c:v>
                </c:pt>
                <c:pt idx="804">
                  <c:v>11.81785</c:v>
                </c:pt>
                <c:pt idx="805">
                  <c:v>11.837770000000001</c:v>
                </c:pt>
                <c:pt idx="806">
                  <c:v>11.857710000000001</c:v>
                </c:pt>
                <c:pt idx="807">
                  <c:v>11.877649999999999</c:v>
                </c:pt>
                <c:pt idx="808">
                  <c:v>11.897600000000001</c:v>
                </c:pt>
                <c:pt idx="809">
                  <c:v>11.91756</c:v>
                </c:pt>
                <c:pt idx="810">
                  <c:v>11.937530000000001</c:v>
                </c:pt>
                <c:pt idx="811">
                  <c:v>11.957509999999999</c:v>
                </c:pt>
                <c:pt idx="812">
                  <c:v>11.977499999999999</c:v>
                </c:pt>
                <c:pt idx="813">
                  <c:v>11.9975</c:v>
                </c:pt>
                <c:pt idx="814">
                  <c:v>12.01751</c:v>
                </c:pt>
                <c:pt idx="815">
                  <c:v>12.03753</c:v>
                </c:pt>
                <c:pt idx="816">
                  <c:v>12.05756</c:v>
                </c:pt>
                <c:pt idx="817">
                  <c:v>12.0776</c:v>
                </c:pt>
                <c:pt idx="818">
                  <c:v>12.09764</c:v>
                </c:pt>
                <c:pt idx="819">
                  <c:v>12.117699999999999</c:v>
                </c:pt>
                <c:pt idx="820">
                  <c:v>12.13777</c:v>
                </c:pt>
                <c:pt idx="821">
                  <c:v>12.15784</c:v>
                </c:pt>
                <c:pt idx="822">
                  <c:v>12.17793</c:v>
                </c:pt>
                <c:pt idx="823">
                  <c:v>12.19802</c:v>
                </c:pt>
                <c:pt idx="824">
                  <c:v>12.218120000000001</c:v>
                </c:pt>
                <c:pt idx="825">
                  <c:v>12.23823</c:v>
                </c:pt>
                <c:pt idx="826">
                  <c:v>12.25835</c:v>
                </c:pt>
                <c:pt idx="827">
                  <c:v>12.27848</c:v>
                </c:pt>
                <c:pt idx="828">
                  <c:v>12.29862</c:v>
                </c:pt>
                <c:pt idx="829">
                  <c:v>12.318770000000001</c:v>
                </c:pt>
                <c:pt idx="830">
                  <c:v>12.33892</c:v>
                </c:pt>
                <c:pt idx="831">
                  <c:v>12.35909</c:v>
                </c:pt>
                <c:pt idx="832">
                  <c:v>12.37926</c:v>
                </c:pt>
                <c:pt idx="833">
                  <c:v>12.39944</c:v>
                </c:pt>
                <c:pt idx="834">
                  <c:v>12.41963</c:v>
                </c:pt>
                <c:pt idx="835">
                  <c:v>12.439830000000001</c:v>
                </c:pt>
                <c:pt idx="836">
                  <c:v>12.460039999999999</c:v>
                </c:pt>
                <c:pt idx="837">
                  <c:v>12.480259999999999</c:v>
                </c:pt>
                <c:pt idx="838">
                  <c:v>12.50048</c:v>
                </c:pt>
                <c:pt idx="839">
                  <c:v>12.520709999999999</c:v>
                </c:pt>
                <c:pt idx="840">
                  <c:v>12.54095</c:v>
                </c:pt>
                <c:pt idx="841">
                  <c:v>12.561199999999999</c:v>
                </c:pt>
                <c:pt idx="842">
                  <c:v>12.58146</c:v>
                </c:pt>
                <c:pt idx="843">
                  <c:v>12.60172</c:v>
                </c:pt>
                <c:pt idx="844">
                  <c:v>12.622</c:v>
                </c:pt>
                <c:pt idx="845">
                  <c:v>12.64228</c:v>
                </c:pt>
                <c:pt idx="846">
                  <c:v>12.662570000000001</c:v>
                </c:pt>
                <c:pt idx="847">
                  <c:v>12.68286</c:v>
                </c:pt>
                <c:pt idx="848">
                  <c:v>12.70317</c:v>
                </c:pt>
                <c:pt idx="849">
                  <c:v>12.72348</c:v>
                </c:pt>
                <c:pt idx="850">
                  <c:v>12.7438</c:v>
                </c:pt>
                <c:pt idx="851">
                  <c:v>12.76413</c:v>
                </c:pt>
                <c:pt idx="852">
                  <c:v>12.784459999999999</c:v>
                </c:pt>
                <c:pt idx="853">
                  <c:v>12.80481</c:v>
                </c:pt>
                <c:pt idx="854">
                  <c:v>12.82516</c:v>
                </c:pt>
                <c:pt idx="855">
                  <c:v>12.845510000000001</c:v>
                </c:pt>
                <c:pt idx="856">
                  <c:v>12.865880000000001</c:v>
                </c:pt>
                <c:pt idx="857">
                  <c:v>12.88625</c:v>
                </c:pt>
                <c:pt idx="858">
                  <c:v>12.90663</c:v>
                </c:pt>
                <c:pt idx="859">
                  <c:v>12.927020000000001</c:v>
                </c:pt>
                <c:pt idx="860">
                  <c:v>12.947419999999999</c:v>
                </c:pt>
                <c:pt idx="861">
                  <c:v>12.96782</c:v>
                </c:pt>
                <c:pt idx="862">
                  <c:v>12.98823</c:v>
                </c:pt>
                <c:pt idx="863">
                  <c:v>13.00864</c:v>
                </c:pt>
                <c:pt idx="864">
                  <c:v>13.029070000000001</c:v>
                </c:pt>
                <c:pt idx="865">
                  <c:v>13.0495</c:v>
                </c:pt>
                <c:pt idx="866">
                  <c:v>13.069929999999999</c:v>
                </c:pt>
                <c:pt idx="867">
                  <c:v>13.09038</c:v>
                </c:pt>
                <c:pt idx="868">
                  <c:v>13.11083</c:v>
                </c:pt>
                <c:pt idx="869">
                  <c:v>13.13128</c:v>
                </c:pt>
                <c:pt idx="870">
                  <c:v>13.15175</c:v>
                </c:pt>
                <c:pt idx="871">
                  <c:v>13.172219999999999</c:v>
                </c:pt>
                <c:pt idx="872">
                  <c:v>13.1927</c:v>
                </c:pt>
                <c:pt idx="873">
                  <c:v>13.213179999999999</c:v>
                </c:pt>
                <c:pt idx="874">
                  <c:v>13.23367</c:v>
                </c:pt>
                <c:pt idx="875">
                  <c:v>13.25417</c:v>
                </c:pt>
                <c:pt idx="876">
                  <c:v>13.27467</c:v>
                </c:pt>
                <c:pt idx="877">
                  <c:v>13.29518</c:v>
                </c:pt>
                <c:pt idx="878">
                  <c:v>13.3157</c:v>
                </c:pt>
                <c:pt idx="879">
                  <c:v>13.336220000000001</c:v>
                </c:pt>
                <c:pt idx="880">
                  <c:v>13.35675</c:v>
                </c:pt>
                <c:pt idx="881">
                  <c:v>13.377280000000001</c:v>
                </c:pt>
                <c:pt idx="882">
                  <c:v>13.397819999999999</c:v>
                </c:pt>
                <c:pt idx="883">
                  <c:v>13.418369999999999</c:v>
                </c:pt>
                <c:pt idx="884">
                  <c:v>13.43892</c:v>
                </c:pt>
                <c:pt idx="885">
                  <c:v>13.459479999999999</c:v>
                </c:pt>
                <c:pt idx="886">
                  <c:v>13.480040000000001</c:v>
                </c:pt>
                <c:pt idx="887">
                  <c:v>13.50061</c:v>
                </c:pt>
                <c:pt idx="888">
                  <c:v>13.521190000000001</c:v>
                </c:pt>
                <c:pt idx="889">
                  <c:v>13.54177</c:v>
                </c:pt>
                <c:pt idx="890">
                  <c:v>13.56236</c:v>
                </c:pt>
                <c:pt idx="891">
                  <c:v>13.58295</c:v>
                </c:pt>
                <c:pt idx="892">
                  <c:v>13.60355</c:v>
                </c:pt>
                <c:pt idx="893">
                  <c:v>13.62415</c:v>
                </c:pt>
                <c:pt idx="894">
                  <c:v>13.64476</c:v>
                </c:pt>
                <c:pt idx="895">
                  <c:v>13.665380000000001</c:v>
                </c:pt>
                <c:pt idx="896">
                  <c:v>13.686</c:v>
                </c:pt>
                <c:pt idx="897">
                  <c:v>13.706619999999999</c:v>
                </c:pt>
                <c:pt idx="898">
                  <c:v>13.727259999999999</c:v>
                </c:pt>
                <c:pt idx="899">
                  <c:v>13.74789</c:v>
                </c:pt>
                <c:pt idx="900">
                  <c:v>13.76853</c:v>
                </c:pt>
                <c:pt idx="901">
                  <c:v>13.78918</c:v>
                </c:pt>
                <c:pt idx="902">
                  <c:v>13.80983</c:v>
                </c:pt>
                <c:pt idx="903">
                  <c:v>13.830489999999999</c:v>
                </c:pt>
                <c:pt idx="904">
                  <c:v>13.851150000000001</c:v>
                </c:pt>
                <c:pt idx="905">
                  <c:v>13.87182</c:v>
                </c:pt>
                <c:pt idx="906">
                  <c:v>13.89249</c:v>
                </c:pt>
                <c:pt idx="907">
                  <c:v>13.91316</c:v>
                </c:pt>
                <c:pt idx="908">
                  <c:v>13.93384</c:v>
                </c:pt>
                <c:pt idx="909">
                  <c:v>13.95453</c:v>
                </c:pt>
                <c:pt idx="910">
                  <c:v>13.97522</c:v>
                </c:pt>
                <c:pt idx="911">
                  <c:v>13.99592</c:v>
                </c:pt>
                <c:pt idx="912">
                  <c:v>14.01662</c:v>
                </c:pt>
                <c:pt idx="913">
                  <c:v>14.037319999999999</c:v>
                </c:pt>
                <c:pt idx="914">
                  <c:v>14.05803</c:v>
                </c:pt>
                <c:pt idx="915">
                  <c:v>14.07874</c:v>
                </c:pt>
                <c:pt idx="916">
                  <c:v>14.099460000000001</c:v>
                </c:pt>
                <c:pt idx="917">
                  <c:v>14.12018</c:v>
                </c:pt>
                <c:pt idx="918">
                  <c:v>14.14091</c:v>
                </c:pt>
                <c:pt idx="919">
                  <c:v>14.161630000000001</c:v>
                </c:pt>
                <c:pt idx="920">
                  <c:v>14.182370000000001</c:v>
                </c:pt>
                <c:pt idx="921">
                  <c:v>14.203110000000001</c:v>
                </c:pt>
                <c:pt idx="922">
                  <c:v>14.223850000000001</c:v>
                </c:pt>
                <c:pt idx="923">
                  <c:v>14.2446</c:v>
                </c:pt>
                <c:pt idx="924">
                  <c:v>14.26535</c:v>
                </c:pt>
                <c:pt idx="925">
                  <c:v>14.286099999999999</c:v>
                </c:pt>
                <c:pt idx="926">
                  <c:v>14.30686</c:v>
                </c:pt>
                <c:pt idx="927">
                  <c:v>14.32762</c:v>
                </c:pt>
                <c:pt idx="928">
                  <c:v>14.34839</c:v>
                </c:pt>
                <c:pt idx="929">
                  <c:v>14.369149999999999</c:v>
                </c:pt>
                <c:pt idx="930">
                  <c:v>14.38993</c:v>
                </c:pt>
                <c:pt idx="931">
                  <c:v>14.4107</c:v>
                </c:pt>
                <c:pt idx="932">
                  <c:v>14.431480000000001</c:v>
                </c:pt>
                <c:pt idx="933">
                  <c:v>14.45227</c:v>
                </c:pt>
                <c:pt idx="934">
                  <c:v>14.473050000000001</c:v>
                </c:pt>
                <c:pt idx="935">
                  <c:v>14.493840000000001</c:v>
                </c:pt>
                <c:pt idx="936">
                  <c:v>14.51464</c:v>
                </c:pt>
                <c:pt idx="937">
                  <c:v>14.53543</c:v>
                </c:pt>
                <c:pt idx="938">
                  <c:v>14.556229999999999</c:v>
                </c:pt>
                <c:pt idx="939">
                  <c:v>14.57704</c:v>
                </c:pt>
                <c:pt idx="940">
                  <c:v>14.59784</c:v>
                </c:pt>
                <c:pt idx="941">
                  <c:v>14.618650000000001</c:v>
                </c:pt>
                <c:pt idx="942">
                  <c:v>14.63946</c:v>
                </c:pt>
                <c:pt idx="943">
                  <c:v>14.66028</c:v>
                </c:pt>
                <c:pt idx="944">
                  <c:v>14.681100000000001</c:v>
                </c:pt>
                <c:pt idx="945">
                  <c:v>14.701919999999999</c:v>
                </c:pt>
                <c:pt idx="946">
                  <c:v>14.72274</c:v>
                </c:pt>
                <c:pt idx="947">
                  <c:v>14.74357</c:v>
                </c:pt>
                <c:pt idx="948">
                  <c:v>14.7644</c:v>
                </c:pt>
                <c:pt idx="949">
                  <c:v>14.78523</c:v>
                </c:pt>
                <c:pt idx="950">
                  <c:v>14.80607</c:v>
                </c:pt>
                <c:pt idx="951">
                  <c:v>14.8269</c:v>
                </c:pt>
                <c:pt idx="952">
                  <c:v>14.84774</c:v>
                </c:pt>
                <c:pt idx="953">
                  <c:v>14.868589999999999</c:v>
                </c:pt>
                <c:pt idx="954">
                  <c:v>14.889430000000001</c:v>
                </c:pt>
                <c:pt idx="955">
                  <c:v>14.91028</c:v>
                </c:pt>
                <c:pt idx="956">
                  <c:v>14.93113</c:v>
                </c:pt>
                <c:pt idx="957">
                  <c:v>14.951980000000001</c:v>
                </c:pt>
                <c:pt idx="958">
                  <c:v>14.97283</c:v>
                </c:pt>
                <c:pt idx="959">
                  <c:v>14.993690000000001</c:v>
                </c:pt>
                <c:pt idx="960">
                  <c:v>15.01455</c:v>
                </c:pt>
                <c:pt idx="961">
                  <c:v>15.035410000000001</c:v>
                </c:pt>
                <c:pt idx="962">
                  <c:v>15.05627</c:v>
                </c:pt>
                <c:pt idx="963">
                  <c:v>15.07713</c:v>
                </c:pt>
                <c:pt idx="964">
                  <c:v>15.098000000000001</c:v>
                </c:pt>
                <c:pt idx="965">
                  <c:v>15.118869999999999</c:v>
                </c:pt>
                <c:pt idx="966">
                  <c:v>15.13974</c:v>
                </c:pt>
                <c:pt idx="967">
                  <c:v>15.16061</c:v>
                </c:pt>
                <c:pt idx="968">
                  <c:v>15.181480000000001</c:v>
                </c:pt>
                <c:pt idx="969">
                  <c:v>15.202349999999999</c:v>
                </c:pt>
                <c:pt idx="970">
                  <c:v>15.223229999999999</c:v>
                </c:pt>
                <c:pt idx="971">
                  <c:v>15.244109999999999</c:v>
                </c:pt>
                <c:pt idx="972">
                  <c:v>15.264989999999999</c:v>
                </c:pt>
                <c:pt idx="973">
                  <c:v>15.285869999999999</c:v>
                </c:pt>
                <c:pt idx="974">
                  <c:v>15.306749999999999</c:v>
                </c:pt>
                <c:pt idx="975">
                  <c:v>15.327629999999999</c:v>
                </c:pt>
                <c:pt idx="976">
                  <c:v>15.348520000000001</c:v>
                </c:pt>
                <c:pt idx="977">
                  <c:v>15.369400000000001</c:v>
                </c:pt>
                <c:pt idx="978">
                  <c:v>15.39029</c:v>
                </c:pt>
                <c:pt idx="979">
                  <c:v>15.41118</c:v>
                </c:pt>
                <c:pt idx="980">
                  <c:v>15.43207</c:v>
                </c:pt>
                <c:pt idx="981">
                  <c:v>15.452959999999999</c:v>
                </c:pt>
                <c:pt idx="982">
                  <c:v>15.473850000000001</c:v>
                </c:pt>
                <c:pt idx="983">
                  <c:v>15.49474</c:v>
                </c:pt>
                <c:pt idx="984">
                  <c:v>15.51563</c:v>
                </c:pt>
                <c:pt idx="985">
                  <c:v>15.536530000000001</c:v>
                </c:pt>
                <c:pt idx="986">
                  <c:v>15.55742</c:v>
                </c:pt>
                <c:pt idx="987">
                  <c:v>15.57832</c:v>
                </c:pt>
                <c:pt idx="988">
                  <c:v>15.599209999999999</c:v>
                </c:pt>
                <c:pt idx="989">
                  <c:v>15.62011</c:v>
                </c:pt>
                <c:pt idx="990">
                  <c:v>15.64101</c:v>
                </c:pt>
                <c:pt idx="991">
                  <c:v>15.661910000000001</c:v>
                </c:pt>
                <c:pt idx="992">
                  <c:v>15.6828</c:v>
                </c:pt>
                <c:pt idx="993">
                  <c:v>15.7037</c:v>
                </c:pt>
                <c:pt idx="994">
                  <c:v>15.724600000000001</c:v>
                </c:pt>
                <c:pt idx="995">
                  <c:v>15.7455</c:v>
                </c:pt>
                <c:pt idx="996">
                  <c:v>15.766400000000001</c:v>
                </c:pt>
                <c:pt idx="997">
                  <c:v>15.7873</c:v>
                </c:pt>
                <c:pt idx="998">
                  <c:v>15.808199999999999</c:v>
                </c:pt>
                <c:pt idx="999">
                  <c:v>15.8291</c:v>
                </c:pt>
                <c:pt idx="1000">
                  <c:v>15.85</c:v>
                </c:pt>
                <c:pt idx="1001">
                  <c:v>15.870900000000001</c:v>
                </c:pt>
                <c:pt idx="1002">
                  <c:v>15.8918</c:v>
                </c:pt>
                <c:pt idx="1003">
                  <c:v>15.912699999999999</c:v>
                </c:pt>
                <c:pt idx="1004">
                  <c:v>15.9336</c:v>
                </c:pt>
                <c:pt idx="1005">
                  <c:v>15.954499999999999</c:v>
                </c:pt>
                <c:pt idx="1006">
                  <c:v>15.9754</c:v>
                </c:pt>
                <c:pt idx="1007">
                  <c:v>15.9963</c:v>
                </c:pt>
                <c:pt idx="1008">
                  <c:v>16.017209999999999</c:v>
                </c:pt>
                <c:pt idx="1009">
                  <c:v>16.03811</c:v>
                </c:pt>
                <c:pt idx="1010">
                  <c:v>16.059010000000001</c:v>
                </c:pt>
                <c:pt idx="1011">
                  <c:v>16.079920000000001</c:v>
                </c:pt>
                <c:pt idx="1012">
                  <c:v>16.100819999999999</c:v>
                </c:pt>
                <c:pt idx="1013">
                  <c:v>16.121729999999999</c:v>
                </c:pt>
                <c:pt idx="1014">
                  <c:v>16.14264</c:v>
                </c:pt>
                <c:pt idx="1015">
                  <c:v>16.163550000000001</c:v>
                </c:pt>
                <c:pt idx="1016">
                  <c:v>16.184460000000001</c:v>
                </c:pt>
                <c:pt idx="1017">
                  <c:v>16.205369999999998</c:v>
                </c:pt>
                <c:pt idx="1018">
                  <c:v>16.226279999999999</c:v>
                </c:pt>
                <c:pt idx="1019">
                  <c:v>16.247199999999999</c:v>
                </c:pt>
                <c:pt idx="1020">
                  <c:v>16.26811</c:v>
                </c:pt>
                <c:pt idx="1021">
                  <c:v>16.28903</c:v>
                </c:pt>
                <c:pt idx="1022">
                  <c:v>16.309950000000001</c:v>
                </c:pt>
                <c:pt idx="1023">
                  <c:v>16.330870000000001</c:v>
                </c:pt>
                <c:pt idx="1024">
                  <c:v>16.351790000000001</c:v>
                </c:pt>
                <c:pt idx="1025">
                  <c:v>16.372720000000001</c:v>
                </c:pt>
                <c:pt idx="1026">
                  <c:v>16.393640000000001</c:v>
                </c:pt>
                <c:pt idx="1027">
                  <c:v>16.414570000000001</c:v>
                </c:pt>
                <c:pt idx="1028">
                  <c:v>16.435500000000001</c:v>
                </c:pt>
                <c:pt idx="1029">
                  <c:v>16.456440000000001</c:v>
                </c:pt>
                <c:pt idx="1030">
                  <c:v>16.477370000000001</c:v>
                </c:pt>
                <c:pt idx="1031">
                  <c:v>16.49831</c:v>
                </c:pt>
                <c:pt idx="1032">
                  <c:v>16.51925</c:v>
                </c:pt>
                <c:pt idx="1033">
                  <c:v>16.540199999999999</c:v>
                </c:pt>
                <c:pt idx="1034">
                  <c:v>16.561150000000001</c:v>
                </c:pt>
                <c:pt idx="1035">
                  <c:v>16.582090000000001</c:v>
                </c:pt>
                <c:pt idx="1036">
                  <c:v>16.60305</c:v>
                </c:pt>
                <c:pt idx="1037">
                  <c:v>16.623999999999999</c:v>
                </c:pt>
                <c:pt idx="1038">
                  <c:v>16.644960000000001</c:v>
                </c:pt>
                <c:pt idx="1039">
                  <c:v>16.66592</c:v>
                </c:pt>
                <c:pt idx="1040">
                  <c:v>16.686889999999998</c:v>
                </c:pt>
                <c:pt idx="1041">
                  <c:v>16.70786</c:v>
                </c:pt>
                <c:pt idx="1042">
                  <c:v>16.728829999999999</c:v>
                </c:pt>
                <c:pt idx="1043">
                  <c:v>16.7498</c:v>
                </c:pt>
                <c:pt idx="1044">
                  <c:v>16.770779999999998</c:v>
                </c:pt>
                <c:pt idx="1045">
                  <c:v>16.79176</c:v>
                </c:pt>
                <c:pt idx="1046">
                  <c:v>16.812750000000001</c:v>
                </c:pt>
                <c:pt idx="1047">
                  <c:v>16.833739999999999</c:v>
                </c:pt>
                <c:pt idx="1048">
                  <c:v>16.85473</c:v>
                </c:pt>
                <c:pt idx="1049">
                  <c:v>16.875730000000001</c:v>
                </c:pt>
                <c:pt idx="1050">
                  <c:v>16.896730000000002</c:v>
                </c:pt>
                <c:pt idx="1051">
                  <c:v>16.917739999999998</c:v>
                </c:pt>
                <c:pt idx="1052">
                  <c:v>16.938749999999999</c:v>
                </c:pt>
                <c:pt idx="1053">
                  <c:v>16.959759999999999</c:v>
                </c:pt>
                <c:pt idx="1054">
                  <c:v>16.980779999999999</c:v>
                </c:pt>
                <c:pt idx="1055">
                  <c:v>17.001809999999999</c:v>
                </c:pt>
                <c:pt idx="1056">
                  <c:v>17.022839999999999</c:v>
                </c:pt>
                <c:pt idx="1057">
                  <c:v>17.043869999999998</c:v>
                </c:pt>
                <c:pt idx="1058">
                  <c:v>17.064910000000001</c:v>
                </c:pt>
                <c:pt idx="1059">
                  <c:v>17.08595</c:v>
                </c:pt>
                <c:pt idx="1060">
                  <c:v>17.106999999999999</c:v>
                </c:pt>
                <c:pt idx="1061">
                  <c:v>17.128050000000002</c:v>
                </c:pt>
                <c:pt idx="1062">
                  <c:v>17.149100000000001</c:v>
                </c:pt>
                <c:pt idx="1063">
                  <c:v>17.170169999999999</c:v>
                </c:pt>
                <c:pt idx="1064">
                  <c:v>17.191240000000001</c:v>
                </c:pt>
                <c:pt idx="1065">
                  <c:v>17.212309999999999</c:v>
                </c:pt>
                <c:pt idx="1066">
                  <c:v>17.23339</c:v>
                </c:pt>
                <c:pt idx="1067">
                  <c:v>17.254470000000001</c:v>
                </c:pt>
                <c:pt idx="1068">
                  <c:v>17.275559999999999</c:v>
                </c:pt>
                <c:pt idx="1069">
                  <c:v>17.296659999999999</c:v>
                </c:pt>
                <c:pt idx="1070">
                  <c:v>17.31776</c:v>
                </c:pt>
                <c:pt idx="1071">
                  <c:v>17.33886</c:v>
                </c:pt>
                <c:pt idx="1072">
                  <c:v>17.35998</c:v>
                </c:pt>
                <c:pt idx="1073">
                  <c:v>17.38109</c:v>
                </c:pt>
                <c:pt idx="1074">
                  <c:v>17.40222</c:v>
                </c:pt>
                <c:pt idx="1075">
                  <c:v>17.423349999999999</c:v>
                </c:pt>
                <c:pt idx="1076">
                  <c:v>17.444489999999998</c:v>
                </c:pt>
                <c:pt idx="1077">
                  <c:v>17.465630000000001</c:v>
                </c:pt>
                <c:pt idx="1078">
                  <c:v>17.48678</c:v>
                </c:pt>
                <c:pt idx="1079">
                  <c:v>17.507940000000001</c:v>
                </c:pt>
                <c:pt idx="1080">
                  <c:v>17.5291</c:v>
                </c:pt>
                <c:pt idx="1081">
                  <c:v>17.550270000000001</c:v>
                </c:pt>
                <c:pt idx="1082">
                  <c:v>17.571449999999999</c:v>
                </c:pt>
                <c:pt idx="1083">
                  <c:v>17.59263</c:v>
                </c:pt>
                <c:pt idx="1084">
                  <c:v>17.61382</c:v>
                </c:pt>
                <c:pt idx="1085">
                  <c:v>17.635020000000001</c:v>
                </c:pt>
                <c:pt idx="1086">
                  <c:v>17.656220000000001</c:v>
                </c:pt>
                <c:pt idx="1087">
                  <c:v>17.677430000000001</c:v>
                </c:pt>
                <c:pt idx="1088">
                  <c:v>17.698650000000001</c:v>
                </c:pt>
                <c:pt idx="1089">
                  <c:v>17.71988</c:v>
                </c:pt>
                <c:pt idx="1090">
                  <c:v>17.741109999999999</c:v>
                </c:pt>
                <c:pt idx="1091">
                  <c:v>17.762350000000001</c:v>
                </c:pt>
                <c:pt idx="1092">
                  <c:v>17.7836</c:v>
                </c:pt>
                <c:pt idx="1093">
                  <c:v>17.804849999999998</c:v>
                </c:pt>
                <c:pt idx="1094">
                  <c:v>17.82612</c:v>
                </c:pt>
                <c:pt idx="1095">
                  <c:v>17.847390000000001</c:v>
                </c:pt>
                <c:pt idx="1096">
                  <c:v>17.868670000000002</c:v>
                </c:pt>
                <c:pt idx="1097">
                  <c:v>17.889959999999999</c:v>
                </c:pt>
                <c:pt idx="1098">
                  <c:v>17.911249999999999</c:v>
                </c:pt>
                <c:pt idx="1099">
                  <c:v>17.932549999999999</c:v>
                </c:pt>
                <c:pt idx="1100">
                  <c:v>17.953869999999998</c:v>
                </c:pt>
                <c:pt idx="1101">
                  <c:v>17.975190000000001</c:v>
                </c:pt>
                <c:pt idx="1102">
                  <c:v>17.99652</c:v>
                </c:pt>
                <c:pt idx="1103">
                  <c:v>18.017849999999999</c:v>
                </c:pt>
                <c:pt idx="1104">
                  <c:v>18.039200000000001</c:v>
                </c:pt>
                <c:pt idx="1105">
                  <c:v>18.060549999999999</c:v>
                </c:pt>
                <c:pt idx="1106">
                  <c:v>18.08192</c:v>
                </c:pt>
                <c:pt idx="1107">
                  <c:v>18.103290000000001</c:v>
                </c:pt>
                <c:pt idx="1108">
                  <c:v>18.124669999999998</c:v>
                </c:pt>
                <c:pt idx="1109">
                  <c:v>18.146059999999999</c:v>
                </c:pt>
                <c:pt idx="1110">
                  <c:v>18.167459999999998</c:v>
                </c:pt>
                <c:pt idx="1111">
                  <c:v>18.188859999999998</c:v>
                </c:pt>
                <c:pt idx="1112">
                  <c:v>18.210280000000001</c:v>
                </c:pt>
                <c:pt idx="1113">
                  <c:v>18.23171</c:v>
                </c:pt>
                <c:pt idx="1114">
                  <c:v>18.253139999999998</c:v>
                </c:pt>
                <c:pt idx="1115">
                  <c:v>18.27459</c:v>
                </c:pt>
                <c:pt idx="1116">
                  <c:v>18.296040000000001</c:v>
                </c:pt>
                <c:pt idx="1117">
                  <c:v>18.317509999999999</c:v>
                </c:pt>
                <c:pt idx="1118">
                  <c:v>18.338979999999999</c:v>
                </c:pt>
                <c:pt idx="1119">
                  <c:v>18.360469999999999</c:v>
                </c:pt>
                <c:pt idx="1120">
                  <c:v>18.381959999999999</c:v>
                </c:pt>
                <c:pt idx="1121">
                  <c:v>18.403469999999999</c:v>
                </c:pt>
                <c:pt idx="1122">
                  <c:v>18.424980000000001</c:v>
                </c:pt>
                <c:pt idx="1123">
                  <c:v>18.4465</c:v>
                </c:pt>
                <c:pt idx="1124">
                  <c:v>18.468039999999998</c:v>
                </c:pt>
                <c:pt idx="1125">
                  <c:v>18.48958</c:v>
                </c:pt>
                <c:pt idx="1126">
                  <c:v>18.511140000000001</c:v>
                </c:pt>
                <c:pt idx="1127">
                  <c:v>18.532699999999998</c:v>
                </c:pt>
                <c:pt idx="1128">
                  <c:v>18.554279999999999</c:v>
                </c:pt>
                <c:pt idx="1129">
                  <c:v>18.575869999999998</c:v>
                </c:pt>
                <c:pt idx="1130">
                  <c:v>18.597470000000001</c:v>
                </c:pt>
                <c:pt idx="1131">
                  <c:v>18.619070000000001</c:v>
                </c:pt>
                <c:pt idx="1132">
                  <c:v>18.640689999999999</c:v>
                </c:pt>
                <c:pt idx="1133">
                  <c:v>18.662320000000001</c:v>
                </c:pt>
                <c:pt idx="1134">
                  <c:v>18.683959999999999</c:v>
                </c:pt>
                <c:pt idx="1135">
                  <c:v>18.70562</c:v>
                </c:pt>
                <c:pt idx="1136">
                  <c:v>18.72728</c:v>
                </c:pt>
                <c:pt idx="1137">
                  <c:v>18.74896</c:v>
                </c:pt>
                <c:pt idx="1138">
                  <c:v>18.77064</c:v>
                </c:pt>
                <c:pt idx="1139">
                  <c:v>18.792339999999999</c:v>
                </c:pt>
                <c:pt idx="1140">
                  <c:v>18.814050000000002</c:v>
                </c:pt>
                <c:pt idx="1141">
                  <c:v>18.83577</c:v>
                </c:pt>
                <c:pt idx="1142">
                  <c:v>18.857500000000002</c:v>
                </c:pt>
                <c:pt idx="1143">
                  <c:v>18.879249999999999</c:v>
                </c:pt>
                <c:pt idx="1144">
                  <c:v>18.901009999999999</c:v>
                </c:pt>
                <c:pt idx="1145">
                  <c:v>18.92277</c:v>
                </c:pt>
                <c:pt idx="1146">
                  <c:v>18.94455</c:v>
                </c:pt>
                <c:pt idx="1147">
                  <c:v>18.966349999999998</c:v>
                </c:pt>
                <c:pt idx="1148">
                  <c:v>18.988150000000001</c:v>
                </c:pt>
                <c:pt idx="1149">
                  <c:v>19.009969999999999</c:v>
                </c:pt>
                <c:pt idx="1150">
                  <c:v>19.0318</c:v>
                </c:pt>
                <c:pt idx="1151">
                  <c:v>19.053640000000001</c:v>
                </c:pt>
                <c:pt idx="1152">
                  <c:v>19.075500000000002</c:v>
                </c:pt>
                <c:pt idx="1153">
                  <c:v>19.097359999999998</c:v>
                </c:pt>
                <c:pt idx="1154">
                  <c:v>19.119240000000001</c:v>
                </c:pt>
                <c:pt idx="1155">
                  <c:v>19.14114</c:v>
                </c:pt>
                <c:pt idx="1156">
                  <c:v>19.163039999999999</c:v>
                </c:pt>
                <c:pt idx="1157">
                  <c:v>19.18496</c:v>
                </c:pt>
                <c:pt idx="1158">
                  <c:v>19.206890000000001</c:v>
                </c:pt>
                <c:pt idx="1159">
                  <c:v>19.228840000000002</c:v>
                </c:pt>
                <c:pt idx="1160">
                  <c:v>19.250800000000002</c:v>
                </c:pt>
                <c:pt idx="1161">
                  <c:v>19.272770000000001</c:v>
                </c:pt>
                <c:pt idx="1162">
                  <c:v>19.294750000000001</c:v>
                </c:pt>
                <c:pt idx="1163">
                  <c:v>19.316749999999999</c:v>
                </c:pt>
                <c:pt idx="1164">
                  <c:v>19.33877</c:v>
                </c:pt>
                <c:pt idx="1165">
                  <c:v>19.360790000000001</c:v>
                </c:pt>
                <c:pt idx="1166">
                  <c:v>19.382829999999998</c:v>
                </c:pt>
                <c:pt idx="1167">
                  <c:v>19.404879999999999</c:v>
                </c:pt>
                <c:pt idx="1168">
                  <c:v>19.426950000000001</c:v>
                </c:pt>
                <c:pt idx="1169">
                  <c:v>19.44903</c:v>
                </c:pt>
                <c:pt idx="1170">
                  <c:v>19.471129999999999</c:v>
                </c:pt>
                <c:pt idx="1171">
                  <c:v>19.49324</c:v>
                </c:pt>
                <c:pt idx="1172">
                  <c:v>19.515360000000001</c:v>
                </c:pt>
                <c:pt idx="1173">
                  <c:v>19.537500000000001</c:v>
                </c:pt>
                <c:pt idx="1174">
                  <c:v>19.559650000000001</c:v>
                </c:pt>
                <c:pt idx="1175">
                  <c:v>19.58182</c:v>
                </c:pt>
                <c:pt idx="1176">
                  <c:v>19.603999999999999</c:v>
                </c:pt>
                <c:pt idx="1177">
                  <c:v>19.626190000000001</c:v>
                </c:pt>
                <c:pt idx="1178">
                  <c:v>19.648399999999999</c:v>
                </c:pt>
                <c:pt idx="1179">
                  <c:v>19.670629999999999</c:v>
                </c:pt>
                <c:pt idx="1180">
                  <c:v>19.692869999999999</c:v>
                </c:pt>
                <c:pt idx="1181">
                  <c:v>19.715129999999998</c:v>
                </c:pt>
                <c:pt idx="1182">
                  <c:v>19.737400000000001</c:v>
                </c:pt>
                <c:pt idx="1183">
                  <c:v>19.759679999999999</c:v>
                </c:pt>
                <c:pt idx="1184">
                  <c:v>19.781980000000001</c:v>
                </c:pt>
                <c:pt idx="1185">
                  <c:v>19.804300000000001</c:v>
                </c:pt>
                <c:pt idx="1186">
                  <c:v>19.826630000000002</c:v>
                </c:pt>
                <c:pt idx="1187">
                  <c:v>19.848980000000001</c:v>
                </c:pt>
                <c:pt idx="1188">
                  <c:v>19.87134</c:v>
                </c:pt>
                <c:pt idx="1189">
                  <c:v>19.893719999999998</c:v>
                </c:pt>
                <c:pt idx="1190">
                  <c:v>19.91611</c:v>
                </c:pt>
                <c:pt idx="1191">
                  <c:v>19.93852</c:v>
                </c:pt>
                <c:pt idx="1192">
                  <c:v>19.96095</c:v>
                </c:pt>
                <c:pt idx="1193">
                  <c:v>19.98339</c:v>
                </c:pt>
                <c:pt idx="1194">
                  <c:v>20.005849999999999</c:v>
                </c:pt>
                <c:pt idx="1195">
                  <c:v>20.028320000000001</c:v>
                </c:pt>
                <c:pt idx="1196">
                  <c:v>20.050809999999998</c:v>
                </c:pt>
                <c:pt idx="1197">
                  <c:v>20.073319999999999</c:v>
                </c:pt>
                <c:pt idx="1198">
                  <c:v>20.095839999999999</c:v>
                </c:pt>
                <c:pt idx="1199">
                  <c:v>20.118379999999998</c:v>
                </c:pt>
                <c:pt idx="1200">
                  <c:v>20.140930000000001</c:v>
                </c:pt>
                <c:pt idx="1201">
                  <c:v>20.163509999999999</c:v>
                </c:pt>
                <c:pt idx="1202">
                  <c:v>20.18609</c:v>
                </c:pt>
                <c:pt idx="1203">
                  <c:v>20.2087</c:v>
                </c:pt>
                <c:pt idx="1204">
                  <c:v>20.23132</c:v>
                </c:pt>
                <c:pt idx="1205">
                  <c:v>20.253959999999999</c:v>
                </c:pt>
                <c:pt idx="1206">
                  <c:v>20.276620000000001</c:v>
                </c:pt>
                <c:pt idx="1207">
                  <c:v>20.299289999999999</c:v>
                </c:pt>
                <c:pt idx="1208">
                  <c:v>20.32198</c:v>
                </c:pt>
                <c:pt idx="1209">
                  <c:v>20.34469</c:v>
                </c:pt>
                <c:pt idx="1210">
                  <c:v>20.367419999999999</c:v>
                </c:pt>
                <c:pt idx="1211">
                  <c:v>20.390160000000002</c:v>
                </c:pt>
                <c:pt idx="1212">
                  <c:v>20.41292</c:v>
                </c:pt>
                <c:pt idx="1213">
                  <c:v>20.435700000000001</c:v>
                </c:pt>
                <c:pt idx="1214">
                  <c:v>20.458500000000001</c:v>
                </c:pt>
                <c:pt idx="1215">
                  <c:v>20.481310000000001</c:v>
                </c:pt>
                <c:pt idx="1216">
                  <c:v>20.50414</c:v>
                </c:pt>
                <c:pt idx="1217">
                  <c:v>20.526990000000001</c:v>
                </c:pt>
                <c:pt idx="1218">
                  <c:v>20.549859999999999</c:v>
                </c:pt>
                <c:pt idx="1219">
                  <c:v>20.572749999999999</c:v>
                </c:pt>
                <c:pt idx="1220">
                  <c:v>20.595649999999999</c:v>
                </c:pt>
                <c:pt idx="1221">
                  <c:v>20.618569999999998</c:v>
                </c:pt>
                <c:pt idx="1222">
                  <c:v>20.64152</c:v>
                </c:pt>
                <c:pt idx="1223">
                  <c:v>20.664480000000001</c:v>
                </c:pt>
                <c:pt idx="1224">
                  <c:v>20.687449999999998</c:v>
                </c:pt>
                <c:pt idx="1225">
                  <c:v>20.710450000000002</c:v>
                </c:pt>
                <c:pt idx="1226">
                  <c:v>20.733470000000001</c:v>
                </c:pt>
                <c:pt idx="1227">
                  <c:v>20.756499999999999</c:v>
                </c:pt>
                <c:pt idx="1228">
                  <c:v>20.77955</c:v>
                </c:pt>
                <c:pt idx="1229">
                  <c:v>20.802620000000001</c:v>
                </c:pt>
                <c:pt idx="1230">
                  <c:v>20.82572</c:v>
                </c:pt>
                <c:pt idx="1231">
                  <c:v>20.84883</c:v>
                </c:pt>
                <c:pt idx="1232">
                  <c:v>20.871960000000001</c:v>
                </c:pt>
                <c:pt idx="1233">
                  <c:v>20.895099999999999</c:v>
                </c:pt>
                <c:pt idx="1234">
                  <c:v>20.91827</c:v>
                </c:pt>
                <c:pt idx="1235">
                  <c:v>20.941459999999999</c:v>
                </c:pt>
                <c:pt idx="1236">
                  <c:v>20.964670000000002</c:v>
                </c:pt>
                <c:pt idx="1237">
                  <c:v>20.98789</c:v>
                </c:pt>
                <c:pt idx="1238">
                  <c:v>21.011140000000001</c:v>
                </c:pt>
                <c:pt idx="1239">
                  <c:v>21.034410000000001</c:v>
                </c:pt>
                <c:pt idx="1240">
                  <c:v>21.057690000000001</c:v>
                </c:pt>
                <c:pt idx="1241">
                  <c:v>21.081</c:v>
                </c:pt>
                <c:pt idx="1242">
                  <c:v>21.104330000000001</c:v>
                </c:pt>
                <c:pt idx="1243">
                  <c:v>21.127669999999998</c:v>
                </c:pt>
                <c:pt idx="1244">
                  <c:v>21.151039999999998</c:v>
                </c:pt>
                <c:pt idx="1245">
                  <c:v>21.174420000000001</c:v>
                </c:pt>
                <c:pt idx="1246">
                  <c:v>21.19783</c:v>
                </c:pt>
                <c:pt idx="1247">
                  <c:v>21.221260000000001</c:v>
                </c:pt>
                <c:pt idx="1248">
                  <c:v>21.244710000000001</c:v>
                </c:pt>
                <c:pt idx="1249">
                  <c:v>21.268180000000001</c:v>
                </c:pt>
                <c:pt idx="1250">
                  <c:v>21.29167</c:v>
                </c:pt>
                <c:pt idx="1251">
                  <c:v>21.315180000000002</c:v>
                </c:pt>
                <c:pt idx="1252">
                  <c:v>21.338709999999999</c:v>
                </c:pt>
                <c:pt idx="1253">
                  <c:v>21.362259999999999</c:v>
                </c:pt>
                <c:pt idx="1254">
                  <c:v>21.385829999999999</c:v>
                </c:pt>
                <c:pt idx="1255">
                  <c:v>21.40943</c:v>
                </c:pt>
                <c:pt idx="1256">
                  <c:v>21.433039999999998</c:v>
                </c:pt>
                <c:pt idx="1257">
                  <c:v>21.456679999999999</c:v>
                </c:pt>
                <c:pt idx="1258">
                  <c:v>21.480340000000002</c:v>
                </c:pt>
                <c:pt idx="1259">
                  <c:v>21.504020000000001</c:v>
                </c:pt>
                <c:pt idx="1260">
                  <c:v>21.527719999999999</c:v>
                </c:pt>
                <c:pt idx="1261">
                  <c:v>21.551439999999999</c:v>
                </c:pt>
                <c:pt idx="1262">
                  <c:v>21.575189999999999</c:v>
                </c:pt>
                <c:pt idx="1263">
                  <c:v>21.598949999999999</c:v>
                </c:pt>
                <c:pt idx="1264">
                  <c:v>21.62274</c:v>
                </c:pt>
                <c:pt idx="1265">
                  <c:v>21.646550000000001</c:v>
                </c:pt>
                <c:pt idx="1266">
                  <c:v>21.670390000000001</c:v>
                </c:pt>
                <c:pt idx="1267">
                  <c:v>21.694240000000001</c:v>
                </c:pt>
                <c:pt idx="1268">
                  <c:v>21.718119999999999</c:v>
                </c:pt>
                <c:pt idx="1269">
                  <c:v>21.74202</c:v>
                </c:pt>
                <c:pt idx="1270">
                  <c:v>21.765940000000001</c:v>
                </c:pt>
                <c:pt idx="1271">
                  <c:v>21.78988</c:v>
                </c:pt>
                <c:pt idx="1272">
                  <c:v>21.813849999999999</c:v>
                </c:pt>
                <c:pt idx="1273">
                  <c:v>21.83784</c:v>
                </c:pt>
                <c:pt idx="1274">
                  <c:v>21.86185</c:v>
                </c:pt>
                <c:pt idx="1275">
                  <c:v>21.88588</c:v>
                </c:pt>
                <c:pt idx="1276">
                  <c:v>21.909939999999999</c:v>
                </c:pt>
                <c:pt idx="1277">
                  <c:v>21.93402</c:v>
                </c:pt>
                <c:pt idx="1278">
                  <c:v>21.958120000000001</c:v>
                </c:pt>
                <c:pt idx="1279">
                  <c:v>21.982250000000001</c:v>
                </c:pt>
                <c:pt idx="1280">
                  <c:v>22.006399999999999</c:v>
                </c:pt>
                <c:pt idx="1281">
                  <c:v>22.030570000000001</c:v>
                </c:pt>
                <c:pt idx="1282">
                  <c:v>22.054770000000001</c:v>
                </c:pt>
                <c:pt idx="1283">
                  <c:v>22.078990000000001</c:v>
                </c:pt>
                <c:pt idx="1284">
                  <c:v>22.10323</c:v>
                </c:pt>
                <c:pt idx="1285">
                  <c:v>22.127500000000001</c:v>
                </c:pt>
                <c:pt idx="1286">
                  <c:v>22.151789999999998</c:v>
                </c:pt>
                <c:pt idx="1287">
                  <c:v>22.176110000000001</c:v>
                </c:pt>
                <c:pt idx="1288">
                  <c:v>22.20045</c:v>
                </c:pt>
                <c:pt idx="1289">
                  <c:v>22.224810000000002</c:v>
                </c:pt>
                <c:pt idx="1290">
                  <c:v>22.249189999999999</c:v>
                </c:pt>
                <c:pt idx="1291">
                  <c:v>22.273599999999998</c:v>
                </c:pt>
                <c:pt idx="1292">
                  <c:v>22.29804</c:v>
                </c:pt>
                <c:pt idx="1293">
                  <c:v>22.322500000000002</c:v>
                </c:pt>
                <c:pt idx="1294">
                  <c:v>22.346979999999999</c:v>
                </c:pt>
                <c:pt idx="1295">
                  <c:v>22.371490000000001</c:v>
                </c:pt>
                <c:pt idx="1296">
                  <c:v>22.39602</c:v>
                </c:pt>
                <c:pt idx="1297">
                  <c:v>22.420580000000001</c:v>
                </c:pt>
                <c:pt idx="1298">
                  <c:v>22.445160000000001</c:v>
                </c:pt>
                <c:pt idx="1299">
                  <c:v>22.46977</c:v>
                </c:pt>
                <c:pt idx="1300">
                  <c:v>22.494399999999999</c:v>
                </c:pt>
                <c:pt idx="1301">
                  <c:v>22.51906</c:v>
                </c:pt>
                <c:pt idx="1302">
                  <c:v>22.54374</c:v>
                </c:pt>
                <c:pt idx="1303">
                  <c:v>22.568439999999999</c:v>
                </c:pt>
                <c:pt idx="1304">
                  <c:v>22.59318</c:v>
                </c:pt>
                <c:pt idx="1305">
                  <c:v>22.617930000000001</c:v>
                </c:pt>
                <c:pt idx="1306">
                  <c:v>22.642720000000001</c:v>
                </c:pt>
                <c:pt idx="1307">
                  <c:v>22.66752</c:v>
                </c:pt>
                <c:pt idx="1308">
                  <c:v>22.692360000000001</c:v>
                </c:pt>
                <c:pt idx="1309">
                  <c:v>22.717220000000001</c:v>
                </c:pt>
                <c:pt idx="1310">
                  <c:v>22.742100000000001</c:v>
                </c:pt>
                <c:pt idx="1311">
                  <c:v>22.767009999999999</c:v>
                </c:pt>
                <c:pt idx="1312">
                  <c:v>22.79195</c:v>
                </c:pt>
                <c:pt idx="1313">
                  <c:v>22.81691</c:v>
                </c:pt>
                <c:pt idx="1314">
                  <c:v>22.841899999999999</c:v>
                </c:pt>
                <c:pt idx="1315">
                  <c:v>22.866910000000001</c:v>
                </c:pt>
                <c:pt idx="1316">
                  <c:v>22.891960000000001</c:v>
                </c:pt>
                <c:pt idx="1317">
                  <c:v>22.917020000000001</c:v>
                </c:pt>
                <c:pt idx="1318">
                  <c:v>22.942119999999999</c:v>
                </c:pt>
                <c:pt idx="1319">
                  <c:v>22.96724</c:v>
                </c:pt>
                <c:pt idx="1320">
                  <c:v>22.992380000000001</c:v>
                </c:pt>
                <c:pt idx="1321">
                  <c:v>23.01756</c:v>
                </c:pt>
                <c:pt idx="1322">
                  <c:v>23.042760000000001</c:v>
                </c:pt>
                <c:pt idx="1323">
                  <c:v>23.067979999999999</c:v>
                </c:pt>
                <c:pt idx="1324">
                  <c:v>23.093240000000002</c:v>
                </c:pt>
                <c:pt idx="1325">
                  <c:v>23.11852</c:v>
                </c:pt>
                <c:pt idx="1326">
                  <c:v>23.143820000000002</c:v>
                </c:pt>
                <c:pt idx="1327">
                  <c:v>23.169160000000002</c:v>
                </c:pt>
                <c:pt idx="1328">
                  <c:v>23.194520000000001</c:v>
                </c:pt>
                <c:pt idx="1329">
                  <c:v>23.219909999999999</c:v>
                </c:pt>
                <c:pt idx="1330">
                  <c:v>23.245329999999999</c:v>
                </c:pt>
                <c:pt idx="1331">
                  <c:v>23.270769999999999</c:v>
                </c:pt>
                <c:pt idx="1332">
                  <c:v>23.296240000000001</c:v>
                </c:pt>
                <c:pt idx="1333">
                  <c:v>23.321739999999998</c:v>
                </c:pt>
                <c:pt idx="1334">
                  <c:v>23.347270000000002</c:v>
                </c:pt>
                <c:pt idx="1335">
                  <c:v>23.372820000000001</c:v>
                </c:pt>
                <c:pt idx="1336">
                  <c:v>23.398409999999998</c:v>
                </c:pt>
                <c:pt idx="1337">
                  <c:v>23.424019999999999</c:v>
                </c:pt>
                <c:pt idx="1338">
                  <c:v>23.449649999999998</c:v>
                </c:pt>
                <c:pt idx="1339">
                  <c:v>23.47532</c:v>
                </c:pt>
                <c:pt idx="1340">
                  <c:v>23.50102</c:v>
                </c:pt>
                <c:pt idx="1341">
                  <c:v>23.52674</c:v>
                </c:pt>
                <c:pt idx="1342">
                  <c:v>23.552489999999999</c:v>
                </c:pt>
                <c:pt idx="1343">
                  <c:v>23.57827</c:v>
                </c:pt>
                <c:pt idx="1344">
                  <c:v>23.60408</c:v>
                </c:pt>
                <c:pt idx="1345">
                  <c:v>23.629919999999998</c:v>
                </c:pt>
                <c:pt idx="1346">
                  <c:v>23.65578</c:v>
                </c:pt>
                <c:pt idx="1347">
                  <c:v>23.68168</c:v>
                </c:pt>
                <c:pt idx="1348">
                  <c:v>23.707599999999999</c:v>
                </c:pt>
                <c:pt idx="1349">
                  <c:v>23.733550000000001</c:v>
                </c:pt>
                <c:pt idx="1350">
                  <c:v>23.759530000000002</c:v>
                </c:pt>
                <c:pt idx="1351">
                  <c:v>23.785540000000001</c:v>
                </c:pt>
                <c:pt idx="1352">
                  <c:v>23.811579999999999</c:v>
                </c:pt>
                <c:pt idx="1353">
                  <c:v>23.83765</c:v>
                </c:pt>
                <c:pt idx="1354">
                  <c:v>23.86375</c:v>
                </c:pt>
                <c:pt idx="1355">
                  <c:v>23.889880000000002</c:v>
                </c:pt>
                <c:pt idx="1356">
                  <c:v>23.916039999999999</c:v>
                </c:pt>
                <c:pt idx="1357">
                  <c:v>23.942219999999999</c:v>
                </c:pt>
                <c:pt idx="1358">
                  <c:v>23.968440000000001</c:v>
                </c:pt>
                <c:pt idx="1359">
                  <c:v>23.994689999999999</c:v>
                </c:pt>
                <c:pt idx="1360">
                  <c:v>24.020959999999999</c:v>
                </c:pt>
                <c:pt idx="1361">
                  <c:v>24.047270000000001</c:v>
                </c:pt>
                <c:pt idx="1362">
                  <c:v>24.073609999999999</c:v>
                </c:pt>
                <c:pt idx="1363">
                  <c:v>24.099969999999999</c:v>
                </c:pt>
                <c:pt idx="1364">
                  <c:v>24.126370000000001</c:v>
                </c:pt>
                <c:pt idx="1365">
                  <c:v>24.152799999999999</c:v>
                </c:pt>
                <c:pt idx="1366">
                  <c:v>24.17925</c:v>
                </c:pt>
                <c:pt idx="1367">
                  <c:v>24.205739999999999</c:v>
                </c:pt>
                <c:pt idx="1368">
                  <c:v>24.23226</c:v>
                </c:pt>
                <c:pt idx="1369">
                  <c:v>24.25881</c:v>
                </c:pt>
                <c:pt idx="1370">
                  <c:v>24.28539</c:v>
                </c:pt>
                <c:pt idx="1371">
                  <c:v>24.312000000000001</c:v>
                </c:pt>
                <c:pt idx="1372">
                  <c:v>24.338640000000002</c:v>
                </c:pt>
                <c:pt idx="1373">
                  <c:v>24.365310000000001</c:v>
                </c:pt>
                <c:pt idx="1374">
                  <c:v>24.392019999999999</c:v>
                </c:pt>
                <c:pt idx="1375">
                  <c:v>24.418749999999999</c:v>
                </c:pt>
                <c:pt idx="1376">
                  <c:v>24.445519999999998</c:v>
                </c:pt>
                <c:pt idx="1377">
                  <c:v>24.47231</c:v>
                </c:pt>
                <c:pt idx="1378">
                  <c:v>24.499140000000001</c:v>
                </c:pt>
                <c:pt idx="1379">
                  <c:v>24.526</c:v>
                </c:pt>
                <c:pt idx="1380">
                  <c:v>24.552890000000001</c:v>
                </c:pt>
                <c:pt idx="1381">
                  <c:v>24.579809999999998</c:v>
                </c:pt>
                <c:pt idx="1382">
                  <c:v>24.606770000000001</c:v>
                </c:pt>
                <c:pt idx="1383">
                  <c:v>24.633759999999999</c:v>
                </c:pt>
                <c:pt idx="1384">
                  <c:v>24.660769999999999</c:v>
                </c:pt>
                <c:pt idx="1385">
                  <c:v>24.687819999999999</c:v>
                </c:pt>
                <c:pt idx="1386">
                  <c:v>24.71491</c:v>
                </c:pt>
                <c:pt idx="1387">
                  <c:v>24.74202</c:v>
                </c:pt>
                <c:pt idx="1388">
                  <c:v>24.769169999999999</c:v>
                </c:pt>
                <c:pt idx="1389">
                  <c:v>24.79635</c:v>
                </c:pt>
                <c:pt idx="1390">
                  <c:v>24.823560000000001</c:v>
                </c:pt>
                <c:pt idx="1391">
                  <c:v>24.8508</c:v>
                </c:pt>
                <c:pt idx="1392">
                  <c:v>24.878080000000001</c:v>
                </c:pt>
                <c:pt idx="1393">
                  <c:v>24.905390000000001</c:v>
                </c:pt>
                <c:pt idx="1394">
                  <c:v>24.932729999999999</c:v>
                </c:pt>
                <c:pt idx="1395">
                  <c:v>24.960100000000001</c:v>
                </c:pt>
                <c:pt idx="1396">
                  <c:v>24.98751</c:v>
                </c:pt>
                <c:pt idx="1397">
                  <c:v>25.014949999999999</c:v>
                </c:pt>
                <c:pt idx="1398">
                  <c:v>25.04242</c:v>
                </c:pt>
                <c:pt idx="1399">
                  <c:v>25.069929999999999</c:v>
                </c:pt>
                <c:pt idx="1400">
                  <c:v>25.097470000000001</c:v>
                </c:pt>
                <c:pt idx="1401">
                  <c:v>25.125039999999998</c:v>
                </c:pt>
                <c:pt idx="1402">
                  <c:v>25.152650000000001</c:v>
                </c:pt>
                <c:pt idx="1403">
                  <c:v>25.18028</c:v>
                </c:pt>
                <c:pt idx="1404">
                  <c:v>25.20796</c:v>
                </c:pt>
                <c:pt idx="1405">
                  <c:v>25.235659999999999</c:v>
                </c:pt>
                <c:pt idx="1406">
                  <c:v>25.263400000000001</c:v>
                </c:pt>
                <c:pt idx="1407">
                  <c:v>25.291180000000001</c:v>
                </c:pt>
                <c:pt idx="1408">
                  <c:v>25.318989999999999</c:v>
                </c:pt>
                <c:pt idx="1409">
                  <c:v>25.346830000000001</c:v>
                </c:pt>
                <c:pt idx="1410">
                  <c:v>25.374700000000001</c:v>
                </c:pt>
                <c:pt idx="1411">
                  <c:v>25.402609999999999</c:v>
                </c:pt>
                <c:pt idx="1412">
                  <c:v>25.43056</c:v>
                </c:pt>
                <c:pt idx="1413">
                  <c:v>25.458539999999999</c:v>
                </c:pt>
                <c:pt idx="1414">
                  <c:v>25.486550000000001</c:v>
                </c:pt>
                <c:pt idx="1415">
                  <c:v>25.514600000000002</c:v>
                </c:pt>
                <c:pt idx="1416">
                  <c:v>25.542680000000001</c:v>
                </c:pt>
                <c:pt idx="1417">
                  <c:v>25.570799999999998</c:v>
                </c:pt>
                <c:pt idx="1418">
                  <c:v>25.598949999999999</c:v>
                </c:pt>
                <c:pt idx="1419">
                  <c:v>25.627130000000001</c:v>
                </c:pt>
                <c:pt idx="1420">
                  <c:v>25.655349999999999</c:v>
                </c:pt>
                <c:pt idx="1421">
                  <c:v>25.683610000000002</c:v>
                </c:pt>
                <c:pt idx="1422">
                  <c:v>25.7119</c:v>
                </c:pt>
                <c:pt idx="1423">
                  <c:v>25.74023</c:v>
                </c:pt>
                <c:pt idx="1424">
                  <c:v>25.76859</c:v>
                </c:pt>
                <c:pt idx="1425">
                  <c:v>25.796980000000001</c:v>
                </c:pt>
                <c:pt idx="1426">
                  <c:v>25.825420000000001</c:v>
                </c:pt>
                <c:pt idx="1427">
                  <c:v>25.85388</c:v>
                </c:pt>
                <c:pt idx="1428">
                  <c:v>25.882380000000001</c:v>
                </c:pt>
                <c:pt idx="1429">
                  <c:v>25.910920000000001</c:v>
                </c:pt>
                <c:pt idx="1430">
                  <c:v>25.939499999999999</c:v>
                </c:pt>
                <c:pt idx="1431">
                  <c:v>25.968109999999999</c:v>
                </c:pt>
                <c:pt idx="1432">
                  <c:v>25.996749999999999</c:v>
                </c:pt>
                <c:pt idx="1433">
                  <c:v>26.02543</c:v>
                </c:pt>
                <c:pt idx="1434">
                  <c:v>26.05415</c:v>
                </c:pt>
                <c:pt idx="1435">
                  <c:v>26.082909999999998</c:v>
                </c:pt>
                <c:pt idx="1436">
                  <c:v>26.111699999999999</c:v>
                </c:pt>
                <c:pt idx="1437">
                  <c:v>26.140519999999999</c:v>
                </c:pt>
                <c:pt idx="1438">
                  <c:v>26.16938</c:v>
                </c:pt>
                <c:pt idx="1439">
                  <c:v>26.19828</c:v>
                </c:pt>
                <c:pt idx="1440">
                  <c:v>26.227219999999999</c:v>
                </c:pt>
                <c:pt idx="1441">
                  <c:v>26.25619</c:v>
                </c:pt>
                <c:pt idx="1442">
                  <c:v>26.2852</c:v>
                </c:pt>
                <c:pt idx="1443">
                  <c:v>26.314240000000002</c:v>
                </c:pt>
                <c:pt idx="1444">
                  <c:v>26.343330000000002</c:v>
                </c:pt>
                <c:pt idx="1445">
                  <c:v>26.372450000000001</c:v>
                </c:pt>
                <c:pt idx="1446">
                  <c:v>26.401599999999998</c:v>
                </c:pt>
                <c:pt idx="1447">
                  <c:v>26.430800000000001</c:v>
                </c:pt>
                <c:pt idx="1448">
                  <c:v>26.46003</c:v>
                </c:pt>
                <c:pt idx="1449">
                  <c:v>26.48929</c:v>
                </c:pt>
                <c:pt idx="1450">
                  <c:v>26.518599999999999</c:v>
                </c:pt>
                <c:pt idx="1451">
                  <c:v>26.547940000000001</c:v>
                </c:pt>
                <c:pt idx="1452">
                  <c:v>26.57732</c:v>
                </c:pt>
                <c:pt idx="1453">
                  <c:v>26.606739999999999</c:v>
                </c:pt>
                <c:pt idx="1454">
                  <c:v>26.636199999999999</c:v>
                </c:pt>
                <c:pt idx="1455">
                  <c:v>26.665690000000001</c:v>
                </c:pt>
                <c:pt idx="1456">
                  <c:v>26.695219999999999</c:v>
                </c:pt>
                <c:pt idx="1457">
                  <c:v>26.724789999999999</c:v>
                </c:pt>
                <c:pt idx="1458">
                  <c:v>26.7544</c:v>
                </c:pt>
                <c:pt idx="1459">
                  <c:v>26.784040000000001</c:v>
                </c:pt>
                <c:pt idx="1460">
                  <c:v>26.81373</c:v>
                </c:pt>
                <c:pt idx="1461">
                  <c:v>26.843450000000001</c:v>
                </c:pt>
                <c:pt idx="1462">
                  <c:v>26.87321</c:v>
                </c:pt>
                <c:pt idx="1463">
                  <c:v>26.903009999999998</c:v>
                </c:pt>
                <c:pt idx="1464">
                  <c:v>26.932839999999999</c:v>
                </c:pt>
                <c:pt idx="1465">
                  <c:v>26.962720000000001</c:v>
                </c:pt>
                <c:pt idx="1466">
                  <c:v>26.992629999999998</c:v>
                </c:pt>
                <c:pt idx="1467">
                  <c:v>27.022590000000001</c:v>
                </c:pt>
                <c:pt idx="1468">
                  <c:v>27.052579999999999</c:v>
                </c:pt>
                <c:pt idx="1469">
                  <c:v>27.082609999999999</c:v>
                </c:pt>
                <c:pt idx="1470">
                  <c:v>27.112680000000001</c:v>
                </c:pt>
                <c:pt idx="1471">
                  <c:v>27.142790000000002</c:v>
                </c:pt>
                <c:pt idx="1472">
                  <c:v>27.172940000000001</c:v>
                </c:pt>
                <c:pt idx="1473">
                  <c:v>27.203119999999998</c:v>
                </c:pt>
                <c:pt idx="1474">
                  <c:v>27.233350000000002</c:v>
                </c:pt>
                <c:pt idx="1475">
                  <c:v>27.26362</c:v>
                </c:pt>
                <c:pt idx="1476">
                  <c:v>27.29392</c:v>
                </c:pt>
                <c:pt idx="1477">
                  <c:v>27.324269999999999</c:v>
                </c:pt>
                <c:pt idx="1478">
                  <c:v>27.354649999999999</c:v>
                </c:pt>
                <c:pt idx="1479">
                  <c:v>27.385079999999999</c:v>
                </c:pt>
                <c:pt idx="1480">
                  <c:v>27.41554</c:v>
                </c:pt>
                <c:pt idx="1481">
                  <c:v>27.44605</c:v>
                </c:pt>
                <c:pt idx="1482">
                  <c:v>27.476590000000002</c:v>
                </c:pt>
                <c:pt idx="1483">
                  <c:v>27.507180000000002</c:v>
                </c:pt>
                <c:pt idx="1484">
                  <c:v>27.537800000000001</c:v>
                </c:pt>
                <c:pt idx="1485">
                  <c:v>27.568470000000001</c:v>
                </c:pt>
                <c:pt idx="1486">
                  <c:v>27.599170000000001</c:v>
                </c:pt>
                <c:pt idx="1487">
                  <c:v>27.629919999999998</c:v>
                </c:pt>
                <c:pt idx="1488">
                  <c:v>27.660699999999999</c:v>
                </c:pt>
                <c:pt idx="1489">
                  <c:v>27.69153</c:v>
                </c:pt>
                <c:pt idx="1490">
                  <c:v>27.7224</c:v>
                </c:pt>
                <c:pt idx="1491">
                  <c:v>27.753309999999999</c:v>
                </c:pt>
                <c:pt idx="1492">
                  <c:v>27.78426</c:v>
                </c:pt>
                <c:pt idx="1493">
                  <c:v>27.815249999999999</c:v>
                </c:pt>
                <c:pt idx="1494">
                  <c:v>27.84628</c:v>
                </c:pt>
                <c:pt idx="1495">
                  <c:v>27.87735</c:v>
                </c:pt>
                <c:pt idx="1496">
                  <c:v>27.908470000000001</c:v>
                </c:pt>
                <c:pt idx="1497">
                  <c:v>27.939620000000001</c:v>
                </c:pt>
                <c:pt idx="1498">
                  <c:v>27.97082</c:v>
                </c:pt>
                <c:pt idx="1499">
                  <c:v>28.002050000000001</c:v>
                </c:pt>
                <c:pt idx="1500">
                  <c:v>28.033329999999999</c:v>
                </c:pt>
                <c:pt idx="1501">
                  <c:v>28.06465</c:v>
                </c:pt>
                <c:pt idx="1502">
                  <c:v>28.096019999999999</c:v>
                </c:pt>
                <c:pt idx="1503">
                  <c:v>28.127420000000001</c:v>
                </c:pt>
                <c:pt idx="1504">
                  <c:v>28.15887</c:v>
                </c:pt>
                <c:pt idx="1505">
                  <c:v>28.190349999999999</c:v>
                </c:pt>
                <c:pt idx="1506">
                  <c:v>28.221879999999999</c:v>
                </c:pt>
                <c:pt idx="1507">
                  <c:v>28.253450000000001</c:v>
                </c:pt>
                <c:pt idx="1508">
                  <c:v>28.285060000000001</c:v>
                </c:pt>
                <c:pt idx="1509">
                  <c:v>28.31671</c:v>
                </c:pt>
                <c:pt idx="1510">
                  <c:v>28.348400000000002</c:v>
                </c:pt>
                <c:pt idx="1511">
                  <c:v>28.380130000000001</c:v>
                </c:pt>
                <c:pt idx="1512">
                  <c:v>28.411899999999999</c:v>
                </c:pt>
                <c:pt idx="1513">
                  <c:v>28.443719999999999</c:v>
                </c:pt>
                <c:pt idx="1514">
                  <c:v>28.475570000000001</c:v>
                </c:pt>
                <c:pt idx="1515">
                  <c:v>28.507470000000001</c:v>
                </c:pt>
                <c:pt idx="1516">
                  <c:v>28.539400000000001</c:v>
                </c:pt>
                <c:pt idx="1517">
                  <c:v>28.571380000000001</c:v>
                </c:pt>
                <c:pt idx="1518">
                  <c:v>28.603390000000001</c:v>
                </c:pt>
                <c:pt idx="1519">
                  <c:v>28.635449999999999</c:v>
                </c:pt>
                <c:pt idx="1520">
                  <c:v>28.667539999999999</c:v>
                </c:pt>
                <c:pt idx="1521">
                  <c:v>28.699680000000001</c:v>
                </c:pt>
                <c:pt idx="1522">
                  <c:v>28.731850000000001</c:v>
                </c:pt>
                <c:pt idx="1523">
                  <c:v>28.76407</c:v>
                </c:pt>
                <c:pt idx="1524">
                  <c:v>28.796320000000001</c:v>
                </c:pt>
                <c:pt idx="1525">
                  <c:v>28.828620000000001</c:v>
                </c:pt>
                <c:pt idx="1526">
                  <c:v>28.860949999999999</c:v>
                </c:pt>
                <c:pt idx="1527">
                  <c:v>28.893319999999999</c:v>
                </c:pt>
                <c:pt idx="1528">
                  <c:v>28.925740000000001</c:v>
                </c:pt>
                <c:pt idx="1529">
                  <c:v>28.958189999999998</c:v>
                </c:pt>
                <c:pt idx="1530">
                  <c:v>28.990680000000001</c:v>
                </c:pt>
                <c:pt idx="1531">
                  <c:v>29.023209999999999</c:v>
                </c:pt>
                <c:pt idx="1532">
                  <c:v>29.055779999999999</c:v>
                </c:pt>
                <c:pt idx="1533">
                  <c:v>29.08839</c:v>
                </c:pt>
                <c:pt idx="1534">
                  <c:v>29.121030000000001</c:v>
                </c:pt>
                <c:pt idx="1535">
                  <c:v>29.15372</c:v>
                </c:pt>
                <c:pt idx="1536">
                  <c:v>29.186440000000001</c:v>
                </c:pt>
                <c:pt idx="1537">
                  <c:v>29.21921</c:v>
                </c:pt>
                <c:pt idx="1538">
                  <c:v>29.252009999999999</c:v>
                </c:pt>
                <c:pt idx="1539">
                  <c:v>29.284849999999999</c:v>
                </c:pt>
                <c:pt idx="1540">
                  <c:v>29.317730000000001</c:v>
                </c:pt>
                <c:pt idx="1541">
                  <c:v>29.350639999999999</c:v>
                </c:pt>
                <c:pt idx="1542">
                  <c:v>29.383600000000001</c:v>
                </c:pt>
                <c:pt idx="1543">
                  <c:v>29.416589999999999</c:v>
                </c:pt>
                <c:pt idx="1544">
                  <c:v>29.449619999999999</c:v>
                </c:pt>
                <c:pt idx="1545">
                  <c:v>29.482690000000002</c:v>
                </c:pt>
                <c:pt idx="1546">
                  <c:v>29.515799999999999</c:v>
                </c:pt>
                <c:pt idx="1547">
                  <c:v>29.548940000000002</c:v>
                </c:pt>
                <c:pt idx="1548">
                  <c:v>29.58212</c:v>
                </c:pt>
                <c:pt idx="1549">
                  <c:v>29.61534</c:v>
                </c:pt>
                <c:pt idx="1550">
                  <c:v>29.648599999999998</c:v>
                </c:pt>
                <c:pt idx="1551">
                  <c:v>29.681889999999999</c:v>
                </c:pt>
                <c:pt idx="1552">
                  <c:v>29.715229999999998</c:v>
                </c:pt>
                <c:pt idx="1553">
                  <c:v>29.7486</c:v>
                </c:pt>
                <c:pt idx="1554">
                  <c:v>29.782</c:v>
                </c:pt>
                <c:pt idx="1555">
                  <c:v>29.815449999999998</c:v>
                </c:pt>
                <c:pt idx="1556">
                  <c:v>29.848929999999999</c:v>
                </c:pt>
                <c:pt idx="1557">
                  <c:v>29.882439999999999</c:v>
                </c:pt>
                <c:pt idx="1558">
                  <c:v>29.916</c:v>
                </c:pt>
                <c:pt idx="1559">
                  <c:v>29.949590000000001</c:v>
                </c:pt>
                <c:pt idx="1560">
                  <c:v>29.983219999999999</c:v>
                </c:pt>
                <c:pt idx="1561">
                  <c:v>30.01688</c:v>
                </c:pt>
                <c:pt idx="1562">
                  <c:v>30.05058</c:v>
                </c:pt>
                <c:pt idx="1563">
                  <c:v>30.084320000000002</c:v>
                </c:pt>
                <c:pt idx="1564">
                  <c:v>30.118099999999998</c:v>
                </c:pt>
                <c:pt idx="1565">
                  <c:v>30.151910000000001</c:v>
                </c:pt>
                <c:pt idx="1566">
                  <c:v>30.185749999999999</c:v>
                </c:pt>
                <c:pt idx="1567">
                  <c:v>30.219629999999999</c:v>
                </c:pt>
                <c:pt idx="1568">
                  <c:v>30.253550000000001</c:v>
                </c:pt>
                <c:pt idx="1569">
                  <c:v>30.287510000000001</c:v>
                </c:pt>
                <c:pt idx="1570">
                  <c:v>30.3215</c:v>
                </c:pt>
                <c:pt idx="1571">
                  <c:v>30.355519999999999</c:v>
                </c:pt>
                <c:pt idx="1572">
                  <c:v>30.389579999999999</c:v>
                </c:pt>
                <c:pt idx="1573">
                  <c:v>30.423680000000001</c:v>
                </c:pt>
                <c:pt idx="1574">
                  <c:v>30.457820000000002</c:v>
                </c:pt>
                <c:pt idx="1575">
                  <c:v>30.491980000000002</c:v>
                </c:pt>
                <c:pt idx="1576">
                  <c:v>30.52619</c:v>
                </c:pt>
                <c:pt idx="1577">
                  <c:v>30.56043</c:v>
                </c:pt>
                <c:pt idx="1578">
                  <c:v>30.5947</c:v>
                </c:pt>
                <c:pt idx="1579">
                  <c:v>30.629010000000001</c:v>
                </c:pt>
                <c:pt idx="1580">
                  <c:v>30.663350000000001</c:v>
                </c:pt>
                <c:pt idx="1581">
                  <c:v>30.69773</c:v>
                </c:pt>
                <c:pt idx="1582">
                  <c:v>30.732150000000001</c:v>
                </c:pt>
                <c:pt idx="1583">
                  <c:v>30.7666</c:v>
                </c:pt>
                <c:pt idx="1584">
                  <c:v>30.801079999999999</c:v>
                </c:pt>
                <c:pt idx="1585">
                  <c:v>30.835599999999999</c:v>
                </c:pt>
                <c:pt idx="1586">
                  <c:v>30.870149999999999</c:v>
                </c:pt>
                <c:pt idx="1587">
                  <c:v>30.90474</c:v>
                </c:pt>
                <c:pt idx="1588">
                  <c:v>30.939360000000001</c:v>
                </c:pt>
                <c:pt idx="1589">
                  <c:v>30.97401</c:v>
                </c:pt>
                <c:pt idx="1590">
                  <c:v>31.008700000000001</c:v>
                </c:pt>
                <c:pt idx="1591">
                  <c:v>31.043430000000001</c:v>
                </c:pt>
                <c:pt idx="1592">
                  <c:v>31.078189999999999</c:v>
                </c:pt>
                <c:pt idx="1593">
                  <c:v>31.11298</c:v>
                </c:pt>
                <c:pt idx="1594">
                  <c:v>31.1478</c:v>
                </c:pt>
                <c:pt idx="1595">
                  <c:v>31.182659999999998</c:v>
                </c:pt>
                <c:pt idx="1596">
                  <c:v>31.217559999999999</c:v>
                </c:pt>
                <c:pt idx="1597">
                  <c:v>31.252479999999998</c:v>
                </c:pt>
                <c:pt idx="1598">
                  <c:v>31.28745</c:v>
                </c:pt>
                <c:pt idx="1599">
                  <c:v>31.32244</c:v>
                </c:pt>
                <c:pt idx="1600">
                  <c:v>31.357469999999999</c:v>
                </c:pt>
                <c:pt idx="1601">
                  <c:v>31.392530000000001</c:v>
                </c:pt>
                <c:pt idx="1602">
                  <c:v>31.427620000000001</c:v>
                </c:pt>
                <c:pt idx="1603">
                  <c:v>31.46275</c:v>
                </c:pt>
                <c:pt idx="1604">
                  <c:v>31.497910000000001</c:v>
                </c:pt>
                <c:pt idx="1605">
                  <c:v>31.533100000000001</c:v>
                </c:pt>
                <c:pt idx="1606">
                  <c:v>31.56833</c:v>
                </c:pt>
                <c:pt idx="1607">
                  <c:v>31.603590000000001</c:v>
                </c:pt>
                <c:pt idx="1608">
                  <c:v>31.63888</c:v>
                </c:pt>
                <c:pt idx="1609">
                  <c:v>31.674199999999999</c:v>
                </c:pt>
                <c:pt idx="1610">
                  <c:v>31.70956</c:v>
                </c:pt>
                <c:pt idx="1611">
                  <c:v>31.744949999999999</c:v>
                </c:pt>
                <c:pt idx="1612">
                  <c:v>31.780370000000001</c:v>
                </c:pt>
                <c:pt idx="1613">
                  <c:v>31.815819999999999</c:v>
                </c:pt>
                <c:pt idx="1614">
                  <c:v>31.851310000000002</c:v>
                </c:pt>
                <c:pt idx="1615">
                  <c:v>31.88682</c:v>
                </c:pt>
                <c:pt idx="1616">
                  <c:v>31.922370000000001</c:v>
                </c:pt>
                <c:pt idx="1617">
                  <c:v>31.95796</c:v>
                </c:pt>
                <c:pt idx="1618">
                  <c:v>31.993569999999998</c:v>
                </c:pt>
                <c:pt idx="1619">
                  <c:v>32.029209999999999</c:v>
                </c:pt>
                <c:pt idx="1620">
                  <c:v>32.064889999999998</c:v>
                </c:pt>
                <c:pt idx="1621">
                  <c:v>32.1006</c:v>
                </c:pt>
                <c:pt idx="1622">
                  <c:v>32.136339999999997</c:v>
                </c:pt>
                <c:pt idx="1623">
                  <c:v>32.172110000000004</c:v>
                </c:pt>
                <c:pt idx="1624">
                  <c:v>32.207920000000001</c:v>
                </c:pt>
                <c:pt idx="1625">
                  <c:v>32.243749999999999</c:v>
                </c:pt>
                <c:pt idx="1626">
                  <c:v>32.279620000000001</c:v>
                </c:pt>
                <c:pt idx="1627">
                  <c:v>32.315510000000003</c:v>
                </c:pt>
                <c:pt idx="1628">
                  <c:v>32.351439999999997</c:v>
                </c:pt>
                <c:pt idx="1629">
                  <c:v>32.3874</c:v>
                </c:pt>
                <c:pt idx="1630">
                  <c:v>32.423389999999998</c:v>
                </c:pt>
                <c:pt idx="1631">
                  <c:v>32.459409999999998</c:v>
                </c:pt>
                <c:pt idx="1632">
                  <c:v>32.495460000000001</c:v>
                </c:pt>
                <c:pt idx="1633">
                  <c:v>32.53154</c:v>
                </c:pt>
                <c:pt idx="1634">
                  <c:v>32.56765</c:v>
                </c:pt>
                <c:pt idx="1635">
                  <c:v>32.6038</c:v>
                </c:pt>
                <c:pt idx="1636">
                  <c:v>32.639969999999998</c:v>
                </c:pt>
                <c:pt idx="1637">
                  <c:v>32.676169999999999</c:v>
                </c:pt>
                <c:pt idx="1638">
                  <c:v>32.712409999999998</c:v>
                </c:pt>
                <c:pt idx="1639">
                  <c:v>32.748669999999997</c:v>
                </c:pt>
                <c:pt idx="1640">
                  <c:v>32.784959999999998</c:v>
                </c:pt>
                <c:pt idx="1641">
                  <c:v>32.821289999999998</c:v>
                </c:pt>
                <c:pt idx="1642">
                  <c:v>32.857640000000004</c:v>
                </c:pt>
                <c:pt idx="1643">
                  <c:v>32.894019999999998</c:v>
                </c:pt>
                <c:pt idx="1644">
                  <c:v>32.930439999999997</c:v>
                </c:pt>
                <c:pt idx="1645">
                  <c:v>32.966880000000003</c:v>
                </c:pt>
                <c:pt idx="1646">
                  <c:v>33.003349999999998</c:v>
                </c:pt>
                <c:pt idx="1647">
                  <c:v>33.039850000000001</c:v>
                </c:pt>
                <c:pt idx="1648">
                  <c:v>33.07638</c:v>
                </c:pt>
                <c:pt idx="1649">
                  <c:v>33.112940000000002</c:v>
                </c:pt>
                <c:pt idx="1650">
                  <c:v>33.149529999999999</c:v>
                </c:pt>
                <c:pt idx="1651">
                  <c:v>33.186149999999998</c:v>
                </c:pt>
                <c:pt idx="1652">
                  <c:v>33.222799999999999</c:v>
                </c:pt>
                <c:pt idx="1653">
                  <c:v>33.259480000000003</c:v>
                </c:pt>
                <c:pt idx="1654">
                  <c:v>33.29618</c:v>
                </c:pt>
                <c:pt idx="1655">
                  <c:v>33.332920000000001</c:v>
                </c:pt>
                <c:pt idx="1656">
                  <c:v>33.369680000000002</c:v>
                </c:pt>
                <c:pt idx="1657">
                  <c:v>33.406469999999999</c:v>
                </c:pt>
                <c:pt idx="1658">
                  <c:v>33.443289999999998</c:v>
                </c:pt>
                <c:pt idx="1659">
                  <c:v>33.480139999999999</c:v>
                </c:pt>
                <c:pt idx="1660">
                  <c:v>33.517020000000002</c:v>
                </c:pt>
                <c:pt idx="1661">
                  <c:v>33.553919999999998</c:v>
                </c:pt>
                <c:pt idx="1662">
                  <c:v>33.590850000000003</c:v>
                </c:pt>
                <c:pt idx="1663">
                  <c:v>33.62782</c:v>
                </c:pt>
                <c:pt idx="1664">
                  <c:v>33.664810000000003</c:v>
                </c:pt>
                <c:pt idx="1665">
                  <c:v>33.701819999999998</c:v>
                </c:pt>
                <c:pt idx="1666">
                  <c:v>33.738869999999999</c:v>
                </c:pt>
                <c:pt idx="1667">
                  <c:v>33.775939999999999</c:v>
                </c:pt>
                <c:pt idx="1668">
                  <c:v>33.813040000000001</c:v>
                </c:pt>
                <c:pt idx="1669">
                  <c:v>33.850169999999999</c:v>
                </c:pt>
                <c:pt idx="1670">
                  <c:v>33.887329999999999</c:v>
                </c:pt>
                <c:pt idx="1671">
                  <c:v>33.924509999999998</c:v>
                </c:pt>
                <c:pt idx="1672">
                  <c:v>33.96172</c:v>
                </c:pt>
                <c:pt idx="1673">
                  <c:v>33.998959999999997</c:v>
                </c:pt>
                <c:pt idx="1674">
                  <c:v>34.03622</c:v>
                </c:pt>
                <c:pt idx="1675">
                  <c:v>34.073520000000002</c:v>
                </c:pt>
                <c:pt idx="1676">
                  <c:v>34.110840000000003</c:v>
                </c:pt>
                <c:pt idx="1677">
                  <c:v>34.148180000000004</c:v>
                </c:pt>
                <c:pt idx="1678">
                  <c:v>34.185560000000002</c:v>
                </c:pt>
                <c:pt idx="1679">
                  <c:v>34.22296</c:v>
                </c:pt>
                <c:pt idx="1680">
                  <c:v>34.260379999999998</c:v>
                </c:pt>
                <c:pt idx="1681">
                  <c:v>34.297840000000001</c:v>
                </c:pt>
                <c:pt idx="1682">
                  <c:v>34.335320000000003</c:v>
                </c:pt>
                <c:pt idx="1683">
                  <c:v>34.372819999999997</c:v>
                </c:pt>
                <c:pt idx="1684">
                  <c:v>34.410359999999997</c:v>
                </c:pt>
                <c:pt idx="1685">
                  <c:v>34.44791</c:v>
                </c:pt>
                <c:pt idx="1686">
                  <c:v>34.485500000000002</c:v>
                </c:pt>
                <c:pt idx="1687">
                  <c:v>34.523110000000003</c:v>
                </c:pt>
                <c:pt idx="1688">
                  <c:v>34.560749999999999</c:v>
                </c:pt>
                <c:pt idx="1689">
                  <c:v>34.598410000000001</c:v>
                </c:pt>
                <c:pt idx="1690">
                  <c:v>34.636099999999999</c:v>
                </c:pt>
                <c:pt idx="1691">
                  <c:v>34.673819999999999</c:v>
                </c:pt>
                <c:pt idx="1692">
                  <c:v>34.711559999999999</c:v>
                </c:pt>
                <c:pt idx="1693">
                  <c:v>34.749319999999997</c:v>
                </c:pt>
                <c:pt idx="1694">
                  <c:v>34.787120000000002</c:v>
                </c:pt>
                <c:pt idx="1695">
                  <c:v>34.824930000000002</c:v>
                </c:pt>
                <c:pt idx="1696">
                  <c:v>34.862780000000001</c:v>
                </c:pt>
                <c:pt idx="1697">
                  <c:v>34.900640000000003</c:v>
                </c:pt>
                <c:pt idx="1698">
                  <c:v>34.938540000000003</c:v>
                </c:pt>
                <c:pt idx="1699">
                  <c:v>34.976460000000003</c:v>
                </c:pt>
                <c:pt idx="1700">
                  <c:v>35.014400000000002</c:v>
                </c:pt>
                <c:pt idx="1701">
                  <c:v>35.052370000000003</c:v>
                </c:pt>
                <c:pt idx="1702">
                  <c:v>35.090359999999997</c:v>
                </c:pt>
                <c:pt idx="1703">
                  <c:v>35.12838</c:v>
                </c:pt>
                <c:pt idx="1704">
                  <c:v>35.166420000000002</c:v>
                </c:pt>
                <c:pt idx="1705">
                  <c:v>35.20449</c:v>
                </c:pt>
                <c:pt idx="1706">
                  <c:v>35.242579999999997</c:v>
                </c:pt>
                <c:pt idx="1707">
                  <c:v>35.280700000000003</c:v>
                </c:pt>
                <c:pt idx="1708">
                  <c:v>35.318840000000002</c:v>
                </c:pt>
                <c:pt idx="1709">
                  <c:v>35.356999999999999</c:v>
                </c:pt>
                <c:pt idx="1710">
                  <c:v>35.395189999999999</c:v>
                </c:pt>
                <c:pt idx="1711">
                  <c:v>35.433410000000002</c:v>
                </c:pt>
                <c:pt idx="1712">
                  <c:v>35.471649999999997</c:v>
                </c:pt>
                <c:pt idx="1713">
                  <c:v>35.509909999999998</c:v>
                </c:pt>
                <c:pt idx="1714">
                  <c:v>35.548189999999998</c:v>
                </c:pt>
                <c:pt idx="1715">
                  <c:v>35.586500000000001</c:v>
                </c:pt>
                <c:pt idx="1716">
                  <c:v>35.624830000000003</c:v>
                </c:pt>
                <c:pt idx="1717">
                  <c:v>35.66319</c:v>
                </c:pt>
                <c:pt idx="1718">
                  <c:v>35.701569999999997</c:v>
                </c:pt>
                <c:pt idx="1719">
                  <c:v>35.73997</c:v>
                </c:pt>
                <c:pt idx="1720">
                  <c:v>35.778399999999998</c:v>
                </c:pt>
                <c:pt idx="1721">
                  <c:v>35.816850000000002</c:v>
                </c:pt>
                <c:pt idx="1722">
                  <c:v>35.855319999999999</c:v>
                </c:pt>
                <c:pt idx="1723">
                  <c:v>35.893819999999998</c:v>
                </c:pt>
                <c:pt idx="1724">
                  <c:v>35.932340000000003</c:v>
                </c:pt>
                <c:pt idx="1725">
                  <c:v>35.970880000000001</c:v>
                </c:pt>
                <c:pt idx="1726">
                  <c:v>36.009450000000001</c:v>
                </c:pt>
                <c:pt idx="1727">
                  <c:v>36.04804</c:v>
                </c:pt>
                <c:pt idx="1728">
                  <c:v>36.086649999999999</c:v>
                </c:pt>
                <c:pt idx="1729">
                  <c:v>36.125279999999997</c:v>
                </c:pt>
                <c:pt idx="1730">
                  <c:v>36.163939999999997</c:v>
                </c:pt>
                <c:pt idx="1731">
                  <c:v>36.202620000000003</c:v>
                </c:pt>
                <c:pt idx="1732">
                  <c:v>36.241320000000002</c:v>
                </c:pt>
                <c:pt idx="1733">
                  <c:v>36.28004</c:v>
                </c:pt>
                <c:pt idx="1734">
                  <c:v>36.31879</c:v>
                </c:pt>
                <c:pt idx="1735">
                  <c:v>36.357550000000003</c:v>
                </c:pt>
                <c:pt idx="1736">
                  <c:v>36.396340000000002</c:v>
                </c:pt>
                <c:pt idx="1737">
                  <c:v>36.43515</c:v>
                </c:pt>
                <c:pt idx="1738">
                  <c:v>36.473990000000001</c:v>
                </c:pt>
                <c:pt idx="1739">
                  <c:v>36.512839999999997</c:v>
                </c:pt>
                <c:pt idx="1740">
                  <c:v>36.551720000000003</c:v>
                </c:pt>
                <c:pt idx="1741">
                  <c:v>36.590620000000001</c:v>
                </c:pt>
                <c:pt idx="1742">
                  <c:v>36.629539999999999</c:v>
                </c:pt>
                <c:pt idx="1743">
                  <c:v>36.668480000000002</c:v>
                </c:pt>
                <c:pt idx="1744">
                  <c:v>36.707439999999998</c:v>
                </c:pt>
                <c:pt idx="1745">
                  <c:v>36.746429999999997</c:v>
                </c:pt>
                <c:pt idx="1746">
                  <c:v>36.785429999999998</c:v>
                </c:pt>
                <c:pt idx="1747">
                  <c:v>36.824460000000002</c:v>
                </c:pt>
                <c:pt idx="1748">
                  <c:v>36.863509999999998</c:v>
                </c:pt>
                <c:pt idx="1749">
                  <c:v>36.90258</c:v>
                </c:pt>
                <c:pt idx="1750">
                  <c:v>36.941670000000002</c:v>
                </c:pt>
                <c:pt idx="1751">
                  <c:v>36.980780000000003</c:v>
                </c:pt>
                <c:pt idx="1752">
                  <c:v>37.019910000000003</c:v>
                </c:pt>
                <c:pt idx="1753">
                  <c:v>37.059060000000002</c:v>
                </c:pt>
                <c:pt idx="1754">
                  <c:v>37.098230000000001</c:v>
                </c:pt>
                <c:pt idx="1755">
                  <c:v>37.137419999999999</c:v>
                </c:pt>
                <c:pt idx="1756">
                  <c:v>37.176639999999999</c:v>
                </c:pt>
                <c:pt idx="1757">
                  <c:v>37.215870000000002</c:v>
                </c:pt>
                <c:pt idx="1758">
                  <c:v>37.255130000000001</c:v>
                </c:pt>
                <c:pt idx="1759">
                  <c:v>37.294400000000003</c:v>
                </c:pt>
                <c:pt idx="1760">
                  <c:v>37.333689999999997</c:v>
                </c:pt>
                <c:pt idx="1761">
                  <c:v>37.373010000000001</c:v>
                </c:pt>
                <c:pt idx="1762">
                  <c:v>37.41234</c:v>
                </c:pt>
                <c:pt idx="1763">
                  <c:v>37.451689999999999</c:v>
                </c:pt>
                <c:pt idx="1764">
                  <c:v>37.491070000000001</c:v>
                </c:pt>
                <c:pt idx="1765">
                  <c:v>37.530459999999998</c:v>
                </c:pt>
                <c:pt idx="1766">
                  <c:v>37.569870000000002</c:v>
                </c:pt>
                <c:pt idx="1767">
                  <c:v>37.609299999999998</c:v>
                </c:pt>
                <c:pt idx="1768">
                  <c:v>37.648760000000003</c:v>
                </c:pt>
                <c:pt idx="1769">
                  <c:v>37.688229999999997</c:v>
                </c:pt>
                <c:pt idx="1770">
                  <c:v>37.727719999999998</c:v>
                </c:pt>
                <c:pt idx="1771">
                  <c:v>37.767220000000002</c:v>
                </c:pt>
                <c:pt idx="1772">
                  <c:v>37.806750000000001</c:v>
                </c:pt>
                <c:pt idx="1773">
                  <c:v>37.846299999999999</c:v>
                </c:pt>
                <c:pt idx="1774">
                  <c:v>37.885869999999997</c:v>
                </c:pt>
                <c:pt idx="1775">
                  <c:v>37.925449999999998</c:v>
                </c:pt>
                <c:pt idx="1776">
                  <c:v>37.965049999999998</c:v>
                </c:pt>
                <c:pt idx="1777">
                  <c:v>38.00468</c:v>
                </c:pt>
                <c:pt idx="1778">
                  <c:v>38.044319999999999</c:v>
                </c:pt>
                <c:pt idx="1779">
                  <c:v>38.083970000000001</c:v>
                </c:pt>
                <c:pt idx="1780">
                  <c:v>38.123649999999998</c:v>
                </c:pt>
                <c:pt idx="1781">
                  <c:v>38.163350000000001</c:v>
                </c:pt>
                <c:pt idx="1782">
                  <c:v>38.203060000000001</c:v>
                </c:pt>
                <c:pt idx="1783">
                  <c:v>38.242789999999999</c:v>
                </c:pt>
                <c:pt idx="1784">
                  <c:v>38.282539999999997</c:v>
                </c:pt>
                <c:pt idx="1785">
                  <c:v>38.322310000000002</c:v>
                </c:pt>
                <c:pt idx="1786">
                  <c:v>38.362099999999998</c:v>
                </c:pt>
                <c:pt idx="1787">
                  <c:v>38.401899999999998</c:v>
                </c:pt>
                <c:pt idx="1788">
                  <c:v>38.441719999999997</c:v>
                </c:pt>
                <c:pt idx="1789">
                  <c:v>38.481560000000002</c:v>
                </c:pt>
                <c:pt idx="1790">
                  <c:v>38.521419999999999</c:v>
                </c:pt>
                <c:pt idx="1791">
                  <c:v>38.56129</c:v>
                </c:pt>
                <c:pt idx="1792">
                  <c:v>38.601179999999999</c:v>
                </c:pt>
                <c:pt idx="1793">
                  <c:v>38.641089999999998</c:v>
                </c:pt>
                <c:pt idx="1794">
                  <c:v>38.681019999999997</c:v>
                </c:pt>
                <c:pt idx="1795">
                  <c:v>38.720959999999998</c:v>
                </c:pt>
                <c:pt idx="1796">
                  <c:v>38.760919999999999</c:v>
                </c:pt>
                <c:pt idx="1797">
                  <c:v>38.800899999999999</c:v>
                </c:pt>
                <c:pt idx="1798">
                  <c:v>38.840890000000002</c:v>
                </c:pt>
                <c:pt idx="1799">
                  <c:v>38.88091</c:v>
                </c:pt>
                <c:pt idx="1800">
                  <c:v>38.920929999999998</c:v>
                </c:pt>
                <c:pt idx="1801">
                  <c:v>38.960979999999999</c:v>
                </c:pt>
                <c:pt idx="1802">
                  <c:v>39.001040000000003</c:v>
                </c:pt>
                <c:pt idx="1803">
                  <c:v>39.041119999999999</c:v>
                </c:pt>
                <c:pt idx="1804">
                  <c:v>39.081209999999999</c:v>
                </c:pt>
                <c:pt idx="1805">
                  <c:v>39.121319999999997</c:v>
                </c:pt>
                <c:pt idx="1806">
                  <c:v>39.161450000000002</c:v>
                </c:pt>
                <c:pt idx="1807">
                  <c:v>39.201590000000003</c:v>
                </c:pt>
                <c:pt idx="1808">
                  <c:v>39.241750000000003</c:v>
                </c:pt>
                <c:pt idx="1809">
                  <c:v>39.28192</c:v>
                </c:pt>
                <c:pt idx="1810">
                  <c:v>39.322110000000002</c:v>
                </c:pt>
                <c:pt idx="1811">
                  <c:v>39.362319999999997</c:v>
                </c:pt>
                <c:pt idx="1812">
                  <c:v>39.402540000000002</c:v>
                </c:pt>
                <c:pt idx="1813">
                  <c:v>39.442779999999999</c:v>
                </c:pt>
                <c:pt idx="1814">
                  <c:v>39.483029999999999</c:v>
                </c:pt>
                <c:pt idx="1815">
                  <c:v>39.523299999999999</c:v>
                </c:pt>
                <c:pt idx="1816">
                  <c:v>39.563580000000002</c:v>
                </c:pt>
                <c:pt idx="1817">
                  <c:v>39.603879999999997</c:v>
                </c:pt>
                <c:pt idx="1818">
                  <c:v>39.644199999999998</c:v>
                </c:pt>
                <c:pt idx="1819">
                  <c:v>39.684530000000002</c:v>
                </c:pt>
                <c:pt idx="1820">
                  <c:v>39.724870000000003</c:v>
                </c:pt>
                <c:pt idx="1821">
                  <c:v>39.765230000000003</c:v>
                </c:pt>
                <c:pt idx="1822">
                  <c:v>39.805599999999998</c:v>
                </c:pt>
                <c:pt idx="1823">
                  <c:v>39.84599</c:v>
                </c:pt>
                <c:pt idx="1824">
                  <c:v>39.886400000000002</c:v>
                </c:pt>
                <c:pt idx="1825">
                  <c:v>39.926819999999999</c:v>
                </c:pt>
                <c:pt idx="1826">
                  <c:v>39.96725</c:v>
                </c:pt>
                <c:pt idx="1827">
                  <c:v>40.0077</c:v>
                </c:pt>
                <c:pt idx="1828">
                  <c:v>40.048160000000003</c:v>
                </c:pt>
                <c:pt idx="1829">
                  <c:v>40.088639999999998</c:v>
                </c:pt>
                <c:pt idx="1830">
                  <c:v>40.129130000000004</c:v>
                </c:pt>
                <c:pt idx="1831">
                  <c:v>40.169629999999998</c:v>
                </c:pt>
                <c:pt idx="1832">
                  <c:v>40.210149999999999</c:v>
                </c:pt>
                <c:pt idx="1833">
                  <c:v>40.250680000000003</c:v>
                </c:pt>
                <c:pt idx="1834">
                  <c:v>40.291229999999999</c:v>
                </c:pt>
                <c:pt idx="1835">
                  <c:v>40.331789999999998</c:v>
                </c:pt>
                <c:pt idx="1836">
                  <c:v>40.372369999999997</c:v>
                </c:pt>
                <c:pt idx="1837">
                  <c:v>40.412950000000002</c:v>
                </c:pt>
                <c:pt idx="1838">
                  <c:v>40.45355</c:v>
                </c:pt>
                <c:pt idx="1839">
                  <c:v>40.494169999999997</c:v>
                </c:pt>
                <c:pt idx="1840">
                  <c:v>40.534799999999997</c:v>
                </c:pt>
                <c:pt idx="1841">
                  <c:v>40.57544</c:v>
                </c:pt>
                <c:pt idx="1842">
                  <c:v>40.61609</c:v>
                </c:pt>
                <c:pt idx="1843">
                  <c:v>40.656759999999998</c:v>
                </c:pt>
                <c:pt idx="1844">
                  <c:v>40.69744</c:v>
                </c:pt>
                <c:pt idx="1845">
                  <c:v>40.738140000000001</c:v>
                </c:pt>
                <c:pt idx="1846">
                  <c:v>40.778840000000002</c:v>
                </c:pt>
                <c:pt idx="1847">
                  <c:v>40.819560000000003</c:v>
                </c:pt>
                <c:pt idx="1848">
                  <c:v>40.860300000000002</c:v>
                </c:pt>
                <c:pt idx="1849">
                  <c:v>40.901040000000002</c:v>
                </c:pt>
                <c:pt idx="1850">
                  <c:v>40.941800000000001</c:v>
                </c:pt>
                <c:pt idx="1851">
                  <c:v>40.982570000000003</c:v>
                </c:pt>
                <c:pt idx="1852">
                  <c:v>41.023350000000001</c:v>
                </c:pt>
                <c:pt idx="1853">
                  <c:v>41.064149999999998</c:v>
                </c:pt>
                <c:pt idx="1854">
                  <c:v>41.104950000000002</c:v>
                </c:pt>
                <c:pt idx="1855">
                  <c:v>41.145769999999999</c:v>
                </c:pt>
                <c:pt idx="1856">
                  <c:v>41.186610000000002</c:v>
                </c:pt>
                <c:pt idx="1857">
                  <c:v>41.227449999999997</c:v>
                </c:pt>
                <c:pt idx="1858">
                  <c:v>41.268300000000004</c:v>
                </c:pt>
                <c:pt idx="1859">
                  <c:v>41.309170000000002</c:v>
                </c:pt>
                <c:pt idx="1860">
                  <c:v>41.350050000000003</c:v>
                </c:pt>
                <c:pt idx="1861">
                  <c:v>41.390940000000001</c:v>
                </c:pt>
                <c:pt idx="1862">
                  <c:v>41.431840000000001</c:v>
                </c:pt>
                <c:pt idx="1863">
                  <c:v>41.472760000000001</c:v>
                </c:pt>
                <c:pt idx="1864">
                  <c:v>41.513680000000001</c:v>
                </c:pt>
                <c:pt idx="1865">
                  <c:v>41.55462</c:v>
                </c:pt>
                <c:pt idx="1866">
                  <c:v>41.595559999999999</c:v>
                </c:pt>
                <c:pt idx="1867">
                  <c:v>41.636519999999997</c:v>
                </c:pt>
                <c:pt idx="1868">
                  <c:v>41.677489999999999</c:v>
                </c:pt>
                <c:pt idx="1869">
                  <c:v>41.718470000000003</c:v>
                </c:pt>
                <c:pt idx="1870">
                  <c:v>41.75947</c:v>
                </c:pt>
                <c:pt idx="1871">
                  <c:v>41.800469999999997</c:v>
                </c:pt>
                <c:pt idx="1872">
                  <c:v>41.841479999999997</c:v>
                </c:pt>
                <c:pt idx="1873">
                  <c:v>41.8825</c:v>
                </c:pt>
                <c:pt idx="1874">
                  <c:v>41.923540000000003</c:v>
                </c:pt>
                <c:pt idx="1875">
                  <c:v>41.964579999999998</c:v>
                </c:pt>
                <c:pt idx="1876">
                  <c:v>42.00564</c:v>
                </c:pt>
                <c:pt idx="1877">
                  <c:v>42.046700000000001</c:v>
                </c:pt>
                <c:pt idx="1878">
                  <c:v>42.087780000000002</c:v>
                </c:pt>
                <c:pt idx="1879">
                  <c:v>42.128869999999999</c:v>
                </c:pt>
                <c:pt idx="1880">
                  <c:v>42.169960000000003</c:v>
                </c:pt>
                <c:pt idx="1881">
                  <c:v>42.211069999999999</c:v>
                </c:pt>
                <c:pt idx="1882">
                  <c:v>42.252180000000003</c:v>
                </c:pt>
                <c:pt idx="1883">
                  <c:v>42.293309999999998</c:v>
                </c:pt>
                <c:pt idx="1884">
                  <c:v>42.334440000000001</c:v>
                </c:pt>
                <c:pt idx="1885">
                  <c:v>42.375590000000003</c:v>
                </c:pt>
                <c:pt idx="1886">
                  <c:v>42.416739999999997</c:v>
                </c:pt>
                <c:pt idx="1887">
                  <c:v>42.457909999999998</c:v>
                </c:pt>
                <c:pt idx="1888">
                  <c:v>42.499079999999999</c:v>
                </c:pt>
                <c:pt idx="1889">
                  <c:v>42.540260000000004</c:v>
                </c:pt>
                <c:pt idx="1890">
                  <c:v>42.58146</c:v>
                </c:pt>
                <c:pt idx="1891">
                  <c:v>42.622660000000003</c:v>
                </c:pt>
                <c:pt idx="1892">
                  <c:v>42.663870000000003</c:v>
                </c:pt>
                <c:pt idx="1893">
                  <c:v>42.705089999999998</c:v>
                </c:pt>
                <c:pt idx="1894">
                  <c:v>42.746319999999997</c:v>
                </c:pt>
                <c:pt idx="1895">
                  <c:v>42.787550000000003</c:v>
                </c:pt>
                <c:pt idx="1896">
                  <c:v>42.828800000000001</c:v>
                </c:pt>
                <c:pt idx="1897">
                  <c:v>42.870049999999999</c:v>
                </c:pt>
                <c:pt idx="1898">
                  <c:v>42.911320000000003</c:v>
                </c:pt>
                <c:pt idx="1899">
                  <c:v>42.952590000000001</c:v>
                </c:pt>
                <c:pt idx="1900">
                  <c:v>42.993870000000001</c:v>
                </c:pt>
                <c:pt idx="1901">
                  <c:v>43.035150000000002</c:v>
                </c:pt>
                <c:pt idx="1902">
                  <c:v>43.076450000000001</c:v>
                </c:pt>
                <c:pt idx="1903">
                  <c:v>43.117759999999997</c:v>
                </c:pt>
                <c:pt idx="1904">
                  <c:v>43.15907</c:v>
                </c:pt>
                <c:pt idx="1905">
                  <c:v>43.200389999999999</c:v>
                </c:pt>
                <c:pt idx="1906">
                  <c:v>43.241720000000001</c:v>
                </c:pt>
                <c:pt idx="1907">
                  <c:v>43.283050000000003</c:v>
                </c:pt>
                <c:pt idx="1908">
                  <c:v>43.324399999999997</c:v>
                </c:pt>
                <c:pt idx="1909">
                  <c:v>43.365749999999998</c:v>
                </c:pt>
                <c:pt idx="1910">
                  <c:v>43.407110000000003</c:v>
                </c:pt>
                <c:pt idx="1911">
                  <c:v>43.448480000000004</c:v>
                </c:pt>
                <c:pt idx="1912">
                  <c:v>43.489849999999997</c:v>
                </c:pt>
                <c:pt idx="1913">
                  <c:v>43.531230000000001</c:v>
                </c:pt>
                <c:pt idx="1914">
                  <c:v>43.572620000000001</c:v>
                </c:pt>
                <c:pt idx="1915">
                  <c:v>43.614019999999996</c:v>
                </c:pt>
                <c:pt idx="1916">
                  <c:v>43.655419999999999</c:v>
                </c:pt>
                <c:pt idx="1917">
                  <c:v>43.696829999999999</c:v>
                </c:pt>
                <c:pt idx="1918">
                  <c:v>43.738250000000001</c:v>
                </c:pt>
                <c:pt idx="1919">
                  <c:v>43.779670000000003</c:v>
                </c:pt>
                <c:pt idx="1920">
                  <c:v>43.821100000000001</c:v>
                </c:pt>
                <c:pt idx="1921">
                  <c:v>43.862540000000003</c:v>
                </c:pt>
                <c:pt idx="1922">
                  <c:v>43.903979999999997</c:v>
                </c:pt>
                <c:pt idx="1923">
                  <c:v>43.945430000000002</c:v>
                </c:pt>
                <c:pt idx="1924">
                  <c:v>43.986890000000002</c:v>
                </c:pt>
                <c:pt idx="1925">
                  <c:v>44.028350000000003</c:v>
                </c:pt>
                <c:pt idx="1926">
                  <c:v>44.06982</c:v>
                </c:pt>
                <c:pt idx="1927">
                  <c:v>44.111289999999997</c:v>
                </c:pt>
                <c:pt idx="1928">
                  <c:v>44.15278</c:v>
                </c:pt>
                <c:pt idx="1929">
                  <c:v>44.19426</c:v>
                </c:pt>
                <c:pt idx="1930">
                  <c:v>44.235759999999999</c:v>
                </c:pt>
                <c:pt idx="1931">
                  <c:v>44.277259999999998</c:v>
                </c:pt>
                <c:pt idx="1932">
                  <c:v>44.318759999999997</c:v>
                </c:pt>
                <c:pt idx="1933">
                  <c:v>44.36027</c:v>
                </c:pt>
                <c:pt idx="1934">
                  <c:v>44.401789999999998</c:v>
                </c:pt>
                <c:pt idx="1935">
                  <c:v>44.443309999999997</c:v>
                </c:pt>
                <c:pt idx="1936">
                  <c:v>44.484839999999998</c:v>
                </c:pt>
                <c:pt idx="1937">
                  <c:v>44.52637</c:v>
                </c:pt>
                <c:pt idx="1938">
                  <c:v>44.567900000000002</c:v>
                </c:pt>
                <c:pt idx="1939">
                  <c:v>44.609450000000002</c:v>
                </c:pt>
                <c:pt idx="1940">
                  <c:v>44.651000000000003</c:v>
                </c:pt>
                <c:pt idx="1941">
                  <c:v>44.692549999999997</c:v>
                </c:pt>
                <c:pt idx="1942">
                  <c:v>44.734110000000001</c:v>
                </c:pt>
                <c:pt idx="1943">
                  <c:v>44.775669999999998</c:v>
                </c:pt>
                <c:pt idx="1944">
                  <c:v>44.817239999999998</c:v>
                </c:pt>
                <c:pt idx="1945">
                  <c:v>44.858809999999998</c:v>
                </c:pt>
                <c:pt idx="1946">
                  <c:v>44.900379999999998</c:v>
                </c:pt>
                <c:pt idx="1947">
                  <c:v>44.941960000000002</c:v>
                </c:pt>
                <c:pt idx="1948">
                  <c:v>44.983550000000001</c:v>
                </c:pt>
                <c:pt idx="1949">
                  <c:v>45.02514</c:v>
                </c:pt>
                <c:pt idx="1950">
                  <c:v>45.06673</c:v>
                </c:pt>
                <c:pt idx="1951">
                  <c:v>45.108330000000002</c:v>
                </c:pt>
                <c:pt idx="1952">
                  <c:v>45.149929999999998</c:v>
                </c:pt>
                <c:pt idx="1953">
                  <c:v>45.191540000000003</c:v>
                </c:pt>
                <c:pt idx="1954">
                  <c:v>45.233150000000002</c:v>
                </c:pt>
                <c:pt idx="1955">
                  <c:v>45.274760000000001</c:v>
                </c:pt>
                <c:pt idx="1956">
                  <c:v>45.316380000000002</c:v>
                </c:pt>
                <c:pt idx="1957">
                  <c:v>45.357999999999997</c:v>
                </c:pt>
                <c:pt idx="1958">
                  <c:v>45.399630000000002</c:v>
                </c:pt>
                <c:pt idx="1959">
                  <c:v>45.44126</c:v>
                </c:pt>
                <c:pt idx="1960">
                  <c:v>45.482889999999998</c:v>
                </c:pt>
                <c:pt idx="1961">
                  <c:v>45.524520000000003</c:v>
                </c:pt>
                <c:pt idx="1962">
                  <c:v>45.566160000000004</c:v>
                </c:pt>
                <c:pt idx="1963">
                  <c:v>45.607799999999997</c:v>
                </c:pt>
                <c:pt idx="1964">
                  <c:v>45.649450000000002</c:v>
                </c:pt>
                <c:pt idx="1965">
                  <c:v>45.691090000000003</c:v>
                </c:pt>
                <c:pt idx="1966">
                  <c:v>45.732750000000003</c:v>
                </c:pt>
                <c:pt idx="1967">
                  <c:v>45.7744</c:v>
                </c:pt>
                <c:pt idx="1968">
                  <c:v>45.816049999999997</c:v>
                </c:pt>
                <c:pt idx="1969">
                  <c:v>45.857709999999997</c:v>
                </c:pt>
                <c:pt idx="1970">
                  <c:v>45.899369999999998</c:v>
                </c:pt>
                <c:pt idx="1971">
                  <c:v>45.941040000000001</c:v>
                </c:pt>
                <c:pt idx="1972">
                  <c:v>45.982700000000001</c:v>
                </c:pt>
                <c:pt idx="1973">
                  <c:v>46.024369999999998</c:v>
                </c:pt>
                <c:pt idx="1974">
                  <c:v>46.066040000000001</c:v>
                </c:pt>
                <c:pt idx="1975">
                  <c:v>46.10772</c:v>
                </c:pt>
                <c:pt idx="1976">
                  <c:v>46.149389999999997</c:v>
                </c:pt>
                <c:pt idx="1977">
                  <c:v>46.191070000000003</c:v>
                </c:pt>
                <c:pt idx="1978">
                  <c:v>46.232750000000003</c:v>
                </c:pt>
                <c:pt idx="1979">
                  <c:v>46.274430000000002</c:v>
                </c:pt>
                <c:pt idx="1980">
                  <c:v>46.316110000000002</c:v>
                </c:pt>
                <c:pt idx="1981">
                  <c:v>46.357799999999997</c:v>
                </c:pt>
                <c:pt idx="1982">
                  <c:v>46.399479999999997</c:v>
                </c:pt>
                <c:pt idx="1983">
                  <c:v>46.44117</c:v>
                </c:pt>
                <c:pt idx="1984">
                  <c:v>46.482860000000002</c:v>
                </c:pt>
                <c:pt idx="1985">
                  <c:v>46.524549999999998</c:v>
                </c:pt>
                <c:pt idx="1986">
                  <c:v>46.566240000000001</c:v>
                </c:pt>
                <c:pt idx="1987">
                  <c:v>46.607930000000003</c:v>
                </c:pt>
                <c:pt idx="1988">
                  <c:v>46.649619999999999</c:v>
                </c:pt>
                <c:pt idx="1989">
                  <c:v>46.691319999999997</c:v>
                </c:pt>
                <c:pt idx="1990">
                  <c:v>46.73301</c:v>
                </c:pt>
                <c:pt idx="1991">
                  <c:v>46.774709999999999</c:v>
                </c:pt>
                <c:pt idx="1992">
                  <c:v>46.816409999999998</c:v>
                </c:pt>
                <c:pt idx="1993">
                  <c:v>46.8581</c:v>
                </c:pt>
                <c:pt idx="1994">
                  <c:v>46.899799999999999</c:v>
                </c:pt>
                <c:pt idx="1995">
                  <c:v>46.941499999999998</c:v>
                </c:pt>
                <c:pt idx="1996">
                  <c:v>46.983199999999997</c:v>
                </c:pt>
                <c:pt idx="1997">
                  <c:v>47.024900000000002</c:v>
                </c:pt>
                <c:pt idx="1998">
                  <c:v>47.066600000000001</c:v>
                </c:pt>
                <c:pt idx="1999">
                  <c:v>47.1083</c:v>
                </c:pt>
                <c:pt idx="2000">
                  <c:v>47.15</c:v>
                </c:pt>
                <c:pt idx="2001">
                  <c:v>47.191699999999997</c:v>
                </c:pt>
                <c:pt idx="2002">
                  <c:v>47.233400000000003</c:v>
                </c:pt>
                <c:pt idx="2003">
                  <c:v>47.275100000000002</c:v>
                </c:pt>
                <c:pt idx="2004">
                  <c:v>47.316800000000001</c:v>
                </c:pt>
                <c:pt idx="2005">
                  <c:v>47.358499999999999</c:v>
                </c:pt>
                <c:pt idx="2006">
                  <c:v>47.400199999999998</c:v>
                </c:pt>
                <c:pt idx="2007">
                  <c:v>47.441899999999997</c:v>
                </c:pt>
                <c:pt idx="2008">
                  <c:v>47.48359</c:v>
                </c:pt>
                <c:pt idx="2009">
                  <c:v>47.525289999999998</c:v>
                </c:pt>
                <c:pt idx="2010">
                  <c:v>47.566989999999997</c:v>
                </c:pt>
                <c:pt idx="2011">
                  <c:v>47.60868</c:v>
                </c:pt>
                <c:pt idx="2012">
                  <c:v>47.650379999999998</c:v>
                </c:pt>
                <c:pt idx="2013">
                  <c:v>47.692070000000001</c:v>
                </c:pt>
                <c:pt idx="2014">
                  <c:v>47.73377</c:v>
                </c:pt>
                <c:pt idx="2015">
                  <c:v>47.775460000000002</c:v>
                </c:pt>
                <c:pt idx="2016">
                  <c:v>47.817149999999998</c:v>
                </c:pt>
                <c:pt idx="2017">
                  <c:v>47.858840000000001</c:v>
                </c:pt>
                <c:pt idx="2018">
                  <c:v>47.900530000000003</c:v>
                </c:pt>
                <c:pt idx="2019">
                  <c:v>47.942219999999999</c:v>
                </c:pt>
                <c:pt idx="2020">
                  <c:v>47.983899999999998</c:v>
                </c:pt>
                <c:pt idx="2021">
                  <c:v>48.025590000000001</c:v>
                </c:pt>
                <c:pt idx="2022">
                  <c:v>48.067270000000001</c:v>
                </c:pt>
                <c:pt idx="2023">
                  <c:v>48.10895</c:v>
                </c:pt>
                <c:pt idx="2024">
                  <c:v>48.15063</c:v>
                </c:pt>
                <c:pt idx="2025">
                  <c:v>48.192309999999999</c:v>
                </c:pt>
                <c:pt idx="2026">
                  <c:v>48.233989999999999</c:v>
                </c:pt>
                <c:pt idx="2027">
                  <c:v>48.275660000000002</c:v>
                </c:pt>
                <c:pt idx="2028">
                  <c:v>48.317329999999998</c:v>
                </c:pt>
                <c:pt idx="2029">
                  <c:v>48.359000000000002</c:v>
                </c:pt>
                <c:pt idx="2030">
                  <c:v>48.400669999999998</c:v>
                </c:pt>
                <c:pt idx="2031">
                  <c:v>48.442340000000002</c:v>
                </c:pt>
                <c:pt idx="2032">
                  <c:v>48.484000000000002</c:v>
                </c:pt>
                <c:pt idx="2033">
                  <c:v>48.525660000000002</c:v>
                </c:pt>
                <c:pt idx="2034">
                  <c:v>48.567320000000002</c:v>
                </c:pt>
                <c:pt idx="2035">
                  <c:v>48.608980000000003</c:v>
                </c:pt>
                <c:pt idx="2036">
                  <c:v>48.65063</c:v>
                </c:pt>
                <c:pt idx="2037">
                  <c:v>48.692279999999997</c:v>
                </c:pt>
                <c:pt idx="2038">
                  <c:v>48.733930000000001</c:v>
                </c:pt>
                <c:pt idx="2039">
                  <c:v>48.775579999999998</c:v>
                </c:pt>
                <c:pt idx="2040">
                  <c:v>48.817219999999999</c:v>
                </c:pt>
                <c:pt idx="2041">
                  <c:v>48.85886</c:v>
                </c:pt>
                <c:pt idx="2042">
                  <c:v>48.900500000000001</c:v>
                </c:pt>
                <c:pt idx="2043">
                  <c:v>48.942129999999999</c:v>
                </c:pt>
                <c:pt idx="2044">
                  <c:v>48.983759999999997</c:v>
                </c:pt>
                <c:pt idx="2045">
                  <c:v>49.025390000000002</c:v>
                </c:pt>
                <c:pt idx="2046">
                  <c:v>49.067010000000003</c:v>
                </c:pt>
                <c:pt idx="2047">
                  <c:v>49.108629999999998</c:v>
                </c:pt>
                <c:pt idx="2048">
                  <c:v>49.15025</c:v>
                </c:pt>
                <c:pt idx="2049">
                  <c:v>49.191859999999998</c:v>
                </c:pt>
                <c:pt idx="2050">
                  <c:v>49.23348</c:v>
                </c:pt>
                <c:pt idx="2051">
                  <c:v>49.275080000000003</c:v>
                </c:pt>
                <c:pt idx="2052">
                  <c:v>49.316679999999998</c:v>
                </c:pt>
                <c:pt idx="2053">
                  <c:v>49.358280000000001</c:v>
                </c:pt>
                <c:pt idx="2054">
                  <c:v>49.399880000000003</c:v>
                </c:pt>
                <c:pt idx="2055">
                  <c:v>49.441470000000002</c:v>
                </c:pt>
                <c:pt idx="2056">
                  <c:v>49.483060000000002</c:v>
                </c:pt>
                <c:pt idx="2057">
                  <c:v>49.524639999999998</c:v>
                </c:pt>
                <c:pt idx="2058">
                  <c:v>49.566220000000001</c:v>
                </c:pt>
                <c:pt idx="2059">
                  <c:v>49.607790000000001</c:v>
                </c:pt>
                <c:pt idx="2060">
                  <c:v>49.649360000000001</c:v>
                </c:pt>
                <c:pt idx="2061">
                  <c:v>49.690930000000002</c:v>
                </c:pt>
                <c:pt idx="2062">
                  <c:v>49.732489999999999</c:v>
                </c:pt>
                <c:pt idx="2063">
                  <c:v>49.774050000000003</c:v>
                </c:pt>
                <c:pt idx="2064">
                  <c:v>49.815600000000003</c:v>
                </c:pt>
                <c:pt idx="2065">
                  <c:v>49.857149999999997</c:v>
                </c:pt>
                <c:pt idx="2066">
                  <c:v>49.898690000000002</c:v>
                </c:pt>
                <c:pt idx="2067">
                  <c:v>49.94023</c:v>
                </c:pt>
                <c:pt idx="2068">
                  <c:v>49.981760000000001</c:v>
                </c:pt>
                <c:pt idx="2069">
                  <c:v>50.023290000000003</c:v>
                </c:pt>
                <c:pt idx="2070">
                  <c:v>50.064819999999997</c:v>
                </c:pt>
                <c:pt idx="2071">
                  <c:v>50.10633</c:v>
                </c:pt>
                <c:pt idx="2072">
                  <c:v>50.147849999999998</c:v>
                </c:pt>
                <c:pt idx="2073">
                  <c:v>50.189349999999997</c:v>
                </c:pt>
                <c:pt idx="2074">
                  <c:v>50.23086</c:v>
                </c:pt>
                <c:pt idx="2075">
                  <c:v>50.272350000000003</c:v>
                </c:pt>
                <c:pt idx="2076">
                  <c:v>50.313839999999999</c:v>
                </c:pt>
                <c:pt idx="2077">
                  <c:v>50.355330000000002</c:v>
                </c:pt>
                <c:pt idx="2078">
                  <c:v>50.396810000000002</c:v>
                </c:pt>
                <c:pt idx="2079">
                  <c:v>50.438279999999999</c:v>
                </c:pt>
                <c:pt idx="2080">
                  <c:v>50.479750000000003</c:v>
                </c:pt>
                <c:pt idx="2081">
                  <c:v>50.52122</c:v>
                </c:pt>
                <c:pt idx="2082">
                  <c:v>50.562669999999997</c:v>
                </c:pt>
                <c:pt idx="2083">
                  <c:v>50.604120000000002</c:v>
                </c:pt>
                <c:pt idx="2084">
                  <c:v>50.645569999999999</c:v>
                </c:pt>
                <c:pt idx="2085">
                  <c:v>50.687010000000001</c:v>
                </c:pt>
                <c:pt idx="2086">
                  <c:v>50.728439999999999</c:v>
                </c:pt>
                <c:pt idx="2087">
                  <c:v>50.769869999999997</c:v>
                </c:pt>
                <c:pt idx="2088">
                  <c:v>50.81129</c:v>
                </c:pt>
                <c:pt idx="2089">
                  <c:v>50.852699999999999</c:v>
                </c:pt>
                <c:pt idx="2090">
                  <c:v>50.894109999999998</c:v>
                </c:pt>
                <c:pt idx="2091">
                  <c:v>50.935510000000001</c:v>
                </c:pt>
                <c:pt idx="2092">
                  <c:v>50.976900000000001</c:v>
                </c:pt>
                <c:pt idx="2093">
                  <c:v>51.01829</c:v>
                </c:pt>
                <c:pt idx="2094">
                  <c:v>51.059669999999997</c:v>
                </c:pt>
                <c:pt idx="2095">
                  <c:v>51.101039999999998</c:v>
                </c:pt>
                <c:pt idx="2096">
                  <c:v>51.142409999999998</c:v>
                </c:pt>
                <c:pt idx="2097">
                  <c:v>51.183770000000003</c:v>
                </c:pt>
                <c:pt idx="2098">
                  <c:v>51.225119999999997</c:v>
                </c:pt>
                <c:pt idx="2099">
                  <c:v>51.266460000000002</c:v>
                </c:pt>
                <c:pt idx="2100">
                  <c:v>51.3078</c:v>
                </c:pt>
                <c:pt idx="2101">
                  <c:v>51.349130000000002</c:v>
                </c:pt>
                <c:pt idx="2102">
                  <c:v>51.390450000000001</c:v>
                </c:pt>
                <c:pt idx="2103">
                  <c:v>51.43177</c:v>
                </c:pt>
                <c:pt idx="2104">
                  <c:v>51.473080000000003</c:v>
                </c:pt>
                <c:pt idx="2105">
                  <c:v>51.514380000000003</c:v>
                </c:pt>
                <c:pt idx="2106">
                  <c:v>51.555669999999999</c:v>
                </c:pt>
                <c:pt idx="2107">
                  <c:v>51.59695</c:v>
                </c:pt>
                <c:pt idx="2108">
                  <c:v>51.63823</c:v>
                </c:pt>
                <c:pt idx="2109">
                  <c:v>51.679499999999997</c:v>
                </c:pt>
                <c:pt idx="2110">
                  <c:v>51.720759999999999</c:v>
                </c:pt>
                <c:pt idx="2111">
                  <c:v>51.762009999999997</c:v>
                </c:pt>
                <c:pt idx="2112">
                  <c:v>51.803260000000002</c:v>
                </c:pt>
                <c:pt idx="2113">
                  <c:v>51.844499999999996</c:v>
                </c:pt>
                <c:pt idx="2114">
                  <c:v>51.885730000000002</c:v>
                </c:pt>
                <c:pt idx="2115">
                  <c:v>51.926949999999998</c:v>
                </c:pt>
                <c:pt idx="2116">
                  <c:v>51.968159999999997</c:v>
                </c:pt>
                <c:pt idx="2117">
                  <c:v>52.009360000000001</c:v>
                </c:pt>
                <c:pt idx="2118">
                  <c:v>52.050559999999997</c:v>
                </c:pt>
                <c:pt idx="2119">
                  <c:v>52.091740000000001</c:v>
                </c:pt>
                <c:pt idx="2120">
                  <c:v>52.132919999999999</c:v>
                </c:pt>
                <c:pt idx="2121">
                  <c:v>52.17409</c:v>
                </c:pt>
                <c:pt idx="2122">
                  <c:v>52.215249999999997</c:v>
                </c:pt>
                <c:pt idx="2123">
                  <c:v>52.256399999999999</c:v>
                </c:pt>
                <c:pt idx="2124">
                  <c:v>52.297539999999998</c:v>
                </c:pt>
                <c:pt idx="2125">
                  <c:v>52.33867</c:v>
                </c:pt>
                <c:pt idx="2126">
                  <c:v>52.379800000000003</c:v>
                </c:pt>
                <c:pt idx="2127">
                  <c:v>52.420909999999999</c:v>
                </c:pt>
                <c:pt idx="2128">
                  <c:v>52.462009999999999</c:v>
                </c:pt>
                <c:pt idx="2129">
                  <c:v>52.50311</c:v>
                </c:pt>
                <c:pt idx="2130">
                  <c:v>52.544199999999996</c:v>
                </c:pt>
                <c:pt idx="2131">
                  <c:v>52.585270000000001</c:v>
                </c:pt>
                <c:pt idx="2132">
                  <c:v>52.626339999999999</c:v>
                </c:pt>
                <c:pt idx="2133">
                  <c:v>52.667400000000001</c:v>
                </c:pt>
                <c:pt idx="2134">
                  <c:v>52.708449999999999</c:v>
                </c:pt>
                <c:pt idx="2135">
                  <c:v>52.749479999999998</c:v>
                </c:pt>
                <c:pt idx="2136">
                  <c:v>52.790509999999998</c:v>
                </c:pt>
                <c:pt idx="2137">
                  <c:v>52.831530000000001</c:v>
                </c:pt>
                <c:pt idx="2138">
                  <c:v>52.872540000000001</c:v>
                </c:pt>
                <c:pt idx="2139">
                  <c:v>52.913539999999998</c:v>
                </c:pt>
                <c:pt idx="2140">
                  <c:v>52.954520000000002</c:v>
                </c:pt>
                <c:pt idx="2141">
                  <c:v>52.9955</c:v>
                </c:pt>
                <c:pt idx="2142">
                  <c:v>53.036470000000001</c:v>
                </c:pt>
                <c:pt idx="2143">
                  <c:v>53.077419999999996</c:v>
                </c:pt>
                <c:pt idx="2144">
                  <c:v>53.118369999999999</c:v>
                </c:pt>
                <c:pt idx="2145">
                  <c:v>53.159309999999998</c:v>
                </c:pt>
                <c:pt idx="2146">
                  <c:v>53.200229999999998</c:v>
                </c:pt>
                <c:pt idx="2147">
                  <c:v>53.241149999999998</c:v>
                </c:pt>
                <c:pt idx="2148">
                  <c:v>53.282049999999998</c:v>
                </c:pt>
                <c:pt idx="2149">
                  <c:v>53.322940000000003</c:v>
                </c:pt>
                <c:pt idx="2150">
                  <c:v>53.36383</c:v>
                </c:pt>
                <c:pt idx="2151">
                  <c:v>53.404699999999998</c:v>
                </c:pt>
                <c:pt idx="2152">
                  <c:v>53.44556</c:v>
                </c:pt>
                <c:pt idx="2153">
                  <c:v>53.486400000000003</c:v>
                </c:pt>
                <c:pt idx="2154">
                  <c:v>53.527239999999999</c:v>
                </c:pt>
                <c:pt idx="2155">
                  <c:v>53.568069999999999</c:v>
                </c:pt>
                <c:pt idx="2156">
                  <c:v>53.608879999999999</c:v>
                </c:pt>
                <c:pt idx="2157">
                  <c:v>53.64969</c:v>
                </c:pt>
                <c:pt idx="2158">
                  <c:v>53.690480000000001</c:v>
                </c:pt>
                <c:pt idx="2159">
                  <c:v>53.731259999999999</c:v>
                </c:pt>
                <c:pt idx="2160">
                  <c:v>53.772030000000001</c:v>
                </c:pt>
                <c:pt idx="2161">
                  <c:v>53.81279</c:v>
                </c:pt>
                <c:pt idx="2162">
                  <c:v>53.853529999999999</c:v>
                </c:pt>
                <c:pt idx="2163">
                  <c:v>53.894260000000003</c:v>
                </c:pt>
                <c:pt idx="2164">
                  <c:v>53.934989999999999</c:v>
                </c:pt>
                <c:pt idx="2165">
                  <c:v>53.975700000000003</c:v>
                </c:pt>
                <c:pt idx="2166">
                  <c:v>54.016390000000001</c:v>
                </c:pt>
                <c:pt idx="2167">
                  <c:v>54.057079999999999</c:v>
                </c:pt>
                <c:pt idx="2168">
                  <c:v>54.097749999999998</c:v>
                </c:pt>
                <c:pt idx="2169">
                  <c:v>54.13841</c:v>
                </c:pt>
                <c:pt idx="2170">
                  <c:v>54.17906</c:v>
                </c:pt>
                <c:pt idx="2171">
                  <c:v>54.219700000000003</c:v>
                </c:pt>
                <c:pt idx="2172">
                  <c:v>54.26032</c:v>
                </c:pt>
                <c:pt idx="2173">
                  <c:v>54.300930000000001</c:v>
                </c:pt>
                <c:pt idx="2174">
                  <c:v>54.341529999999999</c:v>
                </c:pt>
                <c:pt idx="2175">
                  <c:v>54.38212</c:v>
                </c:pt>
                <c:pt idx="2176">
                  <c:v>54.422690000000003</c:v>
                </c:pt>
                <c:pt idx="2177">
                  <c:v>54.463250000000002</c:v>
                </c:pt>
                <c:pt idx="2178">
                  <c:v>54.503799999999998</c:v>
                </c:pt>
                <c:pt idx="2179">
                  <c:v>54.544330000000002</c:v>
                </c:pt>
                <c:pt idx="2180">
                  <c:v>54.584850000000003</c:v>
                </c:pt>
                <c:pt idx="2181">
                  <c:v>54.625360000000001</c:v>
                </c:pt>
                <c:pt idx="2182">
                  <c:v>54.665849999999999</c:v>
                </c:pt>
                <c:pt idx="2183">
                  <c:v>54.706330000000001</c:v>
                </c:pt>
                <c:pt idx="2184">
                  <c:v>54.7468</c:v>
                </c:pt>
                <c:pt idx="2185">
                  <c:v>54.78725</c:v>
                </c:pt>
                <c:pt idx="2186">
                  <c:v>54.827689999999997</c:v>
                </c:pt>
                <c:pt idx="2187">
                  <c:v>54.868119999999998</c:v>
                </c:pt>
                <c:pt idx="2188">
                  <c:v>54.908540000000002</c:v>
                </c:pt>
                <c:pt idx="2189">
                  <c:v>54.948929999999997</c:v>
                </c:pt>
                <c:pt idx="2190">
                  <c:v>54.989319999999999</c:v>
                </c:pt>
                <c:pt idx="2191">
                  <c:v>55.029690000000002</c:v>
                </c:pt>
                <c:pt idx="2192">
                  <c:v>55.070050000000002</c:v>
                </c:pt>
                <c:pt idx="2193">
                  <c:v>55.110390000000002</c:v>
                </c:pt>
                <c:pt idx="2194">
                  <c:v>55.15072</c:v>
                </c:pt>
                <c:pt idx="2195">
                  <c:v>55.191040000000001</c:v>
                </c:pt>
                <c:pt idx="2196">
                  <c:v>55.231340000000003</c:v>
                </c:pt>
                <c:pt idx="2197">
                  <c:v>55.271630000000002</c:v>
                </c:pt>
                <c:pt idx="2198">
                  <c:v>55.311900000000001</c:v>
                </c:pt>
                <c:pt idx="2199">
                  <c:v>55.352159999999998</c:v>
                </c:pt>
                <c:pt idx="2200">
                  <c:v>55.392400000000002</c:v>
                </c:pt>
                <c:pt idx="2201">
                  <c:v>55.432630000000003</c:v>
                </c:pt>
                <c:pt idx="2202">
                  <c:v>55.472839999999998</c:v>
                </c:pt>
                <c:pt idx="2203">
                  <c:v>55.513039999999997</c:v>
                </c:pt>
                <c:pt idx="2204">
                  <c:v>55.553229999999999</c:v>
                </c:pt>
                <c:pt idx="2205">
                  <c:v>55.593400000000003</c:v>
                </c:pt>
                <c:pt idx="2206">
                  <c:v>55.63355</c:v>
                </c:pt>
                <c:pt idx="2207">
                  <c:v>55.673690000000001</c:v>
                </c:pt>
                <c:pt idx="2208">
                  <c:v>55.713810000000002</c:v>
                </c:pt>
                <c:pt idx="2209">
                  <c:v>55.753920000000001</c:v>
                </c:pt>
                <c:pt idx="2210">
                  <c:v>55.794020000000003</c:v>
                </c:pt>
                <c:pt idx="2211">
                  <c:v>55.834090000000003</c:v>
                </c:pt>
                <c:pt idx="2212">
                  <c:v>55.874160000000003</c:v>
                </c:pt>
                <c:pt idx="2213">
                  <c:v>55.914200000000001</c:v>
                </c:pt>
                <c:pt idx="2214">
                  <c:v>55.954239999999999</c:v>
                </c:pt>
                <c:pt idx="2215">
                  <c:v>55.994250000000001</c:v>
                </c:pt>
                <c:pt idx="2216">
                  <c:v>56.03425</c:v>
                </c:pt>
                <c:pt idx="2217">
                  <c:v>56.074240000000003</c:v>
                </c:pt>
                <c:pt idx="2218">
                  <c:v>56.11421</c:v>
                </c:pt>
                <c:pt idx="2219">
                  <c:v>56.154159999999997</c:v>
                </c:pt>
                <c:pt idx="2220">
                  <c:v>56.194090000000003</c:v>
                </c:pt>
                <c:pt idx="2221">
                  <c:v>56.234009999999998</c:v>
                </c:pt>
                <c:pt idx="2222">
                  <c:v>56.273919999999997</c:v>
                </c:pt>
                <c:pt idx="2223">
                  <c:v>56.313809999999997</c:v>
                </c:pt>
                <c:pt idx="2224">
                  <c:v>56.353679999999997</c:v>
                </c:pt>
                <c:pt idx="2225">
                  <c:v>56.393529999999998</c:v>
                </c:pt>
                <c:pt idx="2226">
                  <c:v>56.433369999999996</c:v>
                </c:pt>
                <c:pt idx="2227">
                  <c:v>56.473199999999999</c:v>
                </c:pt>
                <c:pt idx="2228">
                  <c:v>56.512999999999998</c:v>
                </c:pt>
                <c:pt idx="2229">
                  <c:v>56.552790000000002</c:v>
                </c:pt>
                <c:pt idx="2230">
                  <c:v>56.592559999999999</c:v>
                </c:pt>
                <c:pt idx="2231">
                  <c:v>56.63232</c:v>
                </c:pt>
                <c:pt idx="2232">
                  <c:v>56.672060000000002</c:v>
                </c:pt>
                <c:pt idx="2233">
                  <c:v>56.711779999999997</c:v>
                </c:pt>
                <c:pt idx="2234">
                  <c:v>56.751480000000001</c:v>
                </c:pt>
                <c:pt idx="2235">
                  <c:v>56.791170000000001</c:v>
                </c:pt>
                <c:pt idx="2236">
                  <c:v>56.830840000000002</c:v>
                </c:pt>
                <c:pt idx="2237">
                  <c:v>56.870489999999997</c:v>
                </c:pt>
                <c:pt idx="2238">
                  <c:v>56.910130000000002</c:v>
                </c:pt>
                <c:pt idx="2239">
                  <c:v>56.949750000000002</c:v>
                </c:pt>
                <c:pt idx="2240">
                  <c:v>56.989350000000002</c:v>
                </c:pt>
                <c:pt idx="2241">
                  <c:v>57.028930000000003</c:v>
                </c:pt>
                <c:pt idx="2242">
                  <c:v>57.0685</c:v>
                </c:pt>
                <c:pt idx="2243">
                  <c:v>57.108040000000003</c:v>
                </c:pt>
                <c:pt idx="2244">
                  <c:v>57.147570000000002</c:v>
                </c:pt>
                <c:pt idx="2245">
                  <c:v>57.187089999999998</c:v>
                </c:pt>
                <c:pt idx="2246">
                  <c:v>57.226579999999998</c:v>
                </c:pt>
                <c:pt idx="2247">
                  <c:v>57.266060000000003</c:v>
                </c:pt>
                <c:pt idx="2248">
                  <c:v>57.305509999999998</c:v>
                </c:pt>
                <c:pt idx="2249">
                  <c:v>57.344949999999997</c:v>
                </c:pt>
                <c:pt idx="2250">
                  <c:v>57.38438</c:v>
                </c:pt>
                <c:pt idx="2251">
                  <c:v>57.423780000000001</c:v>
                </c:pt>
                <c:pt idx="2252">
                  <c:v>57.463160000000002</c:v>
                </c:pt>
                <c:pt idx="2253">
                  <c:v>57.50253</c:v>
                </c:pt>
                <c:pt idx="2254">
                  <c:v>57.541879999999999</c:v>
                </c:pt>
                <c:pt idx="2255">
                  <c:v>57.581209999999999</c:v>
                </c:pt>
                <c:pt idx="2256">
                  <c:v>57.620519999999999</c:v>
                </c:pt>
                <c:pt idx="2257">
                  <c:v>57.65981</c:v>
                </c:pt>
                <c:pt idx="2258">
                  <c:v>57.699080000000002</c:v>
                </c:pt>
                <c:pt idx="2259">
                  <c:v>57.738340000000001</c:v>
                </c:pt>
                <c:pt idx="2260">
                  <c:v>57.777569999999997</c:v>
                </c:pt>
                <c:pt idx="2261">
                  <c:v>57.816789999999997</c:v>
                </c:pt>
                <c:pt idx="2262">
                  <c:v>57.855989999999998</c:v>
                </c:pt>
                <c:pt idx="2263">
                  <c:v>57.895159999999997</c:v>
                </c:pt>
                <c:pt idx="2264">
                  <c:v>57.93432</c:v>
                </c:pt>
                <c:pt idx="2265">
                  <c:v>57.973460000000003</c:v>
                </c:pt>
                <c:pt idx="2266">
                  <c:v>58.01258</c:v>
                </c:pt>
                <c:pt idx="2267">
                  <c:v>58.051679999999998</c:v>
                </c:pt>
                <c:pt idx="2268">
                  <c:v>58.090760000000003</c:v>
                </c:pt>
                <c:pt idx="2269">
                  <c:v>58.129829999999998</c:v>
                </c:pt>
                <c:pt idx="2270">
                  <c:v>58.168869999999998</c:v>
                </c:pt>
                <c:pt idx="2271">
                  <c:v>58.207889999999999</c:v>
                </c:pt>
                <c:pt idx="2272">
                  <c:v>58.24689</c:v>
                </c:pt>
                <c:pt idx="2273">
                  <c:v>58.285870000000003</c:v>
                </c:pt>
                <c:pt idx="2274">
                  <c:v>58.324840000000002</c:v>
                </c:pt>
                <c:pt idx="2275">
                  <c:v>58.363779999999998</c:v>
                </c:pt>
                <c:pt idx="2276">
                  <c:v>58.402700000000003</c:v>
                </c:pt>
                <c:pt idx="2277">
                  <c:v>58.441600000000001</c:v>
                </c:pt>
                <c:pt idx="2278">
                  <c:v>58.48048</c:v>
                </c:pt>
                <c:pt idx="2279">
                  <c:v>58.51934</c:v>
                </c:pt>
                <c:pt idx="2280">
                  <c:v>58.558190000000003</c:v>
                </c:pt>
                <c:pt idx="2281">
                  <c:v>58.597009999999997</c:v>
                </c:pt>
                <c:pt idx="2282">
                  <c:v>58.635809999999999</c:v>
                </c:pt>
                <c:pt idx="2283">
                  <c:v>58.674579999999999</c:v>
                </c:pt>
                <c:pt idx="2284">
                  <c:v>58.713340000000002</c:v>
                </c:pt>
                <c:pt idx="2285">
                  <c:v>58.752079999999999</c:v>
                </c:pt>
                <c:pt idx="2286">
                  <c:v>58.790799999999997</c:v>
                </c:pt>
                <c:pt idx="2287">
                  <c:v>58.82949</c:v>
                </c:pt>
                <c:pt idx="2288">
                  <c:v>58.868169999999999</c:v>
                </c:pt>
                <c:pt idx="2289">
                  <c:v>58.906820000000003</c:v>
                </c:pt>
                <c:pt idx="2290">
                  <c:v>58.945450000000001</c:v>
                </c:pt>
                <c:pt idx="2291">
                  <c:v>58.984070000000003</c:v>
                </c:pt>
                <c:pt idx="2292">
                  <c:v>59.022660000000002</c:v>
                </c:pt>
                <c:pt idx="2293">
                  <c:v>59.061219999999999</c:v>
                </c:pt>
                <c:pt idx="2294">
                  <c:v>59.099769999999999</c:v>
                </c:pt>
                <c:pt idx="2295">
                  <c:v>59.138300000000001</c:v>
                </c:pt>
                <c:pt idx="2296">
                  <c:v>59.1768</c:v>
                </c:pt>
                <c:pt idx="2297">
                  <c:v>59.21528</c:v>
                </c:pt>
                <c:pt idx="2298">
                  <c:v>59.253740000000001</c:v>
                </c:pt>
                <c:pt idx="2299">
                  <c:v>59.292180000000002</c:v>
                </c:pt>
                <c:pt idx="2300">
                  <c:v>59.330599999999997</c:v>
                </c:pt>
                <c:pt idx="2301">
                  <c:v>59.369</c:v>
                </c:pt>
                <c:pt idx="2302">
                  <c:v>59.40737</c:v>
                </c:pt>
                <c:pt idx="2303">
                  <c:v>59.445720000000001</c:v>
                </c:pt>
                <c:pt idx="2304">
                  <c:v>59.484050000000003</c:v>
                </c:pt>
                <c:pt idx="2305">
                  <c:v>59.522350000000003</c:v>
                </c:pt>
                <c:pt idx="2306">
                  <c:v>59.560639999999999</c:v>
                </c:pt>
                <c:pt idx="2307">
                  <c:v>59.5989</c:v>
                </c:pt>
                <c:pt idx="2308">
                  <c:v>59.637140000000002</c:v>
                </c:pt>
                <c:pt idx="2309">
                  <c:v>59.675359999999998</c:v>
                </c:pt>
                <c:pt idx="2310">
                  <c:v>59.713549999999998</c:v>
                </c:pt>
                <c:pt idx="2311">
                  <c:v>59.751719999999999</c:v>
                </c:pt>
                <c:pt idx="2312">
                  <c:v>59.789870000000001</c:v>
                </c:pt>
                <c:pt idx="2313">
                  <c:v>59.828000000000003</c:v>
                </c:pt>
                <c:pt idx="2314">
                  <c:v>59.866100000000003</c:v>
                </c:pt>
                <c:pt idx="2315">
                  <c:v>59.904179999999997</c:v>
                </c:pt>
                <c:pt idx="2316">
                  <c:v>59.942239999999998</c:v>
                </c:pt>
                <c:pt idx="2317">
                  <c:v>59.980269999999997</c:v>
                </c:pt>
                <c:pt idx="2318">
                  <c:v>60.018279999999997</c:v>
                </c:pt>
                <c:pt idx="2319">
                  <c:v>60.056269999999998</c:v>
                </c:pt>
                <c:pt idx="2320">
                  <c:v>60.094230000000003</c:v>
                </c:pt>
                <c:pt idx="2321">
                  <c:v>60.132170000000002</c:v>
                </c:pt>
                <c:pt idx="2322">
                  <c:v>60.170090000000002</c:v>
                </c:pt>
                <c:pt idx="2323">
                  <c:v>60.207979999999999</c:v>
                </c:pt>
                <c:pt idx="2324">
                  <c:v>60.245849999999997</c:v>
                </c:pt>
                <c:pt idx="2325">
                  <c:v>60.283700000000003</c:v>
                </c:pt>
                <c:pt idx="2326">
                  <c:v>60.32152</c:v>
                </c:pt>
                <c:pt idx="2327">
                  <c:v>60.359319999999997</c:v>
                </c:pt>
                <c:pt idx="2328">
                  <c:v>60.397089999999999</c:v>
                </c:pt>
                <c:pt idx="2329">
                  <c:v>60.434840000000001</c:v>
                </c:pt>
                <c:pt idx="2330">
                  <c:v>60.472569999999997</c:v>
                </c:pt>
                <c:pt idx="2331">
                  <c:v>60.510269999999998</c:v>
                </c:pt>
                <c:pt idx="2332">
                  <c:v>60.54795</c:v>
                </c:pt>
                <c:pt idx="2333">
                  <c:v>60.585599999999999</c:v>
                </c:pt>
                <c:pt idx="2334">
                  <c:v>60.62323</c:v>
                </c:pt>
                <c:pt idx="2335">
                  <c:v>60.66084</c:v>
                </c:pt>
                <c:pt idx="2336">
                  <c:v>60.698419999999999</c:v>
                </c:pt>
                <c:pt idx="2337">
                  <c:v>60.735970000000002</c:v>
                </c:pt>
                <c:pt idx="2338">
                  <c:v>60.773499999999999</c:v>
                </c:pt>
                <c:pt idx="2339">
                  <c:v>60.811010000000003</c:v>
                </c:pt>
                <c:pt idx="2340">
                  <c:v>60.848489999999998</c:v>
                </c:pt>
                <c:pt idx="2341">
                  <c:v>60.885950000000001</c:v>
                </c:pt>
                <c:pt idx="2342">
                  <c:v>60.923380000000002</c:v>
                </c:pt>
                <c:pt idx="2343">
                  <c:v>60.960790000000003</c:v>
                </c:pt>
                <c:pt idx="2344">
                  <c:v>60.998170000000002</c:v>
                </c:pt>
                <c:pt idx="2345">
                  <c:v>61.035519999999998</c:v>
                </c:pt>
                <c:pt idx="2346">
                  <c:v>61.072850000000003</c:v>
                </c:pt>
                <c:pt idx="2347">
                  <c:v>61.11016</c:v>
                </c:pt>
                <c:pt idx="2348">
                  <c:v>61.147440000000003</c:v>
                </c:pt>
                <c:pt idx="2349">
                  <c:v>61.184699999999999</c:v>
                </c:pt>
                <c:pt idx="2350">
                  <c:v>61.22193</c:v>
                </c:pt>
                <c:pt idx="2351">
                  <c:v>61.259129999999999</c:v>
                </c:pt>
                <c:pt idx="2352">
                  <c:v>61.296309999999998</c:v>
                </c:pt>
                <c:pt idx="2353">
                  <c:v>61.333460000000002</c:v>
                </c:pt>
                <c:pt idx="2354">
                  <c:v>61.37059</c:v>
                </c:pt>
                <c:pt idx="2355">
                  <c:v>61.407690000000002</c:v>
                </c:pt>
                <c:pt idx="2356">
                  <c:v>61.444760000000002</c:v>
                </c:pt>
                <c:pt idx="2357">
                  <c:v>61.481810000000003</c:v>
                </c:pt>
                <c:pt idx="2358">
                  <c:v>61.518830000000001</c:v>
                </c:pt>
                <c:pt idx="2359">
                  <c:v>61.55583</c:v>
                </c:pt>
                <c:pt idx="2360">
                  <c:v>61.592799999999997</c:v>
                </c:pt>
                <c:pt idx="2361">
                  <c:v>61.629739999999998</c:v>
                </c:pt>
                <c:pt idx="2362">
                  <c:v>61.66666</c:v>
                </c:pt>
                <c:pt idx="2363">
                  <c:v>61.70355</c:v>
                </c:pt>
                <c:pt idx="2364">
                  <c:v>61.740409999999997</c:v>
                </c:pt>
                <c:pt idx="2365">
                  <c:v>61.777250000000002</c:v>
                </c:pt>
                <c:pt idx="2366">
                  <c:v>61.814059999999998</c:v>
                </c:pt>
                <c:pt idx="2367">
                  <c:v>61.850839999999998</c:v>
                </c:pt>
                <c:pt idx="2368">
                  <c:v>61.887599999999999</c:v>
                </c:pt>
                <c:pt idx="2369">
                  <c:v>61.924329999999998</c:v>
                </c:pt>
                <c:pt idx="2370">
                  <c:v>61.961030000000001</c:v>
                </c:pt>
                <c:pt idx="2371">
                  <c:v>61.997709999999998</c:v>
                </c:pt>
                <c:pt idx="2372">
                  <c:v>62.03436</c:v>
                </c:pt>
                <c:pt idx="2373">
                  <c:v>62.070979999999999</c:v>
                </c:pt>
                <c:pt idx="2374">
                  <c:v>62.107570000000003</c:v>
                </c:pt>
                <c:pt idx="2375">
                  <c:v>62.14414</c:v>
                </c:pt>
                <c:pt idx="2376">
                  <c:v>62.180680000000002</c:v>
                </c:pt>
                <c:pt idx="2377">
                  <c:v>62.217190000000002</c:v>
                </c:pt>
                <c:pt idx="2378">
                  <c:v>62.253680000000003</c:v>
                </c:pt>
                <c:pt idx="2379">
                  <c:v>62.290129999999998</c:v>
                </c:pt>
                <c:pt idx="2380">
                  <c:v>62.326560000000001</c:v>
                </c:pt>
                <c:pt idx="2381">
                  <c:v>62.362960000000001</c:v>
                </c:pt>
                <c:pt idx="2382">
                  <c:v>62.399340000000002</c:v>
                </c:pt>
                <c:pt idx="2383">
                  <c:v>62.435679999999998</c:v>
                </c:pt>
                <c:pt idx="2384">
                  <c:v>62.472000000000001</c:v>
                </c:pt>
                <c:pt idx="2385">
                  <c:v>62.508290000000002</c:v>
                </c:pt>
                <c:pt idx="2386">
                  <c:v>62.544550000000001</c:v>
                </c:pt>
                <c:pt idx="2387">
                  <c:v>62.580779999999997</c:v>
                </c:pt>
                <c:pt idx="2388">
                  <c:v>62.616979999999998</c:v>
                </c:pt>
                <c:pt idx="2389">
                  <c:v>62.65316</c:v>
                </c:pt>
                <c:pt idx="2390">
                  <c:v>62.689309999999999</c:v>
                </c:pt>
                <c:pt idx="2391">
                  <c:v>62.725430000000003</c:v>
                </c:pt>
                <c:pt idx="2392">
                  <c:v>62.761519999999997</c:v>
                </c:pt>
                <c:pt idx="2393">
                  <c:v>62.797580000000004</c:v>
                </c:pt>
                <c:pt idx="2394">
                  <c:v>62.83361</c:v>
                </c:pt>
                <c:pt idx="2395">
                  <c:v>62.869619999999998</c:v>
                </c:pt>
                <c:pt idx="2396">
                  <c:v>62.905589999999997</c:v>
                </c:pt>
                <c:pt idx="2397">
                  <c:v>62.941540000000003</c:v>
                </c:pt>
                <c:pt idx="2398">
                  <c:v>62.977449999999997</c:v>
                </c:pt>
                <c:pt idx="2399">
                  <c:v>63.013339999999999</c:v>
                </c:pt>
                <c:pt idx="2400">
                  <c:v>63.049199999999999</c:v>
                </c:pt>
                <c:pt idx="2401">
                  <c:v>63.085030000000003</c:v>
                </c:pt>
                <c:pt idx="2402">
                  <c:v>63.120829999999998</c:v>
                </c:pt>
                <c:pt idx="2403">
                  <c:v>63.156599999999997</c:v>
                </c:pt>
                <c:pt idx="2404">
                  <c:v>63.192340000000002</c:v>
                </c:pt>
                <c:pt idx="2405">
                  <c:v>63.228050000000003</c:v>
                </c:pt>
                <c:pt idx="2406">
                  <c:v>63.263730000000002</c:v>
                </c:pt>
                <c:pt idx="2407">
                  <c:v>63.299390000000002</c:v>
                </c:pt>
                <c:pt idx="2408">
                  <c:v>63.335009999999997</c:v>
                </c:pt>
                <c:pt idx="2409">
                  <c:v>63.370600000000003</c:v>
                </c:pt>
                <c:pt idx="2410">
                  <c:v>63.40616</c:v>
                </c:pt>
                <c:pt idx="2411">
                  <c:v>63.441699999999997</c:v>
                </c:pt>
                <c:pt idx="2412">
                  <c:v>63.477200000000003</c:v>
                </c:pt>
                <c:pt idx="2413">
                  <c:v>63.51267</c:v>
                </c:pt>
                <c:pt idx="2414">
                  <c:v>63.548110000000001</c:v>
                </c:pt>
                <c:pt idx="2415">
                  <c:v>63.58352</c:v>
                </c:pt>
                <c:pt idx="2416">
                  <c:v>63.61891</c:v>
                </c:pt>
                <c:pt idx="2417">
                  <c:v>63.654260000000001</c:v>
                </c:pt>
                <c:pt idx="2418">
                  <c:v>63.689579999999999</c:v>
                </c:pt>
                <c:pt idx="2419">
                  <c:v>63.724870000000003</c:v>
                </c:pt>
                <c:pt idx="2420">
                  <c:v>63.760129999999997</c:v>
                </c:pt>
                <c:pt idx="2421">
                  <c:v>63.795349999999999</c:v>
                </c:pt>
                <c:pt idx="2422">
                  <c:v>63.830550000000002</c:v>
                </c:pt>
                <c:pt idx="2423">
                  <c:v>63.865720000000003</c:v>
                </c:pt>
                <c:pt idx="2424">
                  <c:v>63.900849999999998</c:v>
                </c:pt>
                <c:pt idx="2425">
                  <c:v>63.935960000000001</c:v>
                </c:pt>
                <c:pt idx="2426">
                  <c:v>63.971029999999999</c:v>
                </c:pt>
                <c:pt idx="2427">
                  <c:v>64.006079999999997</c:v>
                </c:pt>
                <c:pt idx="2428">
                  <c:v>64.041089999999997</c:v>
                </c:pt>
                <c:pt idx="2429">
                  <c:v>64.076070000000001</c:v>
                </c:pt>
                <c:pt idx="2430">
                  <c:v>64.111009999999993</c:v>
                </c:pt>
                <c:pt idx="2431">
                  <c:v>64.145930000000007</c:v>
                </c:pt>
                <c:pt idx="2432">
                  <c:v>64.180819999999997</c:v>
                </c:pt>
                <c:pt idx="2433">
                  <c:v>64.215670000000003</c:v>
                </c:pt>
                <c:pt idx="2434">
                  <c:v>64.250489999999999</c:v>
                </c:pt>
                <c:pt idx="2435">
                  <c:v>64.28528</c:v>
                </c:pt>
                <c:pt idx="2436">
                  <c:v>64.320040000000006</c:v>
                </c:pt>
                <c:pt idx="2437">
                  <c:v>64.354770000000002</c:v>
                </c:pt>
                <c:pt idx="2438">
                  <c:v>64.38946</c:v>
                </c:pt>
                <c:pt idx="2439">
                  <c:v>64.424120000000002</c:v>
                </c:pt>
                <c:pt idx="2440">
                  <c:v>64.458759999999998</c:v>
                </c:pt>
                <c:pt idx="2441">
                  <c:v>64.493350000000007</c:v>
                </c:pt>
                <c:pt idx="2442">
                  <c:v>64.527919999999995</c:v>
                </c:pt>
                <c:pt idx="2443">
                  <c:v>64.562449999999998</c:v>
                </c:pt>
                <c:pt idx="2444">
                  <c:v>64.596950000000007</c:v>
                </c:pt>
                <c:pt idx="2445">
                  <c:v>64.631420000000006</c:v>
                </c:pt>
                <c:pt idx="2446">
                  <c:v>64.665859999999995</c:v>
                </c:pt>
                <c:pt idx="2447">
                  <c:v>64.70026</c:v>
                </c:pt>
                <c:pt idx="2448">
                  <c:v>64.734629999999996</c:v>
                </c:pt>
                <c:pt idx="2449">
                  <c:v>64.768969999999996</c:v>
                </c:pt>
                <c:pt idx="2450">
                  <c:v>64.803280000000001</c:v>
                </c:pt>
                <c:pt idx="2451">
                  <c:v>64.837549999999993</c:v>
                </c:pt>
                <c:pt idx="2452">
                  <c:v>64.871790000000004</c:v>
                </c:pt>
                <c:pt idx="2453">
                  <c:v>64.905990000000003</c:v>
                </c:pt>
                <c:pt idx="2454">
                  <c:v>64.940160000000006</c:v>
                </c:pt>
                <c:pt idx="2455">
                  <c:v>64.974299999999999</c:v>
                </c:pt>
                <c:pt idx="2456">
                  <c:v>65.008409999999998</c:v>
                </c:pt>
                <c:pt idx="2457">
                  <c:v>65.042479999999998</c:v>
                </c:pt>
                <c:pt idx="2458">
                  <c:v>65.076520000000002</c:v>
                </c:pt>
                <c:pt idx="2459">
                  <c:v>65.110529999999997</c:v>
                </c:pt>
                <c:pt idx="2460">
                  <c:v>65.144499999999994</c:v>
                </c:pt>
                <c:pt idx="2461">
                  <c:v>65.178439999999995</c:v>
                </c:pt>
                <c:pt idx="2462">
                  <c:v>65.212339999999998</c:v>
                </c:pt>
                <c:pt idx="2463">
                  <c:v>65.246219999999994</c:v>
                </c:pt>
                <c:pt idx="2464">
                  <c:v>65.280050000000003</c:v>
                </c:pt>
                <c:pt idx="2465">
                  <c:v>65.313860000000005</c:v>
                </c:pt>
                <c:pt idx="2466">
                  <c:v>65.347620000000006</c:v>
                </c:pt>
                <c:pt idx="2467">
                  <c:v>65.381360000000001</c:v>
                </c:pt>
                <c:pt idx="2468">
                  <c:v>65.415059999999997</c:v>
                </c:pt>
                <c:pt idx="2469">
                  <c:v>65.448729999999998</c:v>
                </c:pt>
                <c:pt idx="2470">
                  <c:v>65.48236</c:v>
                </c:pt>
                <c:pt idx="2471">
                  <c:v>65.515960000000007</c:v>
                </c:pt>
                <c:pt idx="2472">
                  <c:v>65.549520000000001</c:v>
                </c:pt>
                <c:pt idx="2473">
                  <c:v>65.58305</c:v>
                </c:pt>
                <c:pt idx="2474">
                  <c:v>65.616540000000001</c:v>
                </c:pt>
                <c:pt idx="2475">
                  <c:v>65.650000000000006</c:v>
                </c:pt>
                <c:pt idx="2476">
                  <c:v>65.683430000000001</c:v>
                </c:pt>
                <c:pt idx="2477">
                  <c:v>65.716819999999998</c:v>
                </c:pt>
                <c:pt idx="2478">
                  <c:v>65.750169999999997</c:v>
                </c:pt>
                <c:pt idx="2479">
                  <c:v>65.78349</c:v>
                </c:pt>
                <c:pt idx="2480">
                  <c:v>65.816779999999994</c:v>
                </c:pt>
                <c:pt idx="2481">
                  <c:v>65.850030000000004</c:v>
                </c:pt>
                <c:pt idx="2482">
                  <c:v>65.883240000000001</c:v>
                </c:pt>
                <c:pt idx="2483">
                  <c:v>65.916420000000002</c:v>
                </c:pt>
                <c:pt idx="2484">
                  <c:v>65.949569999999994</c:v>
                </c:pt>
                <c:pt idx="2485">
                  <c:v>65.982669999999999</c:v>
                </c:pt>
                <c:pt idx="2486">
                  <c:v>66.015749999999997</c:v>
                </c:pt>
                <c:pt idx="2487">
                  <c:v>66.048779999999994</c:v>
                </c:pt>
                <c:pt idx="2488">
                  <c:v>66.081789999999998</c:v>
                </c:pt>
                <c:pt idx="2489">
                  <c:v>66.114750000000001</c:v>
                </c:pt>
                <c:pt idx="2490">
                  <c:v>66.147679999999994</c:v>
                </c:pt>
                <c:pt idx="2491">
                  <c:v>66.180580000000006</c:v>
                </c:pt>
                <c:pt idx="2492">
                  <c:v>66.213440000000006</c:v>
                </c:pt>
                <c:pt idx="2493">
                  <c:v>66.246260000000007</c:v>
                </c:pt>
                <c:pt idx="2494">
                  <c:v>66.279039999999995</c:v>
                </c:pt>
                <c:pt idx="2495">
                  <c:v>66.311790000000002</c:v>
                </c:pt>
                <c:pt idx="2496">
                  <c:v>66.34451</c:v>
                </c:pt>
                <c:pt idx="2497">
                  <c:v>66.377189999999999</c:v>
                </c:pt>
                <c:pt idx="2498">
                  <c:v>66.409829999999999</c:v>
                </c:pt>
                <c:pt idx="2499">
                  <c:v>66.442430000000002</c:v>
                </c:pt>
                <c:pt idx="2500">
                  <c:v>66.474999999999994</c:v>
                </c:pt>
                <c:pt idx="2501">
                  <c:v>66.507530000000003</c:v>
                </c:pt>
                <c:pt idx="2502">
                  <c:v>66.540030000000002</c:v>
                </c:pt>
                <c:pt idx="2503">
                  <c:v>66.572490000000002</c:v>
                </c:pt>
                <c:pt idx="2504">
                  <c:v>66.604910000000004</c:v>
                </c:pt>
                <c:pt idx="2505">
                  <c:v>66.637289999999993</c:v>
                </c:pt>
                <c:pt idx="2506">
                  <c:v>66.669640000000001</c:v>
                </c:pt>
                <c:pt idx="2507">
                  <c:v>66.70196</c:v>
                </c:pt>
                <c:pt idx="2508">
                  <c:v>66.73424</c:v>
                </c:pt>
                <c:pt idx="2509">
                  <c:v>66.766480000000001</c:v>
                </c:pt>
                <c:pt idx="2510">
                  <c:v>66.798680000000004</c:v>
                </c:pt>
                <c:pt idx="2511">
                  <c:v>66.830849999999998</c:v>
                </c:pt>
                <c:pt idx="2512">
                  <c:v>66.862989999999996</c:v>
                </c:pt>
                <c:pt idx="2513">
                  <c:v>66.895079999999993</c:v>
                </c:pt>
                <c:pt idx="2514">
                  <c:v>66.927149999999997</c:v>
                </c:pt>
                <c:pt idx="2515">
                  <c:v>66.95917</c:v>
                </c:pt>
                <c:pt idx="2516">
                  <c:v>66.991169999999997</c:v>
                </c:pt>
                <c:pt idx="2517">
                  <c:v>67.023120000000006</c:v>
                </c:pt>
                <c:pt idx="2518">
                  <c:v>67.055040000000005</c:v>
                </c:pt>
                <c:pt idx="2519">
                  <c:v>67.086929999999995</c:v>
                </c:pt>
                <c:pt idx="2520">
                  <c:v>67.118780000000001</c:v>
                </c:pt>
                <c:pt idx="2521">
                  <c:v>67.150589999999994</c:v>
                </c:pt>
                <c:pt idx="2522">
                  <c:v>67.182370000000006</c:v>
                </c:pt>
                <c:pt idx="2523">
                  <c:v>67.214119999999994</c:v>
                </c:pt>
                <c:pt idx="2524">
                  <c:v>67.245829999999998</c:v>
                </c:pt>
                <c:pt idx="2525">
                  <c:v>67.277500000000003</c:v>
                </c:pt>
                <c:pt idx="2526">
                  <c:v>67.309139999999999</c:v>
                </c:pt>
                <c:pt idx="2527">
                  <c:v>67.34075</c:v>
                </c:pt>
                <c:pt idx="2528">
                  <c:v>67.372320000000002</c:v>
                </c:pt>
                <c:pt idx="2529">
                  <c:v>67.403859999999995</c:v>
                </c:pt>
                <c:pt idx="2530">
                  <c:v>67.435360000000003</c:v>
                </c:pt>
                <c:pt idx="2531">
                  <c:v>67.466830000000002</c:v>
                </c:pt>
                <c:pt idx="2532">
                  <c:v>67.498260000000002</c:v>
                </c:pt>
                <c:pt idx="2533">
                  <c:v>67.529660000000007</c:v>
                </c:pt>
                <c:pt idx="2534">
                  <c:v>67.561019999999999</c:v>
                </c:pt>
                <c:pt idx="2535">
                  <c:v>67.592359999999999</c:v>
                </c:pt>
                <c:pt idx="2536">
                  <c:v>67.623649999999998</c:v>
                </c:pt>
                <c:pt idx="2537">
                  <c:v>67.654920000000004</c:v>
                </c:pt>
                <c:pt idx="2538">
                  <c:v>67.686139999999995</c:v>
                </c:pt>
                <c:pt idx="2539">
                  <c:v>67.717339999999993</c:v>
                </c:pt>
                <c:pt idx="2540">
                  <c:v>67.748500000000007</c:v>
                </c:pt>
                <c:pt idx="2541">
                  <c:v>67.779629999999997</c:v>
                </c:pt>
                <c:pt idx="2542">
                  <c:v>67.810720000000003</c:v>
                </c:pt>
                <c:pt idx="2543">
                  <c:v>67.84178</c:v>
                </c:pt>
                <c:pt idx="2544">
                  <c:v>67.872810000000001</c:v>
                </c:pt>
                <c:pt idx="2545">
                  <c:v>67.903800000000004</c:v>
                </c:pt>
                <c:pt idx="2546">
                  <c:v>67.934759999999997</c:v>
                </c:pt>
                <c:pt idx="2547">
                  <c:v>67.965689999999995</c:v>
                </c:pt>
                <c:pt idx="2548">
                  <c:v>67.996589999999998</c:v>
                </c:pt>
                <c:pt idx="2549">
                  <c:v>68.027450000000002</c:v>
                </c:pt>
                <c:pt idx="2550">
                  <c:v>68.058279999999996</c:v>
                </c:pt>
                <c:pt idx="2551">
                  <c:v>68.089070000000007</c:v>
                </c:pt>
                <c:pt idx="2552">
                  <c:v>68.119829999999993</c:v>
                </c:pt>
                <c:pt idx="2553">
                  <c:v>68.150559999999999</c:v>
                </c:pt>
                <c:pt idx="2554">
                  <c:v>68.181259999999995</c:v>
                </c:pt>
                <c:pt idx="2555">
                  <c:v>68.211920000000006</c:v>
                </c:pt>
                <c:pt idx="2556">
                  <c:v>68.242549999999994</c:v>
                </c:pt>
                <c:pt idx="2557">
                  <c:v>68.273150000000001</c:v>
                </c:pt>
                <c:pt idx="2558">
                  <c:v>68.303719999999998</c:v>
                </c:pt>
                <c:pt idx="2559">
                  <c:v>68.334249999999997</c:v>
                </c:pt>
                <c:pt idx="2560">
                  <c:v>68.364760000000004</c:v>
                </c:pt>
                <c:pt idx="2561">
                  <c:v>68.395219999999995</c:v>
                </c:pt>
                <c:pt idx="2562">
                  <c:v>68.425659999999993</c:v>
                </c:pt>
                <c:pt idx="2563">
                  <c:v>68.456069999999997</c:v>
                </c:pt>
                <c:pt idx="2564">
                  <c:v>68.486440000000002</c:v>
                </c:pt>
                <c:pt idx="2565">
                  <c:v>68.516779999999997</c:v>
                </c:pt>
                <c:pt idx="2566">
                  <c:v>68.547089999999997</c:v>
                </c:pt>
                <c:pt idx="2567">
                  <c:v>68.577370000000002</c:v>
                </c:pt>
                <c:pt idx="2568">
                  <c:v>68.607619999999997</c:v>
                </c:pt>
                <c:pt idx="2569">
                  <c:v>68.637829999999994</c:v>
                </c:pt>
                <c:pt idx="2570">
                  <c:v>68.668009999999995</c:v>
                </c:pt>
                <c:pt idx="2571">
                  <c:v>68.698170000000005</c:v>
                </c:pt>
                <c:pt idx="2572">
                  <c:v>68.728290000000001</c:v>
                </c:pt>
                <c:pt idx="2573">
                  <c:v>68.758380000000002</c:v>
                </c:pt>
                <c:pt idx="2574">
                  <c:v>68.788430000000005</c:v>
                </c:pt>
                <c:pt idx="2575">
                  <c:v>68.818460000000002</c:v>
                </c:pt>
                <c:pt idx="2576">
                  <c:v>68.84845</c:v>
                </c:pt>
                <c:pt idx="2577">
                  <c:v>68.878420000000006</c:v>
                </c:pt>
                <c:pt idx="2578">
                  <c:v>68.908349999999999</c:v>
                </c:pt>
                <c:pt idx="2579">
                  <c:v>68.938249999999996</c:v>
                </c:pt>
                <c:pt idx="2580">
                  <c:v>68.968130000000002</c:v>
                </c:pt>
                <c:pt idx="2581">
                  <c:v>68.997969999999995</c:v>
                </c:pt>
                <c:pt idx="2582">
                  <c:v>69.027780000000007</c:v>
                </c:pt>
                <c:pt idx="2583">
                  <c:v>69.057559999999995</c:v>
                </c:pt>
                <c:pt idx="2584">
                  <c:v>69.087310000000002</c:v>
                </c:pt>
                <c:pt idx="2585">
                  <c:v>69.117019999999997</c:v>
                </c:pt>
                <c:pt idx="2586">
                  <c:v>69.146709999999999</c:v>
                </c:pt>
                <c:pt idx="2587">
                  <c:v>69.176370000000006</c:v>
                </c:pt>
                <c:pt idx="2588">
                  <c:v>69.206000000000003</c:v>
                </c:pt>
                <c:pt idx="2589">
                  <c:v>69.235600000000005</c:v>
                </c:pt>
                <c:pt idx="2590">
                  <c:v>69.265159999999995</c:v>
                </c:pt>
                <c:pt idx="2591">
                  <c:v>69.294700000000006</c:v>
                </c:pt>
                <c:pt idx="2592">
                  <c:v>69.324209999999994</c:v>
                </c:pt>
                <c:pt idx="2593">
                  <c:v>69.35369</c:v>
                </c:pt>
                <c:pt idx="2594">
                  <c:v>69.383129999999994</c:v>
                </c:pt>
                <c:pt idx="2595">
                  <c:v>69.412549999999996</c:v>
                </c:pt>
                <c:pt idx="2596">
                  <c:v>69.441940000000002</c:v>
                </c:pt>
                <c:pt idx="2597">
                  <c:v>69.471299999999999</c:v>
                </c:pt>
                <c:pt idx="2598">
                  <c:v>69.500630000000001</c:v>
                </c:pt>
                <c:pt idx="2599">
                  <c:v>69.529929999999993</c:v>
                </c:pt>
                <c:pt idx="2600">
                  <c:v>69.559200000000004</c:v>
                </c:pt>
                <c:pt idx="2601">
                  <c:v>69.588440000000006</c:v>
                </c:pt>
                <c:pt idx="2602">
                  <c:v>69.617649999999998</c:v>
                </c:pt>
                <c:pt idx="2603">
                  <c:v>69.646839999999997</c:v>
                </c:pt>
                <c:pt idx="2604">
                  <c:v>69.675989999999999</c:v>
                </c:pt>
                <c:pt idx="2605">
                  <c:v>69.705119999999994</c:v>
                </c:pt>
                <c:pt idx="2606">
                  <c:v>69.734210000000004</c:v>
                </c:pt>
                <c:pt idx="2607">
                  <c:v>69.763279999999995</c:v>
                </c:pt>
                <c:pt idx="2608">
                  <c:v>69.792320000000004</c:v>
                </c:pt>
                <c:pt idx="2609">
                  <c:v>69.821330000000003</c:v>
                </c:pt>
                <c:pt idx="2610">
                  <c:v>69.850309999999993</c:v>
                </c:pt>
                <c:pt idx="2611">
                  <c:v>69.879260000000002</c:v>
                </c:pt>
                <c:pt idx="2612">
                  <c:v>69.908180000000002</c:v>
                </c:pt>
                <c:pt idx="2613">
                  <c:v>69.937079999999995</c:v>
                </c:pt>
                <c:pt idx="2614">
                  <c:v>69.965950000000007</c:v>
                </c:pt>
                <c:pt idx="2615">
                  <c:v>69.994789999999995</c:v>
                </c:pt>
                <c:pt idx="2616">
                  <c:v>70.023600000000002</c:v>
                </c:pt>
                <c:pt idx="2617">
                  <c:v>70.052379999999999</c:v>
                </c:pt>
                <c:pt idx="2618">
                  <c:v>70.081140000000005</c:v>
                </c:pt>
                <c:pt idx="2619">
                  <c:v>70.109859999999998</c:v>
                </c:pt>
                <c:pt idx="2620">
                  <c:v>70.138559999999998</c:v>
                </c:pt>
                <c:pt idx="2621">
                  <c:v>70.167230000000004</c:v>
                </c:pt>
                <c:pt idx="2622">
                  <c:v>70.195880000000002</c:v>
                </c:pt>
                <c:pt idx="2623">
                  <c:v>70.224490000000003</c:v>
                </c:pt>
                <c:pt idx="2624">
                  <c:v>70.253079999999997</c:v>
                </c:pt>
                <c:pt idx="2625">
                  <c:v>70.281639999999996</c:v>
                </c:pt>
                <c:pt idx="2626">
                  <c:v>70.310169999999999</c:v>
                </c:pt>
                <c:pt idx="2627">
                  <c:v>70.338679999999997</c:v>
                </c:pt>
                <c:pt idx="2628">
                  <c:v>70.367159999999998</c:v>
                </c:pt>
                <c:pt idx="2629">
                  <c:v>70.395610000000005</c:v>
                </c:pt>
                <c:pt idx="2630">
                  <c:v>70.424030000000002</c:v>
                </c:pt>
                <c:pt idx="2631">
                  <c:v>70.452430000000007</c:v>
                </c:pt>
                <c:pt idx="2632">
                  <c:v>70.480800000000002</c:v>
                </c:pt>
                <c:pt idx="2633">
                  <c:v>70.509140000000002</c:v>
                </c:pt>
                <c:pt idx="2634">
                  <c:v>70.537459999999996</c:v>
                </c:pt>
                <c:pt idx="2635">
                  <c:v>70.565749999999994</c:v>
                </c:pt>
                <c:pt idx="2636">
                  <c:v>70.594009999999997</c:v>
                </c:pt>
                <c:pt idx="2637">
                  <c:v>70.622249999999994</c:v>
                </c:pt>
                <c:pt idx="2638">
                  <c:v>70.650459999999995</c:v>
                </c:pt>
                <c:pt idx="2639">
                  <c:v>70.678640000000001</c:v>
                </c:pt>
                <c:pt idx="2640">
                  <c:v>70.706800000000001</c:v>
                </c:pt>
                <c:pt idx="2641">
                  <c:v>70.734930000000006</c:v>
                </c:pt>
                <c:pt idx="2642">
                  <c:v>70.763030000000001</c:v>
                </c:pt>
                <c:pt idx="2643">
                  <c:v>70.791110000000003</c:v>
                </c:pt>
                <c:pt idx="2644">
                  <c:v>70.819159999999997</c:v>
                </c:pt>
                <c:pt idx="2645">
                  <c:v>70.847189999999998</c:v>
                </c:pt>
                <c:pt idx="2646">
                  <c:v>70.875190000000003</c:v>
                </c:pt>
                <c:pt idx="2647">
                  <c:v>70.90316</c:v>
                </c:pt>
                <c:pt idx="2648">
                  <c:v>70.931110000000004</c:v>
                </c:pt>
                <c:pt idx="2649">
                  <c:v>70.959029999999998</c:v>
                </c:pt>
                <c:pt idx="2650">
                  <c:v>70.986930000000001</c:v>
                </c:pt>
                <c:pt idx="2651">
                  <c:v>71.014799999999994</c:v>
                </c:pt>
                <c:pt idx="2652">
                  <c:v>71.042640000000006</c:v>
                </c:pt>
                <c:pt idx="2653">
                  <c:v>71.070459999999997</c:v>
                </c:pt>
                <c:pt idx="2654">
                  <c:v>71.098249999999993</c:v>
                </c:pt>
                <c:pt idx="2655">
                  <c:v>71.126019999999997</c:v>
                </c:pt>
                <c:pt idx="2656">
                  <c:v>71.153769999999994</c:v>
                </c:pt>
                <c:pt idx="2657">
                  <c:v>71.181489999999997</c:v>
                </c:pt>
                <c:pt idx="2658">
                  <c:v>71.209180000000003</c:v>
                </c:pt>
                <c:pt idx="2659">
                  <c:v>71.236850000000004</c:v>
                </c:pt>
                <c:pt idx="2660">
                  <c:v>71.264489999999995</c:v>
                </c:pt>
                <c:pt idx="2661">
                  <c:v>71.292109999999994</c:v>
                </c:pt>
                <c:pt idx="2662">
                  <c:v>71.319699999999997</c:v>
                </c:pt>
                <c:pt idx="2663">
                  <c:v>71.347269999999995</c:v>
                </c:pt>
                <c:pt idx="2664">
                  <c:v>71.37482</c:v>
                </c:pt>
                <c:pt idx="2665">
                  <c:v>71.402339999999995</c:v>
                </c:pt>
                <c:pt idx="2666">
                  <c:v>71.429829999999995</c:v>
                </c:pt>
                <c:pt idx="2667">
                  <c:v>71.457300000000004</c:v>
                </c:pt>
                <c:pt idx="2668">
                  <c:v>71.484750000000005</c:v>
                </c:pt>
                <c:pt idx="2669">
                  <c:v>71.512169999999998</c:v>
                </c:pt>
                <c:pt idx="2670">
                  <c:v>71.539569999999998</c:v>
                </c:pt>
                <c:pt idx="2671">
                  <c:v>71.566940000000002</c:v>
                </c:pt>
                <c:pt idx="2672">
                  <c:v>71.594290000000001</c:v>
                </c:pt>
                <c:pt idx="2673">
                  <c:v>71.621619999999993</c:v>
                </c:pt>
                <c:pt idx="2674">
                  <c:v>71.648920000000004</c:v>
                </c:pt>
                <c:pt idx="2675">
                  <c:v>71.676199999999994</c:v>
                </c:pt>
                <c:pt idx="2676">
                  <c:v>71.703450000000004</c:v>
                </c:pt>
                <c:pt idx="2677">
                  <c:v>71.730680000000007</c:v>
                </c:pt>
                <c:pt idx="2678">
                  <c:v>71.757890000000003</c:v>
                </c:pt>
                <c:pt idx="2679">
                  <c:v>71.785070000000005</c:v>
                </c:pt>
                <c:pt idx="2680">
                  <c:v>71.81223</c:v>
                </c:pt>
                <c:pt idx="2681">
                  <c:v>71.839370000000002</c:v>
                </c:pt>
                <c:pt idx="2682">
                  <c:v>71.866479999999996</c:v>
                </c:pt>
                <c:pt idx="2683">
                  <c:v>71.893569999999997</c:v>
                </c:pt>
                <c:pt idx="2684">
                  <c:v>71.920640000000006</c:v>
                </c:pt>
                <c:pt idx="2685">
                  <c:v>71.947680000000005</c:v>
                </c:pt>
                <c:pt idx="2686">
                  <c:v>71.974699999999999</c:v>
                </c:pt>
                <c:pt idx="2687">
                  <c:v>72.0017</c:v>
                </c:pt>
                <c:pt idx="2688">
                  <c:v>72.028670000000005</c:v>
                </c:pt>
                <c:pt idx="2689">
                  <c:v>72.055620000000005</c:v>
                </c:pt>
                <c:pt idx="2690">
                  <c:v>72.082549999999998</c:v>
                </c:pt>
                <c:pt idx="2691">
                  <c:v>72.109459999999999</c:v>
                </c:pt>
                <c:pt idx="2692">
                  <c:v>72.136340000000004</c:v>
                </c:pt>
                <c:pt idx="2693">
                  <c:v>72.163200000000003</c:v>
                </c:pt>
                <c:pt idx="2694">
                  <c:v>72.190039999999996</c:v>
                </c:pt>
                <c:pt idx="2695">
                  <c:v>72.216849999999994</c:v>
                </c:pt>
                <c:pt idx="2696">
                  <c:v>72.243650000000002</c:v>
                </c:pt>
                <c:pt idx="2697">
                  <c:v>72.270420000000001</c:v>
                </c:pt>
                <c:pt idx="2698">
                  <c:v>72.297169999999994</c:v>
                </c:pt>
                <c:pt idx="2699">
                  <c:v>72.323899999999995</c:v>
                </c:pt>
                <c:pt idx="2700">
                  <c:v>72.3506</c:v>
                </c:pt>
                <c:pt idx="2701">
                  <c:v>72.377279999999999</c:v>
                </c:pt>
                <c:pt idx="2702">
                  <c:v>72.403940000000006</c:v>
                </c:pt>
                <c:pt idx="2703">
                  <c:v>72.430580000000006</c:v>
                </c:pt>
                <c:pt idx="2704">
                  <c:v>72.4572</c:v>
                </c:pt>
                <c:pt idx="2705">
                  <c:v>72.483800000000002</c:v>
                </c:pt>
                <c:pt idx="2706">
                  <c:v>72.510369999999995</c:v>
                </c:pt>
                <c:pt idx="2707">
                  <c:v>72.536919999999995</c:v>
                </c:pt>
                <c:pt idx="2708">
                  <c:v>72.563460000000006</c:v>
                </c:pt>
                <c:pt idx="2709">
                  <c:v>72.589969999999994</c:v>
                </c:pt>
                <c:pt idx="2710">
                  <c:v>72.61645</c:v>
                </c:pt>
                <c:pt idx="2711">
                  <c:v>72.642920000000004</c:v>
                </c:pt>
                <c:pt idx="2712">
                  <c:v>72.669370000000001</c:v>
                </c:pt>
                <c:pt idx="2713">
                  <c:v>72.695790000000002</c:v>
                </c:pt>
                <c:pt idx="2714">
                  <c:v>72.722200000000001</c:v>
                </c:pt>
                <c:pt idx="2715">
                  <c:v>72.748580000000004</c:v>
                </c:pt>
                <c:pt idx="2716">
                  <c:v>72.774940000000001</c:v>
                </c:pt>
                <c:pt idx="2717">
                  <c:v>72.801280000000006</c:v>
                </c:pt>
                <c:pt idx="2718">
                  <c:v>72.827610000000007</c:v>
                </c:pt>
                <c:pt idx="2719">
                  <c:v>72.853909999999999</c:v>
                </c:pt>
                <c:pt idx="2720">
                  <c:v>72.880189999999999</c:v>
                </c:pt>
                <c:pt idx="2721">
                  <c:v>72.906440000000003</c:v>
                </c:pt>
                <c:pt idx="2722">
                  <c:v>72.932680000000005</c:v>
                </c:pt>
                <c:pt idx="2723">
                  <c:v>72.9589</c:v>
                </c:pt>
                <c:pt idx="2724">
                  <c:v>72.985100000000003</c:v>
                </c:pt>
                <c:pt idx="2725">
                  <c:v>73.011279999999999</c:v>
                </c:pt>
                <c:pt idx="2726">
                  <c:v>73.037440000000004</c:v>
                </c:pt>
                <c:pt idx="2727">
                  <c:v>73.063569999999999</c:v>
                </c:pt>
                <c:pt idx="2728">
                  <c:v>73.089690000000004</c:v>
                </c:pt>
                <c:pt idx="2729">
                  <c:v>73.115790000000004</c:v>
                </c:pt>
                <c:pt idx="2730">
                  <c:v>73.141869999999997</c:v>
                </c:pt>
                <c:pt idx="2731">
                  <c:v>73.167929999999998</c:v>
                </c:pt>
                <c:pt idx="2732">
                  <c:v>73.193960000000004</c:v>
                </c:pt>
                <c:pt idx="2733">
                  <c:v>73.219980000000007</c:v>
                </c:pt>
                <c:pt idx="2734">
                  <c:v>73.245980000000003</c:v>
                </c:pt>
                <c:pt idx="2735">
                  <c:v>73.271960000000007</c:v>
                </c:pt>
                <c:pt idx="2736">
                  <c:v>73.297920000000005</c:v>
                </c:pt>
                <c:pt idx="2737">
                  <c:v>73.323859999999996</c:v>
                </c:pt>
                <c:pt idx="2738">
                  <c:v>73.349789999999999</c:v>
                </c:pt>
                <c:pt idx="2739">
                  <c:v>73.375690000000006</c:v>
                </c:pt>
                <c:pt idx="2740">
                  <c:v>73.401570000000007</c:v>
                </c:pt>
                <c:pt idx="2741">
                  <c:v>73.427440000000004</c:v>
                </c:pt>
                <c:pt idx="2742">
                  <c:v>73.453280000000007</c:v>
                </c:pt>
                <c:pt idx="2743">
                  <c:v>73.479110000000006</c:v>
                </c:pt>
                <c:pt idx="2744">
                  <c:v>73.504919999999998</c:v>
                </c:pt>
                <c:pt idx="2745">
                  <c:v>73.530709999999999</c:v>
                </c:pt>
                <c:pt idx="2746">
                  <c:v>73.556479999999993</c:v>
                </c:pt>
                <c:pt idx="2747">
                  <c:v>73.582229999999996</c:v>
                </c:pt>
                <c:pt idx="2748">
                  <c:v>73.607960000000006</c:v>
                </c:pt>
                <c:pt idx="2749">
                  <c:v>73.633679999999998</c:v>
                </c:pt>
                <c:pt idx="2750">
                  <c:v>73.659379999999999</c:v>
                </c:pt>
                <c:pt idx="2751">
                  <c:v>73.685050000000004</c:v>
                </c:pt>
                <c:pt idx="2752">
                  <c:v>73.710710000000006</c:v>
                </c:pt>
                <c:pt idx="2753">
                  <c:v>73.736360000000005</c:v>
                </c:pt>
                <c:pt idx="2754">
                  <c:v>73.761979999999994</c:v>
                </c:pt>
                <c:pt idx="2755">
                  <c:v>73.787589999999994</c:v>
                </c:pt>
                <c:pt idx="2756">
                  <c:v>73.81317</c:v>
                </c:pt>
                <c:pt idx="2757">
                  <c:v>73.838740000000001</c:v>
                </c:pt>
                <c:pt idx="2758">
                  <c:v>73.8643</c:v>
                </c:pt>
                <c:pt idx="2759">
                  <c:v>73.889830000000003</c:v>
                </c:pt>
                <c:pt idx="2760">
                  <c:v>73.915350000000004</c:v>
                </c:pt>
                <c:pt idx="2761">
                  <c:v>73.940849999999998</c:v>
                </c:pt>
                <c:pt idx="2762">
                  <c:v>73.966329999999999</c:v>
                </c:pt>
                <c:pt idx="2763">
                  <c:v>73.991789999999995</c:v>
                </c:pt>
                <c:pt idx="2764">
                  <c:v>74.017240000000001</c:v>
                </c:pt>
                <c:pt idx="2765">
                  <c:v>74.042670000000001</c:v>
                </c:pt>
                <c:pt idx="2766">
                  <c:v>74.068079999999995</c:v>
                </c:pt>
                <c:pt idx="2767">
                  <c:v>74.09348</c:v>
                </c:pt>
                <c:pt idx="2768">
                  <c:v>74.118859999999998</c:v>
                </c:pt>
                <c:pt idx="2769">
                  <c:v>74.144220000000004</c:v>
                </c:pt>
                <c:pt idx="2770">
                  <c:v>74.169560000000004</c:v>
                </c:pt>
                <c:pt idx="2771">
                  <c:v>74.194890000000001</c:v>
                </c:pt>
                <c:pt idx="2772">
                  <c:v>74.220200000000006</c:v>
                </c:pt>
                <c:pt idx="2773">
                  <c:v>74.245500000000007</c:v>
                </c:pt>
                <c:pt idx="2774">
                  <c:v>74.270769999999999</c:v>
                </c:pt>
                <c:pt idx="2775">
                  <c:v>74.296030000000002</c:v>
                </c:pt>
                <c:pt idx="2776">
                  <c:v>74.321280000000002</c:v>
                </c:pt>
                <c:pt idx="2777">
                  <c:v>74.346509999999995</c:v>
                </c:pt>
                <c:pt idx="2778">
                  <c:v>74.371719999999996</c:v>
                </c:pt>
                <c:pt idx="2779">
                  <c:v>74.396910000000005</c:v>
                </c:pt>
                <c:pt idx="2780">
                  <c:v>74.422089999999997</c:v>
                </c:pt>
                <c:pt idx="2781">
                  <c:v>74.44726</c:v>
                </c:pt>
                <c:pt idx="2782">
                  <c:v>74.472409999999996</c:v>
                </c:pt>
                <c:pt idx="2783">
                  <c:v>74.497540000000001</c:v>
                </c:pt>
                <c:pt idx="2784">
                  <c:v>74.522649999999999</c:v>
                </c:pt>
                <c:pt idx="2785">
                  <c:v>74.547749999999994</c:v>
                </c:pt>
                <c:pt idx="2786">
                  <c:v>74.572839999999999</c:v>
                </c:pt>
                <c:pt idx="2787">
                  <c:v>74.597899999999996</c:v>
                </c:pt>
                <c:pt idx="2788">
                  <c:v>74.622960000000006</c:v>
                </c:pt>
                <c:pt idx="2789">
                  <c:v>74.647989999999993</c:v>
                </c:pt>
                <c:pt idx="2790">
                  <c:v>74.673019999999994</c:v>
                </c:pt>
                <c:pt idx="2791">
                  <c:v>74.69802</c:v>
                </c:pt>
                <c:pt idx="2792">
                  <c:v>74.723010000000002</c:v>
                </c:pt>
                <c:pt idx="2793">
                  <c:v>74.747990000000001</c:v>
                </c:pt>
                <c:pt idx="2794">
                  <c:v>74.772949999999994</c:v>
                </c:pt>
                <c:pt idx="2795">
                  <c:v>74.797899999999998</c:v>
                </c:pt>
                <c:pt idx="2796">
                  <c:v>74.822829999999996</c:v>
                </c:pt>
                <c:pt idx="2797">
                  <c:v>74.847740000000002</c:v>
                </c:pt>
                <c:pt idx="2798">
                  <c:v>74.872640000000004</c:v>
                </c:pt>
                <c:pt idx="2799">
                  <c:v>74.897530000000003</c:v>
                </c:pt>
                <c:pt idx="2800">
                  <c:v>74.922399999999996</c:v>
                </c:pt>
                <c:pt idx="2801">
                  <c:v>74.94726</c:v>
                </c:pt>
                <c:pt idx="2802">
                  <c:v>74.972099999999998</c:v>
                </c:pt>
                <c:pt idx="2803">
                  <c:v>74.996930000000006</c:v>
                </c:pt>
                <c:pt idx="2804">
                  <c:v>75.021739999999994</c:v>
                </c:pt>
                <c:pt idx="2805">
                  <c:v>75.046539999999993</c:v>
                </c:pt>
                <c:pt idx="2806">
                  <c:v>75.07132</c:v>
                </c:pt>
                <c:pt idx="2807">
                  <c:v>75.096090000000004</c:v>
                </c:pt>
                <c:pt idx="2808">
                  <c:v>75.120850000000004</c:v>
                </c:pt>
                <c:pt idx="2809">
                  <c:v>75.145589999999999</c:v>
                </c:pt>
                <c:pt idx="2810">
                  <c:v>75.170320000000004</c:v>
                </c:pt>
                <c:pt idx="2811">
                  <c:v>75.195030000000003</c:v>
                </c:pt>
                <c:pt idx="2812">
                  <c:v>75.219740000000002</c:v>
                </c:pt>
                <c:pt idx="2813">
                  <c:v>75.244420000000005</c:v>
                </c:pt>
                <c:pt idx="2814">
                  <c:v>75.269090000000006</c:v>
                </c:pt>
                <c:pt idx="2815">
                  <c:v>75.293750000000003</c:v>
                </c:pt>
                <c:pt idx="2816">
                  <c:v>75.318399999999997</c:v>
                </c:pt>
                <c:pt idx="2817">
                  <c:v>75.343029999999999</c:v>
                </c:pt>
                <c:pt idx="2818">
                  <c:v>75.367649999999998</c:v>
                </c:pt>
                <c:pt idx="2819">
                  <c:v>75.392259999999993</c:v>
                </c:pt>
                <c:pt idx="2820">
                  <c:v>75.416849999999997</c:v>
                </c:pt>
                <c:pt idx="2821">
                  <c:v>75.441429999999997</c:v>
                </c:pt>
                <c:pt idx="2822">
                  <c:v>75.465999999999994</c:v>
                </c:pt>
                <c:pt idx="2823">
                  <c:v>75.490549999999999</c:v>
                </c:pt>
                <c:pt idx="2824">
                  <c:v>75.515090000000001</c:v>
                </c:pt>
                <c:pt idx="2825">
                  <c:v>75.539619999999999</c:v>
                </c:pt>
                <c:pt idx="2826">
                  <c:v>75.564130000000006</c:v>
                </c:pt>
                <c:pt idx="2827">
                  <c:v>75.588629999999995</c:v>
                </c:pt>
                <c:pt idx="2828">
                  <c:v>75.613119999999995</c:v>
                </c:pt>
                <c:pt idx="2829">
                  <c:v>75.637600000000006</c:v>
                </c:pt>
                <c:pt idx="2830">
                  <c:v>75.662059999999997</c:v>
                </c:pt>
                <c:pt idx="2831">
                  <c:v>75.686509999999998</c:v>
                </c:pt>
                <c:pt idx="2832">
                  <c:v>75.710949999999997</c:v>
                </c:pt>
                <c:pt idx="2833">
                  <c:v>75.735380000000006</c:v>
                </c:pt>
                <c:pt idx="2834">
                  <c:v>75.759789999999995</c:v>
                </c:pt>
                <c:pt idx="2835">
                  <c:v>75.784199999999998</c:v>
                </c:pt>
                <c:pt idx="2836">
                  <c:v>75.808589999999995</c:v>
                </c:pt>
                <c:pt idx="2837">
                  <c:v>75.83296</c:v>
                </c:pt>
                <c:pt idx="2838">
                  <c:v>75.857330000000005</c:v>
                </c:pt>
                <c:pt idx="2839">
                  <c:v>75.881690000000006</c:v>
                </c:pt>
                <c:pt idx="2840">
                  <c:v>75.906030000000001</c:v>
                </c:pt>
                <c:pt idx="2841">
                  <c:v>75.930359999999993</c:v>
                </c:pt>
                <c:pt idx="2842">
                  <c:v>75.954679999999996</c:v>
                </c:pt>
                <c:pt idx="2843">
                  <c:v>75.978989999999996</c:v>
                </c:pt>
                <c:pt idx="2844">
                  <c:v>76.003280000000004</c:v>
                </c:pt>
                <c:pt idx="2845">
                  <c:v>76.027569999999997</c:v>
                </c:pt>
                <c:pt idx="2846">
                  <c:v>76.051839999999999</c:v>
                </c:pt>
                <c:pt idx="2847">
                  <c:v>76.076099999999997</c:v>
                </c:pt>
                <c:pt idx="2848">
                  <c:v>76.100359999999995</c:v>
                </c:pt>
                <c:pt idx="2849">
                  <c:v>76.124600000000001</c:v>
                </c:pt>
                <c:pt idx="2850">
                  <c:v>76.148830000000004</c:v>
                </c:pt>
                <c:pt idx="2851">
                  <c:v>76.17304</c:v>
                </c:pt>
                <c:pt idx="2852">
                  <c:v>76.197249999999997</c:v>
                </c:pt>
                <c:pt idx="2853">
                  <c:v>76.221450000000004</c:v>
                </c:pt>
                <c:pt idx="2854">
                  <c:v>76.245630000000006</c:v>
                </c:pt>
                <c:pt idx="2855">
                  <c:v>76.269810000000007</c:v>
                </c:pt>
                <c:pt idx="2856">
                  <c:v>76.293970000000002</c:v>
                </c:pt>
                <c:pt idx="2857">
                  <c:v>76.318119999999993</c:v>
                </c:pt>
                <c:pt idx="2858">
                  <c:v>76.342269999999999</c:v>
                </c:pt>
                <c:pt idx="2859">
                  <c:v>76.366399999999999</c:v>
                </c:pt>
                <c:pt idx="2860">
                  <c:v>76.390519999999995</c:v>
                </c:pt>
                <c:pt idx="2861">
                  <c:v>76.414640000000006</c:v>
                </c:pt>
                <c:pt idx="2862">
                  <c:v>76.438739999999996</c:v>
                </c:pt>
                <c:pt idx="2863">
                  <c:v>76.462829999999997</c:v>
                </c:pt>
                <c:pt idx="2864">
                  <c:v>76.486909999999995</c:v>
                </c:pt>
                <c:pt idx="2865">
                  <c:v>76.510980000000004</c:v>
                </c:pt>
                <c:pt idx="2866">
                  <c:v>76.535049999999998</c:v>
                </c:pt>
                <c:pt idx="2867">
                  <c:v>76.559100000000001</c:v>
                </c:pt>
                <c:pt idx="2868">
                  <c:v>76.58314</c:v>
                </c:pt>
                <c:pt idx="2869">
                  <c:v>76.607169999999996</c:v>
                </c:pt>
                <c:pt idx="2870">
                  <c:v>76.631200000000007</c:v>
                </c:pt>
                <c:pt idx="2871">
                  <c:v>76.655209999999997</c:v>
                </c:pt>
                <c:pt idx="2872">
                  <c:v>76.679209999999998</c:v>
                </c:pt>
                <c:pt idx="2873">
                  <c:v>76.703209999999999</c:v>
                </c:pt>
                <c:pt idx="2874">
                  <c:v>76.727199999999996</c:v>
                </c:pt>
                <c:pt idx="2875">
                  <c:v>76.751170000000002</c:v>
                </c:pt>
                <c:pt idx="2876">
                  <c:v>76.775139999999993</c:v>
                </c:pt>
                <c:pt idx="2877">
                  <c:v>76.799099999999996</c:v>
                </c:pt>
                <c:pt idx="2878">
                  <c:v>76.823049999999995</c:v>
                </c:pt>
                <c:pt idx="2879">
                  <c:v>76.846990000000005</c:v>
                </c:pt>
                <c:pt idx="2880">
                  <c:v>76.870919999999998</c:v>
                </c:pt>
                <c:pt idx="2881">
                  <c:v>76.894840000000002</c:v>
                </c:pt>
                <c:pt idx="2882">
                  <c:v>76.918760000000006</c:v>
                </c:pt>
                <c:pt idx="2883">
                  <c:v>76.942660000000004</c:v>
                </c:pt>
                <c:pt idx="2884">
                  <c:v>76.966560000000001</c:v>
                </c:pt>
                <c:pt idx="2885">
                  <c:v>76.990449999999996</c:v>
                </c:pt>
                <c:pt idx="2886">
                  <c:v>77.014330000000001</c:v>
                </c:pt>
                <c:pt idx="2887">
                  <c:v>77.038200000000003</c:v>
                </c:pt>
                <c:pt idx="2888">
                  <c:v>77.062060000000002</c:v>
                </c:pt>
                <c:pt idx="2889">
                  <c:v>77.085909999999998</c:v>
                </c:pt>
                <c:pt idx="2890">
                  <c:v>77.109759999999994</c:v>
                </c:pt>
                <c:pt idx="2891">
                  <c:v>77.133600000000001</c:v>
                </c:pt>
                <c:pt idx="2892">
                  <c:v>77.157430000000005</c:v>
                </c:pt>
                <c:pt idx="2893">
                  <c:v>77.181250000000006</c:v>
                </c:pt>
                <c:pt idx="2894">
                  <c:v>77.205070000000006</c:v>
                </c:pt>
                <c:pt idx="2895">
                  <c:v>77.228880000000004</c:v>
                </c:pt>
                <c:pt idx="2896">
                  <c:v>77.252679999999998</c:v>
                </c:pt>
                <c:pt idx="2897">
                  <c:v>77.276470000000003</c:v>
                </c:pt>
                <c:pt idx="2898">
                  <c:v>77.300250000000005</c:v>
                </c:pt>
                <c:pt idx="2899">
                  <c:v>77.324029999999993</c:v>
                </c:pt>
                <c:pt idx="2900">
                  <c:v>77.347800000000007</c:v>
                </c:pt>
                <c:pt idx="2901">
                  <c:v>77.371560000000002</c:v>
                </c:pt>
                <c:pt idx="2902">
                  <c:v>77.395319999999998</c:v>
                </c:pt>
                <c:pt idx="2903">
                  <c:v>77.419070000000005</c:v>
                </c:pt>
                <c:pt idx="2904">
                  <c:v>77.442809999999994</c:v>
                </c:pt>
                <c:pt idx="2905">
                  <c:v>77.466539999999995</c:v>
                </c:pt>
                <c:pt idx="2906">
                  <c:v>77.490269999999995</c:v>
                </c:pt>
                <c:pt idx="2907">
                  <c:v>77.513990000000007</c:v>
                </c:pt>
                <c:pt idx="2908">
                  <c:v>77.537700000000001</c:v>
                </c:pt>
                <c:pt idx="2909">
                  <c:v>77.561409999999995</c:v>
                </c:pt>
                <c:pt idx="2910">
                  <c:v>77.58511</c:v>
                </c:pt>
                <c:pt idx="2911">
                  <c:v>77.608800000000002</c:v>
                </c:pt>
                <c:pt idx="2912">
                  <c:v>77.632490000000004</c:v>
                </c:pt>
                <c:pt idx="2913">
                  <c:v>77.656170000000003</c:v>
                </c:pt>
                <c:pt idx="2914">
                  <c:v>77.679839999999999</c:v>
                </c:pt>
                <c:pt idx="2915">
                  <c:v>77.703509999999994</c:v>
                </c:pt>
                <c:pt idx="2916">
                  <c:v>77.727170000000001</c:v>
                </c:pt>
                <c:pt idx="2917">
                  <c:v>77.750820000000004</c:v>
                </c:pt>
                <c:pt idx="2918">
                  <c:v>77.774469999999994</c:v>
                </c:pt>
                <c:pt idx="2919">
                  <c:v>77.798119999999997</c:v>
                </c:pt>
                <c:pt idx="2920">
                  <c:v>77.821749999999994</c:v>
                </c:pt>
                <c:pt idx="2921">
                  <c:v>77.845380000000006</c:v>
                </c:pt>
                <c:pt idx="2922">
                  <c:v>77.869010000000003</c:v>
                </c:pt>
                <c:pt idx="2923">
                  <c:v>77.892629999999997</c:v>
                </c:pt>
                <c:pt idx="2924">
                  <c:v>77.916240000000002</c:v>
                </c:pt>
                <c:pt idx="2925">
                  <c:v>77.939850000000007</c:v>
                </c:pt>
                <c:pt idx="2926">
                  <c:v>77.963459999999998</c:v>
                </c:pt>
                <c:pt idx="2927">
                  <c:v>77.987049999999996</c:v>
                </c:pt>
                <c:pt idx="2928">
                  <c:v>78.010649999999998</c:v>
                </c:pt>
                <c:pt idx="2929">
                  <c:v>78.034229999999994</c:v>
                </c:pt>
                <c:pt idx="2930">
                  <c:v>78.057820000000007</c:v>
                </c:pt>
                <c:pt idx="2931">
                  <c:v>78.081389999999999</c:v>
                </c:pt>
                <c:pt idx="2932">
                  <c:v>78.104960000000005</c:v>
                </c:pt>
                <c:pt idx="2933">
                  <c:v>78.128529999999998</c:v>
                </c:pt>
                <c:pt idx="2934">
                  <c:v>78.152090000000001</c:v>
                </c:pt>
                <c:pt idx="2935">
                  <c:v>78.175650000000005</c:v>
                </c:pt>
                <c:pt idx="2936">
                  <c:v>78.199200000000005</c:v>
                </c:pt>
                <c:pt idx="2937">
                  <c:v>78.222750000000005</c:v>
                </c:pt>
                <c:pt idx="2938">
                  <c:v>78.246290000000002</c:v>
                </c:pt>
                <c:pt idx="2939">
                  <c:v>78.269829999999999</c:v>
                </c:pt>
                <c:pt idx="2940">
                  <c:v>78.293360000000007</c:v>
                </c:pt>
                <c:pt idx="2941">
                  <c:v>78.316890000000001</c:v>
                </c:pt>
                <c:pt idx="2942">
                  <c:v>78.340419999999995</c:v>
                </c:pt>
                <c:pt idx="2943">
                  <c:v>78.363939999999999</c:v>
                </c:pt>
                <c:pt idx="2944">
                  <c:v>78.387460000000004</c:v>
                </c:pt>
                <c:pt idx="2945">
                  <c:v>78.410970000000006</c:v>
                </c:pt>
                <c:pt idx="2946">
                  <c:v>78.434479999999994</c:v>
                </c:pt>
                <c:pt idx="2947">
                  <c:v>78.457980000000006</c:v>
                </c:pt>
                <c:pt idx="2948">
                  <c:v>78.481480000000005</c:v>
                </c:pt>
                <c:pt idx="2949">
                  <c:v>78.504980000000003</c:v>
                </c:pt>
                <c:pt idx="2950">
                  <c:v>78.528480000000002</c:v>
                </c:pt>
                <c:pt idx="2951">
                  <c:v>78.551959999999994</c:v>
                </c:pt>
                <c:pt idx="2952">
                  <c:v>78.575450000000004</c:v>
                </c:pt>
                <c:pt idx="2953">
                  <c:v>78.598929999999996</c:v>
                </c:pt>
                <c:pt idx="2954">
                  <c:v>78.622410000000002</c:v>
                </c:pt>
                <c:pt idx="2955">
                  <c:v>78.645889999999994</c:v>
                </c:pt>
                <c:pt idx="2956">
                  <c:v>78.669359999999998</c:v>
                </c:pt>
                <c:pt idx="2957">
                  <c:v>78.692830000000001</c:v>
                </c:pt>
                <c:pt idx="2958">
                  <c:v>78.716300000000004</c:v>
                </c:pt>
                <c:pt idx="2959">
                  <c:v>78.739760000000004</c:v>
                </c:pt>
                <c:pt idx="2960">
                  <c:v>78.763220000000004</c:v>
                </c:pt>
                <c:pt idx="2961">
                  <c:v>78.786680000000004</c:v>
                </c:pt>
                <c:pt idx="2962">
                  <c:v>78.810130000000001</c:v>
                </c:pt>
                <c:pt idx="2963">
                  <c:v>78.833579999999998</c:v>
                </c:pt>
                <c:pt idx="2964">
                  <c:v>78.857029999999995</c:v>
                </c:pt>
                <c:pt idx="2965">
                  <c:v>78.880480000000006</c:v>
                </c:pt>
                <c:pt idx="2966">
                  <c:v>78.903919999999999</c:v>
                </c:pt>
                <c:pt idx="2967">
                  <c:v>78.927359999999993</c:v>
                </c:pt>
                <c:pt idx="2968">
                  <c:v>78.950800000000001</c:v>
                </c:pt>
                <c:pt idx="2969">
                  <c:v>78.974239999999995</c:v>
                </c:pt>
                <c:pt idx="2970">
                  <c:v>78.997669999999999</c:v>
                </c:pt>
                <c:pt idx="2971">
                  <c:v>79.021100000000004</c:v>
                </c:pt>
                <c:pt idx="2972">
                  <c:v>79.044529999999995</c:v>
                </c:pt>
                <c:pt idx="2973">
                  <c:v>79.067959999999999</c:v>
                </c:pt>
                <c:pt idx="2974">
                  <c:v>79.091390000000004</c:v>
                </c:pt>
                <c:pt idx="2975">
                  <c:v>79.114810000000006</c:v>
                </c:pt>
                <c:pt idx="2976">
                  <c:v>79.138229999999993</c:v>
                </c:pt>
                <c:pt idx="2977">
                  <c:v>79.161649999999995</c:v>
                </c:pt>
                <c:pt idx="2978">
                  <c:v>79.185069999999996</c:v>
                </c:pt>
                <c:pt idx="2979">
                  <c:v>79.208489999999998</c:v>
                </c:pt>
                <c:pt idx="2980">
                  <c:v>79.231899999999996</c:v>
                </c:pt>
                <c:pt idx="2981">
                  <c:v>79.255319999999998</c:v>
                </c:pt>
                <c:pt idx="2982">
                  <c:v>79.278729999999996</c:v>
                </c:pt>
                <c:pt idx="2983">
                  <c:v>79.302139999999994</c:v>
                </c:pt>
                <c:pt idx="2984">
                  <c:v>79.325550000000007</c:v>
                </c:pt>
                <c:pt idx="2985">
                  <c:v>79.348960000000005</c:v>
                </c:pt>
                <c:pt idx="2986">
                  <c:v>79.372370000000004</c:v>
                </c:pt>
                <c:pt idx="2987">
                  <c:v>79.395769999999999</c:v>
                </c:pt>
                <c:pt idx="2988">
                  <c:v>79.419179999999997</c:v>
                </c:pt>
                <c:pt idx="2989">
                  <c:v>79.442580000000007</c:v>
                </c:pt>
                <c:pt idx="2990">
                  <c:v>79.465990000000005</c:v>
                </c:pt>
                <c:pt idx="2991">
                  <c:v>79.48939</c:v>
                </c:pt>
                <c:pt idx="2992">
                  <c:v>79.512789999999995</c:v>
                </c:pt>
                <c:pt idx="2993">
                  <c:v>79.536199999999994</c:v>
                </c:pt>
                <c:pt idx="2994">
                  <c:v>79.559600000000003</c:v>
                </c:pt>
                <c:pt idx="2995">
                  <c:v>79.582999999999998</c:v>
                </c:pt>
                <c:pt idx="2996">
                  <c:v>79.606399999999994</c:v>
                </c:pt>
                <c:pt idx="2997">
                  <c:v>79.629800000000003</c:v>
                </c:pt>
                <c:pt idx="2998">
                  <c:v>79.653199999999998</c:v>
                </c:pt>
                <c:pt idx="2999">
                  <c:v>79.676599999999993</c:v>
                </c:pt>
                <c:pt idx="3000">
                  <c:v>79.7</c:v>
                </c:pt>
                <c:pt idx="3001">
                  <c:v>79.723399999999998</c:v>
                </c:pt>
                <c:pt idx="3002">
                  <c:v>79.746799999999993</c:v>
                </c:pt>
                <c:pt idx="3003">
                  <c:v>79.770200000000003</c:v>
                </c:pt>
                <c:pt idx="3004">
                  <c:v>79.793599999999998</c:v>
                </c:pt>
                <c:pt idx="3005">
                  <c:v>79.816999999999993</c:v>
                </c:pt>
                <c:pt idx="3006">
                  <c:v>79.840400000000002</c:v>
                </c:pt>
                <c:pt idx="3007">
                  <c:v>79.863799999999998</c:v>
                </c:pt>
                <c:pt idx="3008">
                  <c:v>79.887190000000004</c:v>
                </c:pt>
                <c:pt idx="3009">
                  <c:v>79.910589999999999</c:v>
                </c:pt>
                <c:pt idx="3010">
                  <c:v>79.933989999999994</c:v>
                </c:pt>
                <c:pt idx="3011">
                  <c:v>79.957390000000004</c:v>
                </c:pt>
                <c:pt idx="3012">
                  <c:v>79.980779999999996</c:v>
                </c:pt>
                <c:pt idx="3013">
                  <c:v>80.004180000000005</c:v>
                </c:pt>
                <c:pt idx="3014">
                  <c:v>80.027569999999997</c:v>
                </c:pt>
                <c:pt idx="3015">
                  <c:v>80.050970000000007</c:v>
                </c:pt>
                <c:pt idx="3016">
                  <c:v>80.074359999999999</c:v>
                </c:pt>
                <c:pt idx="3017">
                  <c:v>80.097750000000005</c:v>
                </c:pt>
                <c:pt idx="3018">
                  <c:v>80.121139999999997</c:v>
                </c:pt>
                <c:pt idx="3019">
                  <c:v>80.144530000000003</c:v>
                </c:pt>
                <c:pt idx="3020">
                  <c:v>80.167919999999995</c:v>
                </c:pt>
                <c:pt idx="3021">
                  <c:v>80.191310000000001</c:v>
                </c:pt>
                <c:pt idx="3022">
                  <c:v>80.214690000000004</c:v>
                </c:pt>
                <c:pt idx="3023">
                  <c:v>80.238079999999997</c:v>
                </c:pt>
                <c:pt idx="3024">
                  <c:v>80.26146</c:v>
                </c:pt>
                <c:pt idx="3025">
                  <c:v>80.284850000000006</c:v>
                </c:pt>
                <c:pt idx="3026">
                  <c:v>80.308229999999995</c:v>
                </c:pt>
                <c:pt idx="3027">
                  <c:v>80.331609999999998</c:v>
                </c:pt>
                <c:pt idx="3028">
                  <c:v>80.354979999999998</c:v>
                </c:pt>
                <c:pt idx="3029">
                  <c:v>80.378360000000001</c:v>
                </c:pt>
                <c:pt idx="3030">
                  <c:v>80.401730000000001</c:v>
                </c:pt>
                <c:pt idx="3031">
                  <c:v>80.425110000000004</c:v>
                </c:pt>
                <c:pt idx="3032">
                  <c:v>80.448480000000004</c:v>
                </c:pt>
                <c:pt idx="3033">
                  <c:v>80.471850000000003</c:v>
                </c:pt>
                <c:pt idx="3034">
                  <c:v>80.49521</c:v>
                </c:pt>
                <c:pt idx="3035">
                  <c:v>80.51858</c:v>
                </c:pt>
                <c:pt idx="3036">
                  <c:v>80.541939999999997</c:v>
                </c:pt>
                <c:pt idx="3037">
                  <c:v>80.565299999999993</c:v>
                </c:pt>
                <c:pt idx="3038">
                  <c:v>80.588660000000004</c:v>
                </c:pt>
                <c:pt idx="3039">
                  <c:v>80.612009999999998</c:v>
                </c:pt>
                <c:pt idx="3040">
                  <c:v>80.635369999999995</c:v>
                </c:pt>
                <c:pt idx="3041">
                  <c:v>80.658720000000002</c:v>
                </c:pt>
                <c:pt idx="3042">
                  <c:v>80.682069999999996</c:v>
                </c:pt>
                <c:pt idx="3043">
                  <c:v>80.705420000000004</c:v>
                </c:pt>
                <c:pt idx="3044">
                  <c:v>80.728759999999994</c:v>
                </c:pt>
                <c:pt idx="3045">
                  <c:v>80.752099999999999</c:v>
                </c:pt>
                <c:pt idx="3046">
                  <c:v>80.775440000000003</c:v>
                </c:pt>
                <c:pt idx="3047">
                  <c:v>80.798779999999994</c:v>
                </c:pt>
                <c:pt idx="3048">
                  <c:v>80.822109999999995</c:v>
                </c:pt>
                <c:pt idx="3049">
                  <c:v>80.845439999999996</c:v>
                </c:pt>
                <c:pt idx="3050">
                  <c:v>80.868769999999998</c:v>
                </c:pt>
                <c:pt idx="3051">
                  <c:v>80.892089999999996</c:v>
                </c:pt>
                <c:pt idx="3052">
                  <c:v>80.915409999999994</c:v>
                </c:pt>
                <c:pt idx="3053">
                  <c:v>80.938730000000007</c:v>
                </c:pt>
                <c:pt idx="3054">
                  <c:v>80.962050000000005</c:v>
                </c:pt>
                <c:pt idx="3055">
                  <c:v>80.98536</c:v>
                </c:pt>
                <c:pt idx="3056">
                  <c:v>81.008669999999995</c:v>
                </c:pt>
                <c:pt idx="3057">
                  <c:v>81.031970000000001</c:v>
                </c:pt>
                <c:pt idx="3058">
                  <c:v>81.055269999999993</c:v>
                </c:pt>
                <c:pt idx="3059">
                  <c:v>81.078569999999999</c:v>
                </c:pt>
                <c:pt idx="3060">
                  <c:v>81.101870000000005</c:v>
                </c:pt>
                <c:pt idx="3061">
                  <c:v>81.125159999999994</c:v>
                </c:pt>
                <c:pt idx="3062">
                  <c:v>81.148449999999997</c:v>
                </c:pt>
                <c:pt idx="3063">
                  <c:v>81.171729999999997</c:v>
                </c:pt>
                <c:pt idx="3064">
                  <c:v>81.195009999999996</c:v>
                </c:pt>
                <c:pt idx="3065">
                  <c:v>81.218289999999996</c:v>
                </c:pt>
                <c:pt idx="3066">
                  <c:v>81.241560000000007</c:v>
                </c:pt>
                <c:pt idx="3067">
                  <c:v>81.264830000000003</c:v>
                </c:pt>
                <c:pt idx="3068">
                  <c:v>81.2881</c:v>
                </c:pt>
                <c:pt idx="3069">
                  <c:v>81.311359999999993</c:v>
                </c:pt>
                <c:pt idx="3070">
                  <c:v>81.334620000000001</c:v>
                </c:pt>
                <c:pt idx="3071">
                  <c:v>81.357870000000005</c:v>
                </c:pt>
                <c:pt idx="3072">
                  <c:v>81.381119999999996</c:v>
                </c:pt>
                <c:pt idx="3073">
                  <c:v>81.404359999999997</c:v>
                </c:pt>
                <c:pt idx="3074">
                  <c:v>81.427599999999998</c:v>
                </c:pt>
                <c:pt idx="3075">
                  <c:v>81.450839999999999</c:v>
                </c:pt>
                <c:pt idx="3076">
                  <c:v>81.474069999999998</c:v>
                </c:pt>
                <c:pt idx="3077">
                  <c:v>81.497299999999996</c:v>
                </c:pt>
                <c:pt idx="3078">
                  <c:v>81.520520000000005</c:v>
                </c:pt>
                <c:pt idx="3079">
                  <c:v>81.54374</c:v>
                </c:pt>
                <c:pt idx="3080">
                  <c:v>81.566950000000006</c:v>
                </c:pt>
                <c:pt idx="3081">
                  <c:v>81.590159999999997</c:v>
                </c:pt>
                <c:pt idx="3082">
                  <c:v>81.61336</c:v>
                </c:pt>
                <c:pt idx="3083">
                  <c:v>81.636560000000003</c:v>
                </c:pt>
                <c:pt idx="3084">
                  <c:v>81.659750000000003</c:v>
                </c:pt>
                <c:pt idx="3085">
                  <c:v>81.682940000000002</c:v>
                </c:pt>
                <c:pt idx="3086">
                  <c:v>81.706119999999999</c:v>
                </c:pt>
                <c:pt idx="3087">
                  <c:v>81.729299999999995</c:v>
                </c:pt>
                <c:pt idx="3088">
                  <c:v>81.752480000000006</c:v>
                </c:pt>
                <c:pt idx="3089">
                  <c:v>81.775639999999996</c:v>
                </c:pt>
                <c:pt idx="3090">
                  <c:v>81.798810000000003</c:v>
                </c:pt>
                <c:pt idx="3091">
                  <c:v>81.821960000000004</c:v>
                </c:pt>
                <c:pt idx="3092">
                  <c:v>81.845119999999994</c:v>
                </c:pt>
                <c:pt idx="3093">
                  <c:v>81.868260000000006</c:v>
                </c:pt>
                <c:pt idx="3094">
                  <c:v>81.891400000000004</c:v>
                </c:pt>
                <c:pt idx="3095">
                  <c:v>81.914540000000002</c:v>
                </c:pt>
                <c:pt idx="3096">
                  <c:v>81.937669999999997</c:v>
                </c:pt>
                <c:pt idx="3097">
                  <c:v>81.960790000000003</c:v>
                </c:pt>
                <c:pt idx="3098">
                  <c:v>81.983909999999995</c:v>
                </c:pt>
                <c:pt idx="3099">
                  <c:v>82.00703</c:v>
                </c:pt>
                <c:pt idx="3100">
                  <c:v>82.03013</c:v>
                </c:pt>
                <c:pt idx="3101">
                  <c:v>82.053229999999999</c:v>
                </c:pt>
                <c:pt idx="3102">
                  <c:v>82.076329999999999</c:v>
                </c:pt>
                <c:pt idx="3103">
                  <c:v>82.099419999999995</c:v>
                </c:pt>
                <c:pt idx="3104">
                  <c:v>82.122500000000002</c:v>
                </c:pt>
                <c:pt idx="3105">
                  <c:v>82.145579999999995</c:v>
                </c:pt>
                <c:pt idx="3106">
                  <c:v>82.16865</c:v>
                </c:pt>
                <c:pt idx="3107">
                  <c:v>82.19171</c:v>
                </c:pt>
                <c:pt idx="3108">
                  <c:v>82.214770000000001</c:v>
                </c:pt>
                <c:pt idx="3109">
                  <c:v>82.237819999999999</c:v>
                </c:pt>
                <c:pt idx="3110">
                  <c:v>82.260869999999997</c:v>
                </c:pt>
                <c:pt idx="3111">
                  <c:v>82.283910000000006</c:v>
                </c:pt>
                <c:pt idx="3112">
                  <c:v>82.306939999999997</c:v>
                </c:pt>
                <c:pt idx="3113">
                  <c:v>82.32996</c:v>
                </c:pt>
                <c:pt idx="3114">
                  <c:v>82.352980000000002</c:v>
                </c:pt>
                <c:pt idx="3115">
                  <c:v>82.375990000000002</c:v>
                </c:pt>
                <c:pt idx="3116">
                  <c:v>82.399000000000001</c:v>
                </c:pt>
                <c:pt idx="3117">
                  <c:v>82.421999999999997</c:v>
                </c:pt>
                <c:pt idx="3118">
                  <c:v>82.444990000000004</c:v>
                </c:pt>
                <c:pt idx="3119">
                  <c:v>82.467969999999994</c:v>
                </c:pt>
                <c:pt idx="3120">
                  <c:v>82.490949999999998</c:v>
                </c:pt>
                <c:pt idx="3121">
                  <c:v>82.513919999999999</c:v>
                </c:pt>
                <c:pt idx="3122">
                  <c:v>82.536879999999996</c:v>
                </c:pt>
                <c:pt idx="3123">
                  <c:v>82.559839999999994</c:v>
                </c:pt>
                <c:pt idx="3124">
                  <c:v>82.582790000000003</c:v>
                </c:pt>
                <c:pt idx="3125">
                  <c:v>82.605729999999994</c:v>
                </c:pt>
                <c:pt idx="3126">
                  <c:v>82.628659999999996</c:v>
                </c:pt>
                <c:pt idx="3127">
                  <c:v>82.651589999999999</c:v>
                </c:pt>
                <c:pt idx="3128">
                  <c:v>82.674509999999998</c:v>
                </c:pt>
                <c:pt idx="3129">
                  <c:v>82.697419999999994</c:v>
                </c:pt>
                <c:pt idx="3130">
                  <c:v>82.720320000000001</c:v>
                </c:pt>
                <c:pt idx="3131">
                  <c:v>82.743219999999994</c:v>
                </c:pt>
                <c:pt idx="3132">
                  <c:v>82.766109999999998</c:v>
                </c:pt>
                <c:pt idx="3133">
                  <c:v>82.788989999999998</c:v>
                </c:pt>
                <c:pt idx="3134">
                  <c:v>82.811859999999996</c:v>
                </c:pt>
                <c:pt idx="3135">
                  <c:v>82.834720000000004</c:v>
                </c:pt>
                <c:pt idx="3136">
                  <c:v>82.857579999999999</c:v>
                </c:pt>
                <c:pt idx="3137">
                  <c:v>82.880430000000004</c:v>
                </c:pt>
                <c:pt idx="3138">
                  <c:v>82.903270000000006</c:v>
                </c:pt>
                <c:pt idx="3139">
                  <c:v>82.926100000000005</c:v>
                </c:pt>
                <c:pt idx="3140">
                  <c:v>82.948930000000004</c:v>
                </c:pt>
                <c:pt idx="3141">
                  <c:v>82.971739999999997</c:v>
                </c:pt>
                <c:pt idx="3142">
                  <c:v>82.994550000000004</c:v>
                </c:pt>
                <c:pt idx="3143">
                  <c:v>83.017349999999993</c:v>
                </c:pt>
                <c:pt idx="3144">
                  <c:v>83.040139999999994</c:v>
                </c:pt>
                <c:pt idx="3145">
                  <c:v>83.062920000000005</c:v>
                </c:pt>
                <c:pt idx="3146">
                  <c:v>83.08569</c:v>
                </c:pt>
                <c:pt idx="3147">
                  <c:v>83.108459999999994</c:v>
                </c:pt>
                <c:pt idx="3148">
                  <c:v>83.131209999999996</c:v>
                </c:pt>
                <c:pt idx="3149">
                  <c:v>83.153959999999998</c:v>
                </c:pt>
                <c:pt idx="3150">
                  <c:v>83.176699999999997</c:v>
                </c:pt>
                <c:pt idx="3151">
                  <c:v>83.199430000000007</c:v>
                </c:pt>
                <c:pt idx="3152">
                  <c:v>83.222149999999999</c:v>
                </c:pt>
                <c:pt idx="3153">
                  <c:v>83.244860000000003</c:v>
                </c:pt>
                <c:pt idx="3154">
                  <c:v>83.267560000000003</c:v>
                </c:pt>
                <c:pt idx="3155">
                  <c:v>83.290260000000004</c:v>
                </c:pt>
                <c:pt idx="3156">
                  <c:v>83.312939999999998</c:v>
                </c:pt>
                <c:pt idx="3157">
                  <c:v>83.335620000000006</c:v>
                </c:pt>
                <c:pt idx="3158">
                  <c:v>83.358279999999993</c:v>
                </c:pt>
                <c:pt idx="3159">
                  <c:v>83.380939999999995</c:v>
                </c:pt>
                <c:pt idx="3160">
                  <c:v>83.403589999999994</c:v>
                </c:pt>
                <c:pt idx="3161">
                  <c:v>83.426220000000001</c:v>
                </c:pt>
                <c:pt idx="3162">
                  <c:v>83.448849999999993</c:v>
                </c:pt>
                <c:pt idx="3163">
                  <c:v>83.471469999999997</c:v>
                </c:pt>
                <c:pt idx="3164">
                  <c:v>83.494079999999997</c:v>
                </c:pt>
                <c:pt idx="3165">
                  <c:v>83.516679999999994</c:v>
                </c:pt>
                <c:pt idx="3166">
                  <c:v>83.539270000000002</c:v>
                </c:pt>
                <c:pt idx="3167">
                  <c:v>83.561850000000007</c:v>
                </c:pt>
                <c:pt idx="3168">
                  <c:v>83.584419999999994</c:v>
                </c:pt>
                <c:pt idx="3169">
                  <c:v>83.606979999999993</c:v>
                </c:pt>
                <c:pt idx="3170">
                  <c:v>83.629530000000003</c:v>
                </c:pt>
                <c:pt idx="3171">
                  <c:v>83.652060000000006</c:v>
                </c:pt>
                <c:pt idx="3172">
                  <c:v>83.674589999999995</c:v>
                </c:pt>
                <c:pt idx="3173">
                  <c:v>83.697109999999995</c:v>
                </c:pt>
                <c:pt idx="3174">
                  <c:v>83.719620000000006</c:v>
                </c:pt>
                <c:pt idx="3175">
                  <c:v>83.74212</c:v>
                </c:pt>
                <c:pt idx="3176">
                  <c:v>83.764610000000005</c:v>
                </c:pt>
                <c:pt idx="3177">
                  <c:v>83.787090000000006</c:v>
                </c:pt>
                <c:pt idx="3178">
                  <c:v>83.809550000000002</c:v>
                </c:pt>
                <c:pt idx="3179">
                  <c:v>83.832009999999997</c:v>
                </c:pt>
                <c:pt idx="3180">
                  <c:v>83.854460000000003</c:v>
                </c:pt>
                <c:pt idx="3181">
                  <c:v>83.876890000000003</c:v>
                </c:pt>
                <c:pt idx="3182">
                  <c:v>83.899320000000003</c:v>
                </c:pt>
                <c:pt idx="3183">
                  <c:v>83.921729999999997</c:v>
                </c:pt>
                <c:pt idx="3184">
                  <c:v>83.944140000000004</c:v>
                </c:pt>
                <c:pt idx="3185">
                  <c:v>83.966530000000006</c:v>
                </c:pt>
                <c:pt idx="3186">
                  <c:v>83.988910000000004</c:v>
                </c:pt>
                <c:pt idx="3187">
                  <c:v>84.011279999999999</c:v>
                </c:pt>
                <c:pt idx="3188">
                  <c:v>84.033640000000005</c:v>
                </c:pt>
                <c:pt idx="3189">
                  <c:v>84.055989999999994</c:v>
                </c:pt>
                <c:pt idx="3190">
                  <c:v>84.078320000000005</c:v>
                </c:pt>
                <c:pt idx="3191">
                  <c:v>84.100650000000002</c:v>
                </c:pt>
                <c:pt idx="3192">
                  <c:v>84.122960000000006</c:v>
                </c:pt>
                <c:pt idx="3193">
                  <c:v>84.145269999999996</c:v>
                </c:pt>
                <c:pt idx="3194">
                  <c:v>84.167559999999995</c:v>
                </c:pt>
                <c:pt idx="3195">
                  <c:v>84.189840000000004</c:v>
                </c:pt>
                <c:pt idx="3196">
                  <c:v>84.212109999999996</c:v>
                </c:pt>
                <c:pt idx="3197">
                  <c:v>84.234369999999998</c:v>
                </c:pt>
                <c:pt idx="3198">
                  <c:v>84.256609999999995</c:v>
                </c:pt>
                <c:pt idx="3199">
                  <c:v>84.278840000000002</c:v>
                </c:pt>
                <c:pt idx="3200">
                  <c:v>84.301069999999996</c:v>
                </c:pt>
                <c:pt idx="3201">
                  <c:v>84.323279999999997</c:v>
                </c:pt>
                <c:pt idx="3202">
                  <c:v>84.345470000000006</c:v>
                </c:pt>
                <c:pt idx="3203">
                  <c:v>84.367660000000001</c:v>
                </c:pt>
                <c:pt idx="3204">
                  <c:v>84.389840000000007</c:v>
                </c:pt>
                <c:pt idx="3205">
                  <c:v>84.412000000000006</c:v>
                </c:pt>
                <c:pt idx="3206">
                  <c:v>84.434150000000002</c:v>
                </c:pt>
                <c:pt idx="3207">
                  <c:v>84.456289999999996</c:v>
                </c:pt>
                <c:pt idx="3208">
                  <c:v>84.478409999999997</c:v>
                </c:pt>
                <c:pt idx="3209">
                  <c:v>84.500519999999995</c:v>
                </c:pt>
                <c:pt idx="3210">
                  <c:v>84.522620000000003</c:v>
                </c:pt>
                <c:pt idx="3211">
                  <c:v>84.544709999999995</c:v>
                </c:pt>
                <c:pt idx="3212">
                  <c:v>84.566789999999997</c:v>
                </c:pt>
                <c:pt idx="3213">
                  <c:v>84.588849999999994</c:v>
                </c:pt>
                <c:pt idx="3214">
                  <c:v>84.610900000000001</c:v>
                </c:pt>
                <c:pt idx="3215">
                  <c:v>84.632940000000005</c:v>
                </c:pt>
                <c:pt idx="3216">
                  <c:v>84.654970000000006</c:v>
                </c:pt>
                <c:pt idx="3217">
                  <c:v>84.67698</c:v>
                </c:pt>
                <c:pt idx="3218">
                  <c:v>84.698980000000006</c:v>
                </c:pt>
                <c:pt idx="3219">
                  <c:v>84.720969999999994</c:v>
                </c:pt>
                <c:pt idx="3220">
                  <c:v>84.742940000000004</c:v>
                </c:pt>
                <c:pt idx="3221">
                  <c:v>84.764899999999997</c:v>
                </c:pt>
                <c:pt idx="3222">
                  <c:v>84.786850000000001</c:v>
                </c:pt>
                <c:pt idx="3223">
                  <c:v>84.808779999999999</c:v>
                </c:pt>
                <c:pt idx="3224">
                  <c:v>84.830699999999993</c:v>
                </c:pt>
                <c:pt idx="3225">
                  <c:v>84.852609999999999</c:v>
                </c:pt>
                <c:pt idx="3226">
                  <c:v>84.874510000000001</c:v>
                </c:pt>
                <c:pt idx="3227">
                  <c:v>84.896389999999997</c:v>
                </c:pt>
                <c:pt idx="3228">
                  <c:v>84.918260000000004</c:v>
                </c:pt>
                <c:pt idx="3229">
                  <c:v>84.940110000000004</c:v>
                </c:pt>
                <c:pt idx="3230">
                  <c:v>84.961950000000002</c:v>
                </c:pt>
                <c:pt idx="3231">
                  <c:v>84.983779999999996</c:v>
                </c:pt>
                <c:pt idx="3232">
                  <c:v>85.005589999999998</c:v>
                </c:pt>
                <c:pt idx="3233">
                  <c:v>85.027389999999997</c:v>
                </c:pt>
                <c:pt idx="3234">
                  <c:v>85.049180000000007</c:v>
                </c:pt>
                <c:pt idx="3235">
                  <c:v>85.070949999999996</c:v>
                </c:pt>
                <c:pt idx="3236">
                  <c:v>85.092709999999997</c:v>
                </c:pt>
                <c:pt idx="3237">
                  <c:v>85.114450000000005</c:v>
                </c:pt>
                <c:pt idx="3238">
                  <c:v>85.136179999999996</c:v>
                </c:pt>
                <c:pt idx="3239">
                  <c:v>85.157899999999998</c:v>
                </c:pt>
                <c:pt idx="3240">
                  <c:v>85.179599999999994</c:v>
                </c:pt>
                <c:pt idx="3241">
                  <c:v>85.20129</c:v>
                </c:pt>
                <c:pt idx="3242">
                  <c:v>85.22296</c:v>
                </c:pt>
                <c:pt idx="3243">
                  <c:v>85.244619999999998</c:v>
                </c:pt>
                <c:pt idx="3244">
                  <c:v>85.266270000000006</c:v>
                </c:pt>
                <c:pt idx="3245">
                  <c:v>85.287899999999993</c:v>
                </c:pt>
                <c:pt idx="3246">
                  <c:v>85.309520000000006</c:v>
                </c:pt>
                <c:pt idx="3247">
                  <c:v>85.331119999999999</c:v>
                </c:pt>
                <c:pt idx="3248">
                  <c:v>85.352699999999999</c:v>
                </c:pt>
                <c:pt idx="3249">
                  <c:v>85.374279999999999</c:v>
                </c:pt>
                <c:pt idx="3250">
                  <c:v>85.395830000000004</c:v>
                </c:pt>
                <c:pt idx="3251">
                  <c:v>85.417379999999994</c:v>
                </c:pt>
                <c:pt idx="3252">
                  <c:v>85.438900000000004</c:v>
                </c:pt>
                <c:pt idx="3253">
                  <c:v>85.460419999999999</c:v>
                </c:pt>
                <c:pt idx="3254">
                  <c:v>85.481909999999999</c:v>
                </c:pt>
                <c:pt idx="3255">
                  <c:v>85.503399999999999</c:v>
                </c:pt>
                <c:pt idx="3256">
                  <c:v>85.524860000000004</c:v>
                </c:pt>
                <c:pt idx="3257">
                  <c:v>85.546319999999994</c:v>
                </c:pt>
                <c:pt idx="3258">
                  <c:v>85.567750000000004</c:v>
                </c:pt>
                <c:pt idx="3259">
                  <c:v>85.589179999999999</c:v>
                </c:pt>
                <c:pt idx="3260">
                  <c:v>85.610579999999999</c:v>
                </c:pt>
                <c:pt idx="3261">
                  <c:v>85.631969999999995</c:v>
                </c:pt>
                <c:pt idx="3262">
                  <c:v>85.653350000000003</c:v>
                </c:pt>
                <c:pt idx="3263">
                  <c:v>85.674710000000005</c:v>
                </c:pt>
                <c:pt idx="3264">
                  <c:v>85.696060000000003</c:v>
                </c:pt>
                <c:pt idx="3265">
                  <c:v>85.717389999999995</c:v>
                </c:pt>
                <c:pt idx="3266">
                  <c:v>85.738699999999994</c:v>
                </c:pt>
                <c:pt idx="3267">
                  <c:v>85.76</c:v>
                </c:pt>
                <c:pt idx="3268">
                  <c:v>85.781279999999995</c:v>
                </c:pt>
                <c:pt idx="3269">
                  <c:v>85.802539999999993</c:v>
                </c:pt>
                <c:pt idx="3270">
                  <c:v>85.823790000000002</c:v>
                </c:pt>
                <c:pt idx="3271">
                  <c:v>85.845029999999994</c:v>
                </c:pt>
                <c:pt idx="3272">
                  <c:v>85.866249999999994</c:v>
                </c:pt>
                <c:pt idx="3273">
                  <c:v>85.887450000000001</c:v>
                </c:pt>
                <c:pt idx="3274">
                  <c:v>85.908630000000002</c:v>
                </c:pt>
                <c:pt idx="3275">
                  <c:v>85.9298</c:v>
                </c:pt>
                <c:pt idx="3276">
                  <c:v>85.950959999999995</c:v>
                </c:pt>
                <c:pt idx="3277">
                  <c:v>85.972089999999994</c:v>
                </c:pt>
                <c:pt idx="3278">
                  <c:v>85.993219999999994</c:v>
                </c:pt>
                <c:pt idx="3279">
                  <c:v>86.014319999999998</c:v>
                </c:pt>
                <c:pt idx="3280">
                  <c:v>86.035409999999999</c:v>
                </c:pt>
                <c:pt idx="3281">
                  <c:v>86.056479999999993</c:v>
                </c:pt>
                <c:pt idx="3282">
                  <c:v>86.077529999999996</c:v>
                </c:pt>
                <c:pt idx="3283">
                  <c:v>86.098569999999995</c:v>
                </c:pt>
                <c:pt idx="3284">
                  <c:v>86.119590000000002</c:v>
                </c:pt>
                <c:pt idx="3285">
                  <c:v>86.140600000000006</c:v>
                </c:pt>
                <c:pt idx="3286">
                  <c:v>86.161580000000001</c:v>
                </c:pt>
                <c:pt idx="3287">
                  <c:v>86.182550000000006</c:v>
                </c:pt>
                <c:pt idx="3288">
                  <c:v>86.203509999999994</c:v>
                </c:pt>
                <c:pt idx="3289">
                  <c:v>86.224440000000001</c:v>
                </c:pt>
                <c:pt idx="3290">
                  <c:v>86.245360000000005</c:v>
                </c:pt>
                <c:pt idx="3291">
                  <c:v>86.266260000000003</c:v>
                </c:pt>
                <c:pt idx="3292">
                  <c:v>86.287149999999997</c:v>
                </c:pt>
                <c:pt idx="3293">
                  <c:v>86.308019999999999</c:v>
                </c:pt>
                <c:pt idx="3294">
                  <c:v>86.328869999999995</c:v>
                </c:pt>
                <c:pt idx="3295">
                  <c:v>86.349699999999999</c:v>
                </c:pt>
                <c:pt idx="3296">
                  <c:v>86.370509999999996</c:v>
                </c:pt>
                <c:pt idx="3297">
                  <c:v>86.391310000000004</c:v>
                </c:pt>
                <c:pt idx="3298">
                  <c:v>86.412090000000006</c:v>
                </c:pt>
                <c:pt idx="3299">
                  <c:v>86.432860000000005</c:v>
                </c:pt>
                <c:pt idx="3300">
                  <c:v>86.453599999999994</c:v>
                </c:pt>
                <c:pt idx="3301">
                  <c:v>86.474329999999995</c:v>
                </c:pt>
                <c:pt idx="3302">
                  <c:v>86.495040000000003</c:v>
                </c:pt>
                <c:pt idx="3303">
                  <c:v>86.515730000000005</c:v>
                </c:pt>
                <c:pt idx="3304">
                  <c:v>86.5364</c:v>
                </c:pt>
                <c:pt idx="3305">
                  <c:v>86.557060000000007</c:v>
                </c:pt>
                <c:pt idx="3306">
                  <c:v>86.577690000000004</c:v>
                </c:pt>
                <c:pt idx="3307">
                  <c:v>86.598309999999998</c:v>
                </c:pt>
                <c:pt idx="3308">
                  <c:v>86.61891</c:v>
                </c:pt>
                <c:pt idx="3309">
                  <c:v>86.639499999999998</c:v>
                </c:pt>
                <c:pt idx="3310">
                  <c:v>86.660060000000001</c:v>
                </c:pt>
                <c:pt idx="3311">
                  <c:v>86.680610000000001</c:v>
                </c:pt>
                <c:pt idx="3312">
                  <c:v>86.701139999999995</c:v>
                </c:pt>
                <c:pt idx="3313">
                  <c:v>86.721649999999997</c:v>
                </c:pt>
                <c:pt idx="3314">
                  <c:v>86.742140000000006</c:v>
                </c:pt>
                <c:pt idx="3315">
                  <c:v>86.762609999999995</c:v>
                </c:pt>
                <c:pt idx="3316">
                  <c:v>86.783060000000006</c:v>
                </c:pt>
                <c:pt idx="3317">
                  <c:v>86.8035</c:v>
                </c:pt>
                <c:pt idx="3318">
                  <c:v>86.823909999999998</c:v>
                </c:pt>
                <c:pt idx="3319">
                  <c:v>86.844309999999993</c:v>
                </c:pt>
                <c:pt idx="3320">
                  <c:v>86.864689999999996</c:v>
                </c:pt>
                <c:pt idx="3321">
                  <c:v>86.885050000000007</c:v>
                </c:pt>
                <c:pt idx="3322">
                  <c:v>86.905389999999997</c:v>
                </c:pt>
                <c:pt idx="3323">
                  <c:v>86.925709999999995</c:v>
                </c:pt>
                <c:pt idx="3324">
                  <c:v>86.946010000000001</c:v>
                </c:pt>
                <c:pt idx="3325">
                  <c:v>86.966300000000004</c:v>
                </c:pt>
                <c:pt idx="3326">
                  <c:v>86.986559999999997</c:v>
                </c:pt>
                <c:pt idx="3327">
                  <c:v>87.006799999999998</c:v>
                </c:pt>
                <c:pt idx="3328">
                  <c:v>87.027029999999996</c:v>
                </c:pt>
                <c:pt idx="3329">
                  <c:v>87.047240000000002</c:v>
                </c:pt>
                <c:pt idx="3330">
                  <c:v>87.067419999999998</c:v>
                </c:pt>
                <c:pt idx="3331">
                  <c:v>87.087590000000006</c:v>
                </c:pt>
                <c:pt idx="3332">
                  <c:v>87.107740000000007</c:v>
                </c:pt>
                <c:pt idx="3333">
                  <c:v>87.127859999999998</c:v>
                </c:pt>
                <c:pt idx="3334">
                  <c:v>87.147970000000001</c:v>
                </c:pt>
                <c:pt idx="3335">
                  <c:v>87.168059999999997</c:v>
                </c:pt>
                <c:pt idx="3336">
                  <c:v>87.188130000000001</c:v>
                </c:pt>
                <c:pt idx="3337">
                  <c:v>87.208179999999999</c:v>
                </c:pt>
                <c:pt idx="3338">
                  <c:v>87.228200000000001</c:v>
                </c:pt>
                <c:pt idx="3339">
                  <c:v>87.24821</c:v>
                </c:pt>
                <c:pt idx="3340">
                  <c:v>87.268199999999993</c:v>
                </c:pt>
                <c:pt idx="3341">
                  <c:v>87.288169999999994</c:v>
                </c:pt>
                <c:pt idx="3342">
                  <c:v>87.308120000000002</c:v>
                </c:pt>
                <c:pt idx="3343">
                  <c:v>87.328040000000001</c:v>
                </c:pt>
                <c:pt idx="3344">
                  <c:v>87.347949999999997</c:v>
                </c:pt>
                <c:pt idx="3345">
                  <c:v>87.367840000000001</c:v>
                </c:pt>
                <c:pt idx="3346">
                  <c:v>87.387709999999998</c:v>
                </c:pt>
                <c:pt idx="3347">
                  <c:v>87.407550000000001</c:v>
                </c:pt>
                <c:pt idx="3348">
                  <c:v>87.427379999999999</c:v>
                </c:pt>
                <c:pt idx="3349">
                  <c:v>87.447180000000003</c:v>
                </c:pt>
                <c:pt idx="3350">
                  <c:v>87.466970000000003</c:v>
                </c:pt>
                <c:pt idx="3351">
                  <c:v>87.486729999999994</c:v>
                </c:pt>
                <c:pt idx="3352">
                  <c:v>87.506469999999993</c:v>
                </c:pt>
                <c:pt idx="3353">
                  <c:v>87.526200000000003</c:v>
                </c:pt>
                <c:pt idx="3354">
                  <c:v>87.545900000000003</c:v>
                </c:pt>
                <c:pt idx="3355">
                  <c:v>87.565579999999997</c:v>
                </c:pt>
                <c:pt idx="3356">
                  <c:v>87.585239999999999</c:v>
                </c:pt>
                <c:pt idx="3357">
                  <c:v>87.604870000000005</c:v>
                </c:pt>
                <c:pt idx="3358">
                  <c:v>87.624489999999994</c:v>
                </c:pt>
                <c:pt idx="3359">
                  <c:v>87.644090000000006</c:v>
                </c:pt>
                <c:pt idx="3360">
                  <c:v>87.663659999999993</c:v>
                </c:pt>
                <c:pt idx="3361">
                  <c:v>87.683210000000003</c:v>
                </c:pt>
                <c:pt idx="3362">
                  <c:v>87.702749999999995</c:v>
                </c:pt>
                <c:pt idx="3363">
                  <c:v>87.722260000000006</c:v>
                </c:pt>
                <c:pt idx="3364">
                  <c:v>87.741749999999996</c:v>
                </c:pt>
                <c:pt idx="3365">
                  <c:v>87.761210000000005</c:v>
                </c:pt>
                <c:pt idx="3366">
                  <c:v>87.780659999999997</c:v>
                </c:pt>
                <c:pt idx="3367">
                  <c:v>87.800079999999994</c:v>
                </c:pt>
                <c:pt idx="3368">
                  <c:v>87.819479999999999</c:v>
                </c:pt>
                <c:pt idx="3369">
                  <c:v>87.83887</c:v>
                </c:pt>
                <c:pt idx="3370">
                  <c:v>87.858220000000003</c:v>
                </c:pt>
                <c:pt idx="3371">
                  <c:v>87.877560000000003</c:v>
                </c:pt>
                <c:pt idx="3372">
                  <c:v>87.896879999999996</c:v>
                </c:pt>
                <c:pt idx="3373">
                  <c:v>87.916169999999994</c:v>
                </c:pt>
                <c:pt idx="3374">
                  <c:v>87.93544</c:v>
                </c:pt>
                <c:pt idx="3375">
                  <c:v>87.954689999999999</c:v>
                </c:pt>
                <c:pt idx="3376">
                  <c:v>87.973910000000004</c:v>
                </c:pt>
                <c:pt idx="3377">
                  <c:v>87.993120000000005</c:v>
                </c:pt>
                <c:pt idx="3378">
                  <c:v>88.012299999999996</c:v>
                </c:pt>
                <c:pt idx="3379">
                  <c:v>88.031459999999996</c:v>
                </c:pt>
                <c:pt idx="3380">
                  <c:v>88.050600000000003</c:v>
                </c:pt>
                <c:pt idx="3381">
                  <c:v>88.069710000000001</c:v>
                </c:pt>
                <c:pt idx="3382">
                  <c:v>88.088800000000006</c:v>
                </c:pt>
                <c:pt idx="3383">
                  <c:v>88.107870000000005</c:v>
                </c:pt>
                <c:pt idx="3384">
                  <c:v>88.126919999999998</c:v>
                </c:pt>
                <c:pt idx="3385">
                  <c:v>88.145939999999996</c:v>
                </c:pt>
                <c:pt idx="3386">
                  <c:v>88.164940000000001</c:v>
                </c:pt>
                <c:pt idx="3387">
                  <c:v>88.183920000000001</c:v>
                </c:pt>
                <c:pt idx="3388">
                  <c:v>88.202879999999993</c:v>
                </c:pt>
                <c:pt idx="3389">
                  <c:v>88.221810000000005</c:v>
                </c:pt>
                <c:pt idx="3390">
                  <c:v>88.240719999999996</c:v>
                </c:pt>
                <c:pt idx="3391">
                  <c:v>88.259609999999995</c:v>
                </c:pt>
                <c:pt idx="3392">
                  <c:v>88.278469999999999</c:v>
                </c:pt>
                <c:pt idx="3393">
                  <c:v>88.297309999999996</c:v>
                </c:pt>
                <c:pt idx="3394">
                  <c:v>88.316130000000001</c:v>
                </c:pt>
                <c:pt idx="3395">
                  <c:v>88.334919999999997</c:v>
                </c:pt>
                <c:pt idx="3396">
                  <c:v>88.35369</c:v>
                </c:pt>
                <c:pt idx="3397">
                  <c:v>88.372439999999997</c:v>
                </c:pt>
                <c:pt idx="3398">
                  <c:v>88.391159999999999</c:v>
                </c:pt>
                <c:pt idx="3399">
                  <c:v>88.409859999999995</c:v>
                </c:pt>
                <c:pt idx="3400">
                  <c:v>88.428529999999995</c:v>
                </c:pt>
                <c:pt idx="3401">
                  <c:v>88.447190000000006</c:v>
                </c:pt>
                <c:pt idx="3402">
                  <c:v>88.465810000000005</c:v>
                </c:pt>
                <c:pt idx="3403">
                  <c:v>88.48442</c:v>
                </c:pt>
                <c:pt idx="3404">
                  <c:v>88.503</c:v>
                </c:pt>
                <c:pt idx="3405">
                  <c:v>88.521559999999994</c:v>
                </c:pt>
                <c:pt idx="3406">
                  <c:v>88.540090000000006</c:v>
                </c:pt>
                <c:pt idx="3407">
                  <c:v>88.558599999999998</c:v>
                </c:pt>
                <c:pt idx="3408">
                  <c:v>88.577079999999995</c:v>
                </c:pt>
                <c:pt idx="3409">
                  <c:v>88.59554</c:v>
                </c:pt>
                <c:pt idx="3410">
                  <c:v>88.613979999999998</c:v>
                </c:pt>
                <c:pt idx="3411">
                  <c:v>88.632390000000001</c:v>
                </c:pt>
                <c:pt idx="3412">
                  <c:v>88.650779999999997</c:v>
                </c:pt>
                <c:pt idx="3413">
                  <c:v>88.669139999999999</c:v>
                </c:pt>
                <c:pt idx="3414">
                  <c:v>88.687479999999994</c:v>
                </c:pt>
                <c:pt idx="3415">
                  <c:v>88.705799999999996</c:v>
                </c:pt>
                <c:pt idx="3416">
                  <c:v>88.724090000000004</c:v>
                </c:pt>
                <c:pt idx="3417">
                  <c:v>88.742350000000002</c:v>
                </c:pt>
                <c:pt idx="3418">
                  <c:v>88.760589999999993</c:v>
                </c:pt>
                <c:pt idx="3419">
                  <c:v>88.778809999999993</c:v>
                </c:pt>
                <c:pt idx="3420">
                  <c:v>88.796999999999997</c:v>
                </c:pt>
                <c:pt idx="3421">
                  <c:v>88.815160000000006</c:v>
                </c:pt>
                <c:pt idx="3422">
                  <c:v>88.833309999999997</c:v>
                </c:pt>
                <c:pt idx="3423">
                  <c:v>88.851420000000005</c:v>
                </c:pt>
                <c:pt idx="3424">
                  <c:v>88.869510000000005</c:v>
                </c:pt>
                <c:pt idx="3425">
                  <c:v>88.88758</c:v>
                </c:pt>
                <c:pt idx="3426">
                  <c:v>88.905619999999999</c:v>
                </c:pt>
                <c:pt idx="3427">
                  <c:v>88.923640000000006</c:v>
                </c:pt>
                <c:pt idx="3428">
                  <c:v>88.941630000000004</c:v>
                </c:pt>
                <c:pt idx="3429">
                  <c:v>88.959590000000006</c:v>
                </c:pt>
                <c:pt idx="3430">
                  <c:v>88.977530000000002</c:v>
                </c:pt>
                <c:pt idx="3431">
                  <c:v>88.995450000000005</c:v>
                </c:pt>
                <c:pt idx="3432">
                  <c:v>89.013329999999996</c:v>
                </c:pt>
                <c:pt idx="3433">
                  <c:v>89.031199999999998</c:v>
                </c:pt>
                <c:pt idx="3434">
                  <c:v>89.049030000000002</c:v>
                </c:pt>
                <c:pt idx="3435">
                  <c:v>89.066850000000002</c:v>
                </c:pt>
                <c:pt idx="3436">
                  <c:v>89.084630000000004</c:v>
                </c:pt>
                <c:pt idx="3437">
                  <c:v>89.10239</c:v>
                </c:pt>
                <c:pt idx="3438">
                  <c:v>89.120130000000003</c:v>
                </c:pt>
                <c:pt idx="3439">
                  <c:v>89.137839999999997</c:v>
                </c:pt>
                <c:pt idx="3440">
                  <c:v>89.155519999999996</c:v>
                </c:pt>
                <c:pt idx="3441">
                  <c:v>89.173169999999999</c:v>
                </c:pt>
                <c:pt idx="3442">
                  <c:v>89.190799999999996</c:v>
                </c:pt>
                <c:pt idx="3443">
                  <c:v>89.208410000000001</c:v>
                </c:pt>
                <c:pt idx="3444">
                  <c:v>89.225989999999996</c:v>
                </c:pt>
                <c:pt idx="3445">
                  <c:v>89.243539999999996</c:v>
                </c:pt>
                <c:pt idx="3446">
                  <c:v>89.261060000000001</c:v>
                </c:pt>
                <c:pt idx="3447">
                  <c:v>89.278559999999999</c:v>
                </c:pt>
                <c:pt idx="3448">
                  <c:v>89.296030000000002</c:v>
                </c:pt>
                <c:pt idx="3449">
                  <c:v>89.313479999999998</c:v>
                </c:pt>
                <c:pt idx="3450">
                  <c:v>89.3309</c:v>
                </c:pt>
                <c:pt idx="3451">
                  <c:v>89.348290000000006</c:v>
                </c:pt>
                <c:pt idx="3452">
                  <c:v>89.365660000000005</c:v>
                </c:pt>
                <c:pt idx="3453">
                  <c:v>89.382999999999996</c:v>
                </c:pt>
                <c:pt idx="3454">
                  <c:v>89.400310000000005</c:v>
                </c:pt>
                <c:pt idx="3455">
                  <c:v>89.417599999999993</c:v>
                </c:pt>
                <c:pt idx="3456">
                  <c:v>89.434849999999997</c:v>
                </c:pt>
                <c:pt idx="3457">
                  <c:v>89.452089999999998</c:v>
                </c:pt>
                <c:pt idx="3458">
                  <c:v>89.469290000000001</c:v>
                </c:pt>
                <c:pt idx="3459">
                  <c:v>89.486469999999997</c:v>
                </c:pt>
                <c:pt idx="3460">
                  <c:v>89.503619999999998</c:v>
                </c:pt>
                <c:pt idx="3461">
                  <c:v>89.520740000000004</c:v>
                </c:pt>
                <c:pt idx="3462">
                  <c:v>89.537840000000003</c:v>
                </c:pt>
                <c:pt idx="3463">
                  <c:v>89.554910000000007</c:v>
                </c:pt>
                <c:pt idx="3464">
                  <c:v>89.571950000000001</c:v>
                </c:pt>
                <c:pt idx="3465">
                  <c:v>89.58896</c:v>
                </c:pt>
                <c:pt idx="3466">
                  <c:v>89.605950000000007</c:v>
                </c:pt>
                <c:pt idx="3467">
                  <c:v>89.622900000000001</c:v>
                </c:pt>
                <c:pt idx="3468">
                  <c:v>89.639830000000003</c:v>
                </c:pt>
                <c:pt idx="3469">
                  <c:v>89.656739999999999</c:v>
                </c:pt>
                <c:pt idx="3470">
                  <c:v>89.673609999999996</c:v>
                </c:pt>
                <c:pt idx="3471">
                  <c:v>89.690460000000002</c:v>
                </c:pt>
                <c:pt idx="3472">
                  <c:v>89.707279999999997</c:v>
                </c:pt>
                <c:pt idx="3473">
                  <c:v>89.724069999999998</c:v>
                </c:pt>
                <c:pt idx="3474">
                  <c:v>89.740840000000006</c:v>
                </c:pt>
                <c:pt idx="3475">
                  <c:v>89.757570000000001</c:v>
                </c:pt>
                <c:pt idx="3476">
                  <c:v>89.774280000000005</c:v>
                </c:pt>
                <c:pt idx="3477">
                  <c:v>89.790959999999998</c:v>
                </c:pt>
                <c:pt idx="3478">
                  <c:v>89.807609999999997</c:v>
                </c:pt>
                <c:pt idx="3479">
                  <c:v>89.82423</c:v>
                </c:pt>
                <c:pt idx="3480">
                  <c:v>89.840829999999997</c:v>
                </c:pt>
                <c:pt idx="3481">
                  <c:v>89.857389999999995</c:v>
                </c:pt>
                <c:pt idx="3482">
                  <c:v>89.873930000000001</c:v>
                </c:pt>
                <c:pt idx="3483">
                  <c:v>89.890439999999998</c:v>
                </c:pt>
                <c:pt idx="3484">
                  <c:v>89.90692</c:v>
                </c:pt>
                <c:pt idx="3485">
                  <c:v>89.923370000000006</c:v>
                </c:pt>
                <c:pt idx="3486">
                  <c:v>89.939790000000002</c:v>
                </c:pt>
                <c:pt idx="3487">
                  <c:v>89.956190000000007</c:v>
                </c:pt>
                <c:pt idx="3488">
                  <c:v>89.972549999999998</c:v>
                </c:pt>
                <c:pt idx="3489">
                  <c:v>89.988889999999998</c:v>
                </c:pt>
                <c:pt idx="3490">
                  <c:v>90.005200000000002</c:v>
                </c:pt>
                <c:pt idx="3491">
                  <c:v>90.021479999999997</c:v>
                </c:pt>
                <c:pt idx="3492">
                  <c:v>90.037719999999993</c:v>
                </c:pt>
                <c:pt idx="3493">
                  <c:v>90.053939999999997</c:v>
                </c:pt>
                <c:pt idx="3494">
                  <c:v>90.070139999999995</c:v>
                </c:pt>
                <c:pt idx="3495">
                  <c:v>90.086299999999994</c:v>
                </c:pt>
                <c:pt idx="3496">
                  <c:v>90.102429999999998</c:v>
                </c:pt>
                <c:pt idx="3497">
                  <c:v>90.118530000000007</c:v>
                </c:pt>
                <c:pt idx="3498">
                  <c:v>90.134609999999995</c:v>
                </c:pt>
                <c:pt idx="3499">
                  <c:v>90.150649999999999</c:v>
                </c:pt>
                <c:pt idx="3500">
                  <c:v>90.166669999999996</c:v>
                </c:pt>
                <c:pt idx="3501">
                  <c:v>90.182649999999995</c:v>
                </c:pt>
                <c:pt idx="3502">
                  <c:v>90.198610000000002</c:v>
                </c:pt>
                <c:pt idx="3503">
                  <c:v>90.214529999999996</c:v>
                </c:pt>
                <c:pt idx="3504">
                  <c:v>90.230429999999998</c:v>
                </c:pt>
                <c:pt idx="3505">
                  <c:v>90.246300000000005</c:v>
                </c:pt>
                <c:pt idx="3506">
                  <c:v>90.262129999999999</c:v>
                </c:pt>
                <c:pt idx="3507">
                  <c:v>90.277940000000001</c:v>
                </c:pt>
                <c:pt idx="3508">
                  <c:v>90.293719999999993</c:v>
                </c:pt>
                <c:pt idx="3509">
                  <c:v>90.309470000000005</c:v>
                </c:pt>
                <c:pt idx="3510">
                  <c:v>90.325190000000006</c:v>
                </c:pt>
                <c:pt idx="3511">
                  <c:v>90.340879999999999</c:v>
                </c:pt>
                <c:pt idx="3512">
                  <c:v>90.356530000000006</c:v>
                </c:pt>
                <c:pt idx="3513">
                  <c:v>90.372159999999994</c:v>
                </c:pt>
                <c:pt idx="3514">
                  <c:v>90.38776</c:v>
                </c:pt>
                <c:pt idx="3515">
                  <c:v>90.40334</c:v>
                </c:pt>
                <c:pt idx="3516">
                  <c:v>90.418880000000001</c:v>
                </c:pt>
                <c:pt idx="3517">
                  <c:v>90.434389999999993</c:v>
                </c:pt>
                <c:pt idx="3518">
                  <c:v>90.449870000000004</c:v>
                </c:pt>
                <c:pt idx="3519">
                  <c:v>90.465320000000006</c:v>
                </c:pt>
                <c:pt idx="3520">
                  <c:v>90.480739999999997</c:v>
                </c:pt>
                <c:pt idx="3521">
                  <c:v>90.496139999999997</c:v>
                </c:pt>
                <c:pt idx="3522">
                  <c:v>90.511499999999998</c:v>
                </c:pt>
                <c:pt idx="3523">
                  <c:v>90.526830000000004</c:v>
                </c:pt>
                <c:pt idx="3524">
                  <c:v>90.542140000000003</c:v>
                </c:pt>
                <c:pt idx="3525">
                  <c:v>90.557410000000004</c:v>
                </c:pt>
                <c:pt idx="3526">
                  <c:v>90.572659999999999</c:v>
                </c:pt>
                <c:pt idx="3527">
                  <c:v>90.587869999999995</c:v>
                </c:pt>
                <c:pt idx="3528">
                  <c:v>90.603059999999999</c:v>
                </c:pt>
                <c:pt idx="3529">
                  <c:v>90.618219999999994</c:v>
                </c:pt>
                <c:pt idx="3530">
                  <c:v>90.633340000000004</c:v>
                </c:pt>
                <c:pt idx="3531">
                  <c:v>90.648439999999994</c:v>
                </c:pt>
                <c:pt idx="3532">
                  <c:v>90.663510000000002</c:v>
                </c:pt>
                <c:pt idx="3533">
                  <c:v>90.678550000000001</c:v>
                </c:pt>
                <c:pt idx="3534">
                  <c:v>90.693560000000005</c:v>
                </c:pt>
                <c:pt idx="3535">
                  <c:v>90.708529999999996</c:v>
                </c:pt>
                <c:pt idx="3536">
                  <c:v>90.723479999999995</c:v>
                </c:pt>
                <c:pt idx="3537">
                  <c:v>90.738399999999999</c:v>
                </c:pt>
                <c:pt idx="3538">
                  <c:v>90.753299999999996</c:v>
                </c:pt>
                <c:pt idx="3539">
                  <c:v>90.768159999999995</c:v>
                </c:pt>
                <c:pt idx="3540">
                  <c:v>90.782989999999998</c:v>
                </c:pt>
                <c:pt idx="3541">
                  <c:v>90.797790000000006</c:v>
                </c:pt>
                <c:pt idx="3542">
                  <c:v>90.812560000000005</c:v>
                </c:pt>
                <c:pt idx="3543">
                  <c:v>90.827309999999997</c:v>
                </c:pt>
                <c:pt idx="3544">
                  <c:v>90.842020000000005</c:v>
                </c:pt>
                <c:pt idx="3545">
                  <c:v>90.856710000000007</c:v>
                </c:pt>
                <c:pt idx="3546">
                  <c:v>90.871359999999996</c:v>
                </c:pt>
                <c:pt idx="3547">
                  <c:v>90.885990000000007</c:v>
                </c:pt>
                <c:pt idx="3548">
                  <c:v>90.900589999999994</c:v>
                </c:pt>
                <c:pt idx="3549">
                  <c:v>90.915149999999997</c:v>
                </c:pt>
                <c:pt idx="3550">
                  <c:v>90.929689999999994</c:v>
                </c:pt>
                <c:pt idx="3551">
                  <c:v>90.944199999999995</c:v>
                </c:pt>
                <c:pt idx="3552">
                  <c:v>90.958680000000001</c:v>
                </c:pt>
                <c:pt idx="3553">
                  <c:v>90.973129999999998</c:v>
                </c:pt>
                <c:pt idx="3554">
                  <c:v>90.987549999999999</c:v>
                </c:pt>
                <c:pt idx="3555">
                  <c:v>91.001940000000005</c:v>
                </c:pt>
                <c:pt idx="3556">
                  <c:v>91.016300000000001</c:v>
                </c:pt>
                <c:pt idx="3557">
                  <c:v>91.030640000000005</c:v>
                </c:pt>
                <c:pt idx="3558">
                  <c:v>91.044939999999997</c:v>
                </c:pt>
                <c:pt idx="3559">
                  <c:v>91.059219999999996</c:v>
                </c:pt>
                <c:pt idx="3560">
                  <c:v>91.073459999999997</c:v>
                </c:pt>
                <c:pt idx="3561">
                  <c:v>91.087680000000006</c:v>
                </c:pt>
                <c:pt idx="3562">
                  <c:v>91.101860000000002</c:v>
                </c:pt>
                <c:pt idx="3563">
                  <c:v>91.116020000000006</c:v>
                </c:pt>
                <c:pt idx="3564">
                  <c:v>91.13015</c:v>
                </c:pt>
                <c:pt idx="3565">
                  <c:v>91.14425</c:v>
                </c:pt>
                <c:pt idx="3566">
                  <c:v>91.158320000000003</c:v>
                </c:pt>
                <c:pt idx="3567">
                  <c:v>91.172359999999998</c:v>
                </c:pt>
                <c:pt idx="3568">
                  <c:v>91.18638</c:v>
                </c:pt>
                <c:pt idx="3569">
                  <c:v>91.200360000000003</c:v>
                </c:pt>
                <c:pt idx="3570">
                  <c:v>91.214320000000001</c:v>
                </c:pt>
                <c:pt idx="3571">
                  <c:v>91.22824</c:v>
                </c:pt>
                <c:pt idx="3572">
                  <c:v>91.242140000000006</c:v>
                </c:pt>
                <c:pt idx="3573">
                  <c:v>91.256010000000003</c:v>
                </c:pt>
                <c:pt idx="3574">
                  <c:v>91.269850000000005</c:v>
                </c:pt>
                <c:pt idx="3575">
                  <c:v>91.283659999999998</c:v>
                </c:pt>
                <c:pt idx="3576">
                  <c:v>91.297439999999995</c:v>
                </c:pt>
                <c:pt idx="3577">
                  <c:v>91.311189999999996</c:v>
                </c:pt>
                <c:pt idx="3578">
                  <c:v>91.324910000000003</c:v>
                </c:pt>
                <c:pt idx="3579">
                  <c:v>91.338610000000003</c:v>
                </c:pt>
                <c:pt idx="3580">
                  <c:v>91.352279999999993</c:v>
                </c:pt>
                <c:pt idx="3581">
                  <c:v>91.36591</c:v>
                </c:pt>
                <c:pt idx="3582">
                  <c:v>91.379519999999999</c:v>
                </c:pt>
                <c:pt idx="3583">
                  <c:v>91.393100000000004</c:v>
                </c:pt>
                <c:pt idx="3584">
                  <c:v>91.406649999999999</c:v>
                </c:pt>
                <c:pt idx="3585">
                  <c:v>91.420180000000002</c:v>
                </c:pt>
                <c:pt idx="3586">
                  <c:v>91.433670000000006</c:v>
                </c:pt>
                <c:pt idx="3587">
                  <c:v>91.447140000000005</c:v>
                </c:pt>
                <c:pt idx="3588">
                  <c:v>91.460570000000004</c:v>
                </c:pt>
                <c:pt idx="3589">
                  <c:v>91.473979999999997</c:v>
                </c:pt>
                <c:pt idx="3590">
                  <c:v>91.487359999999995</c:v>
                </c:pt>
                <c:pt idx="3591">
                  <c:v>91.500709999999998</c:v>
                </c:pt>
                <c:pt idx="3592">
                  <c:v>91.514030000000005</c:v>
                </c:pt>
                <c:pt idx="3593">
                  <c:v>91.527330000000006</c:v>
                </c:pt>
                <c:pt idx="3594">
                  <c:v>91.540589999999995</c:v>
                </c:pt>
                <c:pt idx="3595">
                  <c:v>91.553830000000005</c:v>
                </c:pt>
                <c:pt idx="3596">
                  <c:v>91.567040000000006</c:v>
                </c:pt>
                <c:pt idx="3597">
                  <c:v>91.580219999999997</c:v>
                </c:pt>
                <c:pt idx="3598">
                  <c:v>91.593369999999993</c:v>
                </c:pt>
                <c:pt idx="3599">
                  <c:v>91.606499999999997</c:v>
                </c:pt>
                <c:pt idx="3600">
                  <c:v>91.619590000000002</c:v>
                </c:pt>
                <c:pt idx="3601">
                  <c:v>91.632660000000001</c:v>
                </c:pt>
                <c:pt idx="3602">
                  <c:v>91.645700000000005</c:v>
                </c:pt>
                <c:pt idx="3603">
                  <c:v>91.658709999999999</c:v>
                </c:pt>
                <c:pt idx="3604">
                  <c:v>91.671700000000001</c:v>
                </c:pt>
                <c:pt idx="3605">
                  <c:v>91.684650000000005</c:v>
                </c:pt>
                <c:pt idx="3606">
                  <c:v>91.697580000000002</c:v>
                </c:pt>
                <c:pt idx="3607">
                  <c:v>91.710480000000004</c:v>
                </c:pt>
                <c:pt idx="3608">
                  <c:v>91.723349999999996</c:v>
                </c:pt>
                <c:pt idx="3609">
                  <c:v>91.736189999999993</c:v>
                </c:pt>
                <c:pt idx="3610">
                  <c:v>91.748999999999995</c:v>
                </c:pt>
                <c:pt idx="3611">
                  <c:v>91.761790000000005</c:v>
                </c:pt>
                <c:pt idx="3612">
                  <c:v>91.774550000000005</c:v>
                </c:pt>
                <c:pt idx="3613">
                  <c:v>91.787279999999996</c:v>
                </c:pt>
                <c:pt idx="3614">
                  <c:v>91.799989999999994</c:v>
                </c:pt>
                <c:pt idx="3615">
                  <c:v>91.812659999999994</c:v>
                </c:pt>
                <c:pt idx="3616">
                  <c:v>91.825310000000002</c:v>
                </c:pt>
                <c:pt idx="3617">
                  <c:v>91.83793</c:v>
                </c:pt>
                <c:pt idx="3618">
                  <c:v>91.850520000000003</c:v>
                </c:pt>
                <c:pt idx="3619">
                  <c:v>91.863079999999997</c:v>
                </c:pt>
                <c:pt idx="3620">
                  <c:v>91.875619999999998</c:v>
                </c:pt>
                <c:pt idx="3621">
                  <c:v>91.888130000000004</c:v>
                </c:pt>
                <c:pt idx="3622">
                  <c:v>91.90061</c:v>
                </c:pt>
                <c:pt idx="3623">
                  <c:v>91.913070000000005</c:v>
                </c:pt>
                <c:pt idx="3624">
                  <c:v>91.925489999999996</c:v>
                </c:pt>
                <c:pt idx="3625">
                  <c:v>91.937889999999996</c:v>
                </c:pt>
                <c:pt idx="3626">
                  <c:v>91.95026</c:v>
                </c:pt>
                <c:pt idx="3627">
                  <c:v>91.962609999999998</c:v>
                </c:pt>
                <c:pt idx="3628">
                  <c:v>91.974919999999997</c:v>
                </c:pt>
                <c:pt idx="3629">
                  <c:v>91.987210000000005</c:v>
                </c:pt>
                <c:pt idx="3630">
                  <c:v>91.999470000000002</c:v>
                </c:pt>
                <c:pt idx="3631">
                  <c:v>92.011709999999994</c:v>
                </c:pt>
                <c:pt idx="3632">
                  <c:v>92.023920000000004</c:v>
                </c:pt>
                <c:pt idx="3633">
                  <c:v>92.036100000000005</c:v>
                </c:pt>
                <c:pt idx="3634">
                  <c:v>92.048249999999996</c:v>
                </c:pt>
                <c:pt idx="3635">
                  <c:v>92.060379999999995</c:v>
                </c:pt>
                <c:pt idx="3636">
                  <c:v>92.072469999999996</c:v>
                </c:pt>
                <c:pt idx="3637">
                  <c:v>92.084549999999993</c:v>
                </c:pt>
                <c:pt idx="3638">
                  <c:v>92.096590000000006</c:v>
                </c:pt>
                <c:pt idx="3639">
                  <c:v>92.108609999999999</c:v>
                </c:pt>
                <c:pt idx="3640">
                  <c:v>92.120599999999996</c:v>
                </c:pt>
                <c:pt idx="3641">
                  <c:v>92.132559999999998</c:v>
                </c:pt>
                <c:pt idx="3642">
                  <c:v>92.144499999999994</c:v>
                </c:pt>
                <c:pt idx="3643">
                  <c:v>92.156409999999994</c:v>
                </c:pt>
                <c:pt idx="3644">
                  <c:v>92.168289999999999</c:v>
                </c:pt>
                <c:pt idx="3645">
                  <c:v>92.180149999999998</c:v>
                </c:pt>
                <c:pt idx="3646">
                  <c:v>92.191980000000001</c:v>
                </c:pt>
                <c:pt idx="3647">
                  <c:v>92.203779999999995</c:v>
                </c:pt>
                <c:pt idx="3648">
                  <c:v>92.215559999999996</c:v>
                </c:pt>
                <c:pt idx="3649">
                  <c:v>92.2273</c:v>
                </c:pt>
                <c:pt idx="3650">
                  <c:v>92.23903</c:v>
                </c:pt>
                <c:pt idx="3651">
                  <c:v>92.250720000000001</c:v>
                </c:pt>
                <c:pt idx="3652">
                  <c:v>92.262389999999996</c:v>
                </c:pt>
                <c:pt idx="3653">
                  <c:v>92.274039999999999</c:v>
                </c:pt>
                <c:pt idx="3654">
                  <c:v>92.285650000000004</c:v>
                </c:pt>
                <c:pt idx="3655">
                  <c:v>92.297240000000002</c:v>
                </c:pt>
                <c:pt idx="3656">
                  <c:v>92.308809999999994</c:v>
                </c:pt>
                <c:pt idx="3657">
                  <c:v>92.320340000000002</c:v>
                </c:pt>
                <c:pt idx="3658">
                  <c:v>92.331850000000003</c:v>
                </c:pt>
                <c:pt idx="3659">
                  <c:v>92.343339999999998</c:v>
                </c:pt>
                <c:pt idx="3660">
                  <c:v>92.354799999999997</c:v>
                </c:pt>
                <c:pt idx="3661">
                  <c:v>92.366230000000002</c:v>
                </c:pt>
                <c:pt idx="3662">
                  <c:v>92.37764</c:v>
                </c:pt>
                <c:pt idx="3663">
                  <c:v>92.389020000000002</c:v>
                </c:pt>
                <c:pt idx="3664">
                  <c:v>92.400369999999995</c:v>
                </c:pt>
                <c:pt idx="3665">
                  <c:v>92.411699999999996</c:v>
                </c:pt>
                <c:pt idx="3666">
                  <c:v>92.423000000000002</c:v>
                </c:pt>
                <c:pt idx="3667">
                  <c:v>92.434280000000001</c:v>
                </c:pt>
                <c:pt idx="3668">
                  <c:v>92.445530000000005</c:v>
                </c:pt>
                <c:pt idx="3669">
                  <c:v>92.45675</c:v>
                </c:pt>
                <c:pt idx="3670">
                  <c:v>92.467950000000002</c:v>
                </c:pt>
                <c:pt idx="3671">
                  <c:v>92.479119999999995</c:v>
                </c:pt>
                <c:pt idx="3672">
                  <c:v>92.490269999999995</c:v>
                </c:pt>
                <c:pt idx="3673">
                  <c:v>92.501390000000001</c:v>
                </c:pt>
                <c:pt idx="3674">
                  <c:v>92.51249</c:v>
                </c:pt>
                <c:pt idx="3675">
                  <c:v>92.523560000000003</c:v>
                </c:pt>
                <c:pt idx="3676">
                  <c:v>92.534599999999998</c:v>
                </c:pt>
                <c:pt idx="3677">
                  <c:v>92.54562</c:v>
                </c:pt>
                <c:pt idx="3678">
                  <c:v>92.556610000000006</c:v>
                </c:pt>
                <c:pt idx="3679">
                  <c:v>92.567580000000007</c:v>
                </c:pt>
                <c:pt idx="3680">
                  <c:v>92.578519999999997</c:v>
                </c:pt>
                <c:pt idx="3681">
                  <c:v>92.589439999999996</c:v>
                </c:pt>
                <c:pt idx="3682">
                  <c:v>92.60033</c:v>
                </c:pt>
                <c:pt idx="3683">
                  <c:v>92.611199999999997</c:v>
                </c:pt>
                <c:pt idx="3684">
                  <c:v>92.622039999999998</c:v>
                </c:pt>
                <c:pt idx="3685">
                  <c:v>92.632850000000005</c:v>
                </c:pt>
                <c:pt idx="3686">
                  <c:v>92.643640000000005</c:v>
                </c:pt>
                <c:pt idx="3687">
                  <c:v>92.654409999999999</c:v>
                </c:pt>
                <c:pt idx="3688">
                  <c:v>92.665149999999997</c:v>
                </c:pt>
                <c:pt idx="3689">
                  <c:v>92.67586</c:v>
                </c:pt>
                <c:pt idx="3690">
                  <c:v>92.68656</c:v>
                </c:pt>
                <c:pt idx="3691">
                  <c:v>92.697220000000002</c:v>
                </c:pt>
                <c:pt idx="3692">
                  <c:v>92.707859999999997</c:v>
                </c:pt>
                <c:pt idx="3693">
                  <c:v>92.71848</c:v>
                </c:pt>
                <c:pt idx="3694">
                  <c:v>92.729069999999993</c:v>
                </c:pt>
                <c:pt idx="3695">
                  <c:v>92.739630000000005</c:v>
                </c:pt>
                <c:pt idx="3696">
                  <c:v>92.750169999999997</c:v>
                </c:pt>
                <c:pt idx="3697">
                  <c:v>92.760689999999997</c:v>
                </c:pt>
                <c:pt idx="3698">
                  <c:v>92.771180000000001</c:v>
                </c:pt>
                <c:pt idx="3699">
                  <c:v>92.781649999999999</c:v>
                </c:pt>
                <c:pt idx="3700">
                  <c:v>92.792090000000002</c:v>
                </c:pt>
                <c:pt idx="3701">
                  <c:v>92.802509999999998</c:v>
                </c:pt>
                <c:pt idx="3702">
                  <c:v>92.812899999999999</c:v>
                </c:pt>
                <c:pt idx="3703">
                  <c:v>92.823269999999994</c:v>
                </c:pt>
                <c:pt idx="3704">
                  <c:v>92.833619999999996</c:v>
                </c:pt>
                <c:pt idx="3705">
                  <c:v>92.843940000000003</c:v>
                </c:pt>
                <c:pt idx="3706">
                  <c:v>92.854240000000004</c:v>
                </c:pt>
                <c:pt idx="3707">
                  <c:v>92.864509999999996</c:v>
                </c:pt>
                <c:pt idx="3708">
                  <c:v>92.874750000000006</c:v>
                </c:pt>
                <c:pt idx="3709">
                  <c:v>92.884979999999999</c:v>
                </c:pt>
                <c:pt idx="3710">
                  <c:v>92.895179999999996</c:v>
                </c:pt>
                <c:pt idx="3711">
                  <c:v>92.905349999999999</c:v>
                </c:pt>
                <c:pt idx="3712">
                  <c:v>92.915499999999994</c:v>
                </c:pt>
                <c:pt idx="3713">
                  <c:v>92.925629999999998</c:v>
                </c:pt>
                <c:pt idx="3714">
                  <c:v>92.935730000000007</c:v>
                </c:pt>
                <c:pt idx="3715">
                  <c:v>92.945809999999994</c:v>
                </c:pt>
                <c:pt idx="3716">
                  <c:v>92.955870000000004</c:v>
                </c:pt>
                <c:pt idx="3717">
                  <c:v>92.965900000000005</c:v>
                </c:pt>
                <c:pt idx="3718">
                  <c:v>92.975909999999999</c:v>
                </c:pt>
                <c:pt idx="3719">
                  <c:v>92.985889999999998</c:v>
                </c:pt>
                <c:pt idx="3720">
                  <c:v>92.995850000000004</c:v>
                </c:pt>
                <c:pt idx="3721">
                  <c:v>93.005790000000005</c:v>
                </c:pt>
                <c:pt idx="3722">
                  <c:v>93.015709999999999</c:v>
                </c:pt>
                <c:pt idx="3723">
                  <c:v>93.025599999999997</c:v>
                </c:pt>
                <c:pt idx="3724">
                  <c:v>93.03546</c:v>
                </c:pt>
                <c:pt idx="3725">
                  <c:v>93.045299999999997</c:v>
                </c:pt>
                <c:pt idx="3726">
                  <c:v>93.055120000000002</c:v>
                </c:pt>
                <c:pt idx="3727">
                  <c:v>93.064920000000001</c:v>
                </c:pt>
                <c:pt idx="3728">
                  <c:v>93.074690000000004</c:v>
                </c:pt>
                <c:pt idx="3729">
                  <c:v>93.084440000000001</c:v>
                </c:pt>
                <c:pt idx="3730">
                  <c:v>93.094170000000005</c:v>
                </c:pt>
                <c:pt idx="3731">
                  <c:v>93.103870000000001</c:v>
                </c:pt>
                <c:pt idx="3732">
                  <c:v>93.113550000000004</c:v>
                </c:pt>
                <c:pt idx="3733">
                  <c:v>93.12321</c:v>
                </c:pt>
                <c:pt idx="3734">
                  <c:v>93.132840000000002</c:v>
                </c:pt>
                <c:pt idx="3735">
                  <c:v>93.14246</c:v>
                </c:pt>
                <c:pt idx="3736">
                  <c:v>93.15204</c:v>
                </c:pt>
                <c:pt idx="3737">
                  <c:v>93.161609999999996</c:v>
                </c:pt>
                <c:pt idx="3738">
                  <c:v>93.171149999999997</c:v>
                </c:pt>
                <c:pt idx="3739">
                  <c:v>93.180670000000006</c:v>
                </c:pt>
                <c:pt idx="3740">
                  <c:v>93.190169999999995</c:v>
                </c:pt>
                <c:pt idx="3741">
                  <c:v>93.199640000000002</c:v>
                </c:pt>
                <c:pt idx="3742">
                  <c:v>93.209090000000003</c:v>
                </c:pt>
                <c:pt idx="3743">
                  <c:v>93.218519999999998</c:v>
                </c:pt>
                <c:pt idx="3744">
                  <c:v>93.227930000000001</c:v>
                </c:pt>
                <c:pt idx="3745">
                  <c:v>93.237309999999994</c:v>
                </c:pt>
                <c:pt idx="3746">
                  <c:v>93.246679999999998</c:v>
                </c:pt>
                <c:pt idx="3747">
                  <c:v>93.256010000000003</c:v>
                </c:pt>
                <c:pt idx="3748">
                  <c:v>93.265330000000006</c:v>
                </c:pt>
                <c:pt idx="3749">
                  <c:v>93.274630000000002</c:v>
                </c:pt>
                <c:pt idx="3750">
                  <c:v>93.283900000000003</c:v>
                </c:pt>
                <c:pt idx="3751">
                  <c:v>93.293149999999997</c:v>
                </c:pt>
                <c:pt idx="3752">
                  <c:v>93.302379999999999</c:v>
                </c:pt>
                <c:pt idx="3753">
                  <c:v>93.311580000000006</c:v>
                </c:pt>
                <c:pt idx="3754">
                  <c:v>93.320769999999996</c:v>
                </c:pt>
                <c:pt idx="3755">
                  <c:v>93.329930000000004</c:v>
                </c:pt>
                <c:pt idx="3756">
                  <c:v>93.339070000000007</c:v>
                </c:pt>
                <c:pt idx="3757">
                  <c:v>93.348179999999999</c:v>
                </c:pt>
                <c:pt idx="3758">
                  <c:v>93.357280000000003</c:v>
                </c:pt>
                <c:pt idx="3759">
                  <c:v>93.366349999999997</c:v>
                </c:pt>
                <c:pt idx="3760">
                  <c:v>93.375410000000002</c:v>
                </c:pt>
                <c:pt idx="3761">
                  <c:v>93.384439999999998</c:v>
                </c:pt>
                <c:pt idx="3762">
                  <c:v>93.393450000000001</c:v>
                </c:pt>
                <c:pt idx="3763">
                  <c:v>93.402429999999995</c:v>
                </c:pt>
                <c:pt idx="3764">
                  <c:v>93.4114</c:v>
                </c:pt>
                <c:pt idx="3765">
                  <c:v>93.420339999999996</c:v>
                </c:pt>
                <c:pt idx="3766">
                  <c:v>93.429270000000002</c:v>
                </c:pt>
                <c:pt idx="3767">
                  <c:v>93.43817</c:v>
                </c:pt>
                <c:pt idx="3768">
                  <c:v>93.447050000000004</c:v>
                </c:pt>
                <c:pt idx="3769">
                  <c:v>93.455910000000003</c:v>
                </c:pt>
                <c:pt idx="3770">
                  <c:v>93.464740000000006</c:v>
                </c:pt>
                <c:pt idx="3771">
                  <c:v>93.473560000000006</c:v>
                </c:pt>
                <c:pt idx="3772">
                  <c:v>93.482349999999997</c:v>
                </c:pt>
                <c:pt idx="3773">
                  <c:v>93.491129999999998</c:v>
                </c:pt>
                <c:pt idx="3774">
                  <c:v>93.499880000000005</c:v>
                </c:pt>
                <c:pt idx="3775">
                  <c:v>93.508610000000004</c:v>
                </c:pt>
                <c:pt idx="3776">
                  <c:v>93.517319999999998</c:v>
                </c:pt>
                <c:pt idx="3777">
                  <c:v>93.526009999999999</c:v>
                </c:pt>
                <c:pt idx="3778">
                  <c:v>93.534679999999994</c:v>
                </c:pt>
                <c:pt idx="3779">
                  <c:v>93.543329999999997</c:v>
                </c:pt>
                <c:pt idx="3780">
                  <c:v>93.551959999999994</c:v>
                </c:pt>
                <c:pt idx="3781">
                  <c:v>93.560559999999995</c:v>
                </c:pt>
                <c:pt idx="3782">
                  <c:v>93.569149999999993</c:v>
                </c:pt>
                <c:pt idx="3783">
                  <c:v>93.577709999999996</c:v>
                </c:pt>
                <c:pt idx="3784">
                  <c:v>93.586259999999996</c:v>
                </c:pt>
                <c:pt idx="3785">
                  <c:v>93.59478</c:v>
                </c:pt>
                <c:pt idx="3786">
                  <c:v>93.603279999999998</c:v>
                </c:pt>
                <c:pt idx="3787">
                  <c:v>93.611770000000007</c:v>
                </c:pt>
                <c:pt idx="3788">
                  <c:v>93.620230000000006</c:v>
                </c:pt>
                <c:pt idx="3789">
                  <c:v>93.62867</c:v>
                </c:pt>
                <c:pt idx="3790">
                  <c:v>93.637090000000001</c:v>
                </c:pt>
                <c:pt idx="3791">
                  <c:v>93.645499999999998</c:v>
                </c:pt>
                <c:pt idx="3792">
                  <c:v>93.653880000000001</c:v>
                </c:pt>
                <c:pt idx="3793">
                  <c:v>93.662239999999997</c:v>
                </c:pt>
                <c:pt idx="3794">
                  <c:v>93.670580000000001</c:v>
                </c:pt>
                <c:pt idx="3795">
                  <c:v>93.678899999999999</c:v>
                </c:pt>
                <c:pt idx="3796">
                  <c:v>93.687200000000004</c:v>
                </c:pt>
                <c:pt idx="3797">
                  <c:v>93.695480000000003</c:v>
                </c:pt>
                <c:pt idx="3798">
                  <c:v>93.703749999999999</c:v>
                </c:pt>
                <c:pt idx="3799">
                  <c:v>93.71199</c:v>
                </c:pt>
                <c:pt idx="3800">
                  <c:v>93.720209999999994</c:v>
                </c:pt>
                <c:pt idx="3801">
                  <c:v>93.728409999999997</c:v>
                </c:pt>
                <c:pt idx="3802">
                  <c:v>93.736590000000007</c:v>
                </c:pt>
                <c:pt idx="3803">
                  <c:v>93.744759999999999</c:v>
                </c:pt>
                <c:pt idx="3804">
                  <c:v>93.752899999999997</c:v>
                </c:pt>
                <c:pt idx="3805">
                  <c:v>93.761020000000002</c:v>
                </c:pt>
                <c:pt idx="3806">
                  <c:v>93.769130000000004</c:v>
                </c:pt>
                <c:pt idx="3807">
                  <c:v>93.777209999999997</c:v>
                </c:pt>
                <c:pt idx="3808">
                  <c:v>93.78528</c:v>
                </c:pt>
                <c:pt idx="3809">
                  <c:v>93.793319999999994</c:v>
                </c:pt>
                <c:pt idx="3810">
                  <c:v>93.801349999999999</c:v>
                </c:pt>
                <c:pt idx="3811">
                  <c:v>93.809359999999998</c:v>
                </c:pt>
                <c:pt idx="3812">
                  <c:v>93.817350000000005</c:v>
                </c:pt>
                <c:pt idx="3813">
                  <c:v>93.825310000000002</c:v>
                </c:pt>
                <c:pt idx="3814">
                  <c:v>93.833259999999996</c:v>
                </c:pt>
                <c:pt idx="3815">
                  <c:v>93.841200000000001</c:v>
                </c:pt>
                <c:pt idx="3816">
                  <c:v>93.849109999999996</c:v>
                </c:pt>
                <c:pt idx="3817">
                  <c:v>93.856999999999999</c:v>
                </c:pt>
                <c:pt idx="3818">
                  <c:v>93.864879999999999</c:v>
                </c:pt>
                <c:pt idx="3819">
                  <c:v>93.872730000000004</c:v>
                </c:pt>
                <c:pt idx="3820">
                  <c:v>93.880570000000006</c:v>
                </c:pt>
                <c:pt idx="3821">
                  <c:v>93.888390000000001</c:v>
                </c:pt>
                <c:pt idx="3822">
                  <c:v>93.896190000000004</c:v>
                </c:pt>
                <c:pt idx="3823">
                  <c:v>93.903970000000001</c:v>
                </c:pt>
                <c:pt idx="3824">
                  <c:v>93.911730000000006</c:v>
                </c:pt>
                <c:pt idx="3825">
                  <c:v>93.919470000000004</c:v>
                </c:pt>
                <c:pt idx="3826">
                  <c:v>93.927199999999999</c:v>
                </c:pt>
                <c:pt idx="3827">
                  <c:v>93.934899999999999</c:v>
                </c:pt>
                <c:pt idx="3828">
                  <c:v>93.942589999999996</c:v>
                </c:pt>
                <c:pt idx="3829">
                  <c:v>93.95026</c:v>
                </c:pt>
                <c:pt idx="3830">
                  <c:v>93.957920000000001</c:v>
                </c:pt>
                <c:pt idx="3831">
                  <c:v>93.965549999999993</c:v>
                </c:pt>
                <c:pt idx="3832">
                  <c:v>93.973159999999993</c:v>
                </c:pt>
                <c:pt idx="3833">
                  <c:v>93.980760000000004</c:v>
                </c:pt>
                <c:pt idx="3834">
                  <c:v>93.988339999999994</c:v>
                </c:pt>
                <c:pt idx="3835">
                  <c:v>93.995900000000006</c:v>
                </c:pt>
                <c:pt idx="3836">
                  <c:v>94.003450000000001</c:v>
                </c:pt>
                <c:pt idx="3837">
                  <c:v>94.01097</c:v>
                </c:pt>
                <c:pt idx="3838">
                  <c:v>94.018479999999997</c:v>
                </c:pt>
                <c:pt idx="3839">
                  <c:v>94.025970000000001</c:v>
                </c:pt>
                <c:pt idx="3840">
                  <c:v>94.033439999999999</c:v>
                </c:pt>
                <c:pt idx="3841">
                  <c:v>94.040899999999993</c:v>
                </c:pt>
                <c:pt idx="3842">
                  <c:v>94.048330000000007</c:v>
                </c:pt>
                <c:pt idx="3843">
                  <c:v>94.055750000000003</c:v>
                </c:pt>
                <c:pt idx="3844">
                  <c:v>94.063159999999996</c:v>
                </c:pt>
                <c:pt idx="3845">
                  <c:v>94.070539999999994</c:v>
                </c:pt>
                <c:pt idx="3846">
                  <c:v>94.077910000000003</c:v>
                </c:pt>
                <c:pt idx="3847">
                  <c:v>94.085260000000005</c:v>
                </c:pt>
                <c:pt idx="3848">
                  <c:v>94.092590000000001</c:v>
                </c:pt>
                <c:pt idx="3849">
                  <c:v>94.099900000000005</c:v>
                </c:pt>
                <c:pt idx="3850">
                  <c:v>94.107200000000006</c:v>
                </c:pt>
                <c:pt idx="3851">
                  <c:v>94.11448</c:v>
                </c:pt>
                <c:pt idx="3852">
                  <c:v>94.121750000000006</c:v>
                </c:pt>
                <c:pt idx="3853">
                  <c:v>94.128990000000002</c:v>
                </c:pt>
                <c:pt idx="3854">
                  <c:v>94.136219999999994</c:v>
                </c:pt>
                <c:pt idx="3855">
                  <c:v>94.143439999999998</c:v>
                </c:pt>
                <c:pt idx="3856">
                  <c:v>94.150630000000007</c:v>
                </c:pt>
                <c:pt idx="3857">
                  <c:v>94.157809999999998</c:v>
                </c:pt>
                <c:pt idx="3858">
                  <c:v>94.164969999999997</c:v>
                </c:pt>
                <c:pt idx="3859">
                  <c:v>94.172120000000007</c:v>
                </c:pt>
                <c:pt idx="3860">
                  <c:v>94.179249999999996</c:v>
                </c:pt>
                <c:pt idx="3861">
                  <c:v>94.186359999999993</c:v>
                </c:pt>
                <c:pt idx="3862">
                  <c:v>94.193460000000002</c:v>
                </c:pt>
                <c:pt idx="3863">
                  <c:v>94.200540000000004</c:v>
                </c:pt>
                <c:pt idx="3864">
                  <c:v>94.207599999999999</c:v>
                </c:pt>
                <c:pt idx="3865">
                  <c:v>94.214640000000003</c:v>
                </c:pt>
                <c:pt idx="3866">
                  <c:v>94.221670000000003</c:v>
                </c:pt>
                <c:pt idx="3867">
                  <c:v>94.22869</c:v>
                </c:pt>
                <c:pt idx="3868">
                  <c:v>94.235690000000005</c:v>
                </c:pt>
                <c:pt idx="3869">
                  <c:v>94.242670000000004</c:v>
                </c:pt>
                <c:pt idx="3870">
                  <c:v>94.249629999999996</c:v>
                </c:pt>
                <c:pt idx="3871">
                  <c:v>94.25658</c:v>
                </c:pt>
                <c:pt idx="3872">
                  <c:v>94.263509999999997</c:v>
                </c:pt>
                <c:pt idx="3873">
                  <c:v>94.270430000000005</c:v>
                </c:pt>
                <c:pt idx="3874">
                  <c:v>94.277330000000006</c:v>
                </c:pt>
                <c:pt idx="3875">
                  <c:v>94.284220000000005</c:v>
                </c:pt>
                <c:pt idx="3876">
                  <c:v>94.291089999999997</c:v>
                </c:pt>
                <c:pt idx="3877">
                  <c:v>94.297939999999997</c:v>
                </c:pt>
                <c:pt idx="3878">
                  <c:v>94.304779999999994</c:v>
                </c:pt>
                <c:pt idx="3879">
                  <c:v>94.311599999999999</c:v>
                </c:pt>
                <c:pt idx="3880">
                  <c:v>94.31841</c:v>
                </c:pt>
                <c:pt idx="3881">
                  <c:v>94.325199999999995</c:v>
                </c:pt>
                <c:pt idx="3882">
                  <c:v>94.331969999999998</c:v>
                </c:pt>
                <c:pt idx="3883">
                  <c:v>94.338729999999998</c:v>
                </c:pt>
                <c:pt idx="3884">
                  <c:v>94.345479999999995</c:v>
                </c:pt>
                <c:pt idx="3885">
                  <c:v>94.352209999999999</c:v>
                </c:pt>
                <c:pt idx="3886">
                  <c:v>94.358919999999998</c:v>
                </c:pt>
                <c:pt idx="3887">
                  <c:v>94.365620000000007</c:v>
                </c:pt>
                <c:pt idx="3888">
                  <c:v>94.372299999999996</c:v>
                </c:pt>
                <c:pt idx="3889">
                  <c:v>94.378969999999995</c:v>
                </c:pt>
                <c:pt idx="3890">
                  <c:v>94.385630000000006</c:v>
                </c:pt>
                <c:pt idx="3891">
                  <c:v>94.392259999999993</c:v>
                </c:pt>
                <c:pt idx="3892">
                  <c:v>94.398889999999994</c:v>
                </c:pt>
                <c:pt idx="3893">
                  <c:v>94.405500000000004</c:v>
                </c:pt>
                <c:pt idx="3894">
                  <c:v>94.412090000000006</c:v>
                </c:pt>
                <c:pt idx="3895">
                  <c:v>94.418670000000006</c:v>
                </c:pt>
                <c:pt idx="3896">
                  <c:v>94.425229999999999</c:v>
                </c:pt>
                <c:pt idx="3897">
                  <c:v>94.431780000000003</c:v>
                </c:pt>
                <c:pt idx="3898">
                  <c:v>94.438320000000004</c:v>
                </c:pt>
                <c:pt idx="3899">
                  <c:v>94.444839999999999</c:v>
                </c:pt>
                <c:pt idx="3900">
                  <c:v>94.451350000000005</c:v>
                </c:pt>
                <c:pt idx="3901">
                  <c:v>94.457840000000004</c:v>
                </c:pt>
                <c:pt idx="3902">
                  <c:v>94.464309999999998</c:v>
                </c:pt>
                <c:pt idx="3903">
                  <c:v>94.470780000000005</c:v>
                </c:pt>
                <c:pt idx="3904">
                  <c:v>94.477230000000006</c:v>
                </c:pt>
                <c:pt idx="3905">
                  <c:v>94.48366</c:v>
                </c:pt>
                <c:pt idx="3906">
                  <c:v>94.490080000000006</c:v>
                </c:pt>
                <c:pt idx="3907">
                  <c:v>94.496489999999994</c:v>
                </c:pt>
                <c:pt idx="3908">
                  <c:v>94.502880000000005</c:v>
                </c:pt>
                <c:pt idx="3909">
                  <c:v>94.509259999999998</c:v>
                </c:pt>
                <c:pt idx="3910">
                  <c:v>94.515619999999998</c:v>
                </c:pt>
                <c:pt idx="3911">
                  <c:v>94.521969999999996</c:v>
                </c:pt>
                <c:pt idx="3912">
                  <c:v>94.528310000000005</c:v>
                </c:pt>
                <c:pt idx="3913">
                  <c:v>94.534630000000007</c:v>
                </c:pt>
                <c:pt idx="3914">
                  <c:v>94.540940000000006</c:v>
                </c:pt>
                <c:pt idx="3915">
                  <c:v>94.547229999999999</c:v>
                </c:pt>
                <c:pt idx="3916">
                  <c:v>94.553510000000003</c:v>
                </c:pt>
                <c:pt idx="3917">
                  <c:v>94.559780000000003</c:v>
                </c:pt>
                <c:pt idx="3918">
                  <c:v>94.566029999999998</c:v>
                </c:pt>
                <c:pt idx="3919">
                  <c:v>94.572280000000006</c:v>
                </c:pt>
                <c:pt idx="3920">
                  <c:v>94.578500000000005</c:v>
                </c:pt>
                <c:pt idx="3921">
                  <c:v>94.584720000000004</c:v>
                </c:pt>
                <c:pt idx="3922">
                  <c:v>94.590919999999997</c:v>
                </c:pt>
                <c:pt idx="3923">
                  <c:v>94.597099999999998</c:v>
                </c:pt>
                <c:pt idx="3924">
                  <c:v>94.603279999999998</c:v>
                </c:pt>
                <c:pt idx="3925">
                  <c:v>94.609440000000006</c:v>
                </c:pt>
                <c:pt idx="3926">
                  <c:v>94.615589999999997</c:v>
                </c:pt>
                <c:pt idx="3927">
                  <c:v>94.621719999999996</c:v>
                </c:pt>
                <c:pt idx="3928">
                  <c:v>94.627849999999995</c:v>
                </c:pt>
                <c:pt idx="3929">
                  <c:v>94.633960000000002</c:v>
                </c:pt>
                <c:pt idx="3930">
                  <c:v>94.640050000000002</c:v>
                </c:pt>
                <c:pt idx="3931">
                  <c:v>94.646140000000003</c:v>
                </c:pt>
                <c:pt idx="3932">
                  <c:v>94.652209999999997</c:v>
                </c:pt>
                <c:pt idx="3933">
                  <c:v>94.658270000000002</c:v>
                </c:pt>
                <c:pt idx="3934">
                  <c:v>94.66431</c:v>
                </c:pt>
                <c:pt idx="3935">
                  <c:v>94.670339999999996</c:v>
                </c:pt>
                <c:pt idx="3936">
                  <c:v>94.676370000000006</c:v>
                </c:pt>
                <c:pt idx="3937">
                  <c:v>94.682370000000006</c:v>
                </c:pt>
                <c:pt idx="3938">
                  <c:v>94.688370000000006</c:v>
                </c:pt>
                <c:pt idx="3939">
                  <c:v>94.69435</c:v>
                </c:pt>
                <c:pt idx="3940">
                  <c:v>94.700320000000005</c:v>
                </c:pt>
                <c:pt idx="3941">
                  <c:v>94.706280000000007</c:v>
                </c:pt>
                <c:pt idx="3942">
                  <c:v>94.712230000000005</c:v>
                </c:pt>
                <c:pt idx="3943">
                  <c:v>94.718170000000001</c:v>
                </c:pt>
                <c:pt idx="3944">
                  <c:v>94.724090000000004</c:v>
                </c:pt>
                <c:pt idx="3945">
                  <c:v>94.73</c:v>
                </c:pt>
                <c:pt idx="3946">
                  <c:v>94.735900000000001</c:v>
                </c:pt>
                <c:pt idx="3947">
                  <c:v>94.741789999999995</c:v>
                </c:pt>
                <c:pt idx="3948">
                  <c:v>94.747659999999996</c:v>
                </c:pt>
                <c:pt idx="3949">
                  <c:v>94.753529999999998</c:v>
                </c:pt>
                <c:pt idx="3950">
                  <c:v>94.759379999999993</c:v>
                </c:pt>
                <c:pt idx="3951">
                  <c:v>94.765219999999999</c:v>
                </c:pt>
                <c:pt idx="3952">
                  <c:v>94.771050000000002</c:v>
                </c:pt>
                <c:pt idx="3953">
                  <c:v>94.776870000000002</c:v>
                </c:pt>
                <c:pt idx="3954">
                  <c:v>94.782669999999996</c:v>
                </c:pt>
                <c:pt idx="3955">
                  <c:v>94.788470000000004</c:v>
                </c:pt>
                <c:pt idx="3956">
                  <c:v>94.794250000000005</c:v>
                </c:pt>
                <c:pt idx="3957">
                  <c:v>94.800020000000004</c:v>
                </c:pt>
                <c:pt idx="3958">
                  <c:v>94.805779999999999</c:v>
                </c:pt>
                <c:pt idx="3959">
                  <c:v>94.811530000000005</c:v>
                </c:pt>
                <c:pt idx="3960">
                  <c:v>94.817269999999994</c:v>
                </c:pt>
                <c:pt idx="3961">
                  <c:v>94.822999999999993</c:v>
                </c:pt>
                <c:pt idx="3962">
                  <c:v>94.828720000000004</c:v>
                </c:pt>
                <c:pt idx="3963">
                  <c:v>94.834419999999994</c:v>
                </c:pt>
                <c:pt idx="3964">
                  <c:v>94.840119999999999</c:v>
                </c:pt>
                <c:pt idx="3965">
                  <c:v>94.845799999999997</c:v>
                </c:pt>
                <c:pt idx="3966">
                  <c:v>94.851479999999995</c:v>
                </c:pt>
                <c:pt idx="3967">
                  <c:v>94.857140000000001</c:v>
                </c:pt>
                <c:pt idx="3968">
                  <c:v>94.862790000000004</c:v>
                </c:pt>
                <c:pt idx="3969">
                  <c:v>94.868430000000004</c:v>
                </c:pt>
                <c:pt idx="3970">
                  <c:v>94.87406</c:v>
                </c:pt>
                <c:pt idx="3971">
                  <c:v>94.879689999999997</c:v>
                </c:pt>
                <c:pt idx="3972">
                  <c:v>94.885300000000001</c:v>
                </c:pt>
                <c:pt idx="3973">
                  <c:v>94.890900000000002</c:v>
                </c:pt>
                <c:pt idx="3974">
                  <c:v>94.89649</c:v>
                </c:pt>
                <c:pt idx="3975">
                  <c:v>94.902069999999995</c:v>
                </c:pt>
                <c:pt idx="3976">
                  <c:v>94.907640000000001</c:v>
                </c:pt>
                <c:pt idx="3977">
                  <c:v>94.913200000000003</c:v>
                </c:pt>
                <c:pt idx="3978">
                  <c:v>94.918750000000003</c:v>
                </c:pt>
                <c:pt idx="3979">
                  <c:v>94.924289999999999</c:v>
                </c:pt>
                <c:pt idx="3980">
                  <c:v>94.929820000000007</c:v>
                </c:pt>
                <c:pt idx="3981">
                  <c:v>94.935339999999997</c:v>
                </c:pt>
                <c:pt idx="3982">
                  <c:v>94.940849999999998</c:v>
                </c:pt>
                <c:pt idx="3983">
                  <c:v>94.946349999999995</c:v>
                </c:pt>
                <c:pt idx="3984">
                  <c:v>94.951840000000004</c:v>
                </c:pt>
                <c:pt idx="3985">
                  <c:v>94.957319999999996</c:v>
                </c:pt>
                <c:pt idx="3986">
                  <c:v>94.962800000000001</c:v>
                </c:pt>
                <c:pt idx="3987">
                  <c:v>94.968260000000001</c:v>
                </c:pt>
                <c:pt idx="3988">
                  <c:v>94.97372</c:v>
                </c:pt>
                <c:pt idx="3989">
                  <c:v>94.979159999999993</c:v>
                </c:pt>
                <c:pt idx="3990">
                  <c:v>94.9846</c:v>
                </c:pt>
                <c:pt idx="3991">
                  <c:v>94.990020000000001</c:v>
                </c:pt>
                <c:pt idx="3992">
                  <c:v>94.995440000000002</c:v>
                </c:pt>
                <c:pt idx="3993">
                  <c:v>95.00085</c:v>
                </c:pt>
                <c:pt idx="3994">
                  <c:v>95.006249999999994</c:v>
                </c:pt>
                <c:pt idx="3995">
                  <c:v>95.01164</c:v>
                </c:pt>
                <c:pt idx="3996">
                  <c:v>95.017020000000002</c:v>
                </c:pt>
                <c:pt idx="3997">
                  <c:v>95.022390000000001</c:v>
                </c:pt>
                <c:pt idx="3998">
                  <c:v>95.027760000000001</c:v>
                </c:pt>
                <c:pt idx="3999">
                  <c:v>95.033109999999994</c:v>
                </c:pt>
                <c:pt idx="4000">
                  <c:v>95.038460000000001</c:v>
                </c:pt>
                <c:pt idx="4001">
                  <c:v>95.043800000000005</c:v>
                </c:pt>
                <c:pt idx="4002">
                  <c:v>95.049130000000005</c:v>
                </c:pt>
                <c:pt idx="4003">
                  <c:v>95.054450000000003</c:v>
                </c:pt>
                <c:pt idx="4004">
                  <c:v>95.05977</c:v>
                </c:pt>
                <c:pt idx="4005">
                  <c:v>95.065070000000006</c:v>
                </c:pt>
                <c:pt idx="4006">
                  <c:v>95.070369999999997</c:v>
                </c:pt>
                <c:pt idx="4007">
                  <c:v>95.075659999999999</c:v>
                </c:pt>
                <c:pt idx="4008">
                  <c:v>95.080939999999998</c:v>
                </c:pt>
                <c:pt idx="4009">
                  <c:v>95.086209999999994</c:v>
                </c:pt>
                <c:pt idx="4010">
                  <c:v>95.091480000000004</c:v>
                </c:pt>
                <c:pt idx="4011">
                  <c:v>95.096739999999997</c:v>
                </c:pt>
                <c:pt idx="4012">
                  <c:v>95.101990000000001</c:v>
                </c:pt>
                <c:pt idx="4013">
                  <c:v>95.107230000000001</c:v>
                </c:pt>
                <c:pt idx="4014">
                  <c:v>95.112459999999999</c:v>
                </c:pt>
                <c:pt idx="4015">
                  <c:v>95.117689999999996</c:v>
                </c:pt>
                <c:pt idx="4016">
                  <c:v>95.122910000000005</c:v>
                </c:pt>
                <c:pt idx="4017">
                  <c:v>95.128119999999996</c:v>
                </c:pt>
                <c:pt idx="4018">
                  <c:v>95.133319999999998</c:v>
                </c:pt>
                <c:pt idx="4019">
                  <c:v>95.13852</c:v>
                </c:pt>
                <c:pt idx="4020">
                  <c:v>95.143709999999999</c:v>
                </c:pt>
                <c:pt idx="4021">
                  <c:v>95.148889999999994</c:v>
                </c:pt>
                <c:pt idx="4022">
                  <c:v>95.154060000000001</c:v>
                </c:pt>
                <c:pt idx="4023">
                  <c:v>95.159229999999994</c:v>
                </c:pt>
                <c:pt idx="4024">
                  <c:v>95.164389999999997</c:v>
                </c:pt>
                <c:pt idx="4025">
                  <c:v>95.169539999999998</c:v>
                </c:pt>
                <c:pt idx="4026">
                  <c:v>95.174689999999998</c:v>
                </c:pt>
                <c:pt idx="4027">
                  <c:v>95.179820000000007</c:v>
                </c:pt>
                <c:pt idx="4028">
                  <c:v>95.184950000000001</c:v>
                </c:pt>
                <c:pt idx="4029">
                  <c:v>95.190079999999995</c:v>
                </c:pt>
                <c:pt idx="4030">
                  <c:v>95.1952</c:v>
                </c:pt>
                <c:pt idx="4031">
                  <c:v>95.200310000000002</c:v>
                </c:pt>
                <c:pt idx="4032">
                  <c:v>95.205410000000001</c:v>
                </c:pt>
                <c:pt idx="4033">
                  <c:v>95.210509999999999</c:v>
                </c:pt>
                <c:pt idx="4034">
                  <c:v>95.215590000000006</c:v>
                </c:pt>
                <c:pt idx="4035">
                  <c:v>95.220680000000002</c:v>
                </c:pt>
                <c:pt idx="4036">
                  <c:v>95.225750000000005</c:v>
                </c:pt>
                <c:pt idx="4037">
                  <c:v>95.230819999999994</c:v>
                </c:pt>
                <c:pt idx="4038">
                  <c:v>95.235889999999998</c:v>
                </c:pt>
                <c:pt idx="4039">
                  <c:v>95.240939999999995</c:v>
                </c:pt>
                <c:pt idx="4040">
                  <c:v>95.245990000000006</c:v>
                </c:pt>
                <c:pt idx="4041">
                  <c:v>95.251040000000003</c:v>
                </c:pt>
                <c:pt idx="4042">
                  <c:v>95.256079999999997</c:v>
                </c:pt>
                <c:pt idx="4043">
                  <c:v>95.261110000000002</c:v>
                </c:pt>
                <c:pt idx="4044">
                  <c:v>95.266130000000004</c:v>
                </c:pt>
                <c:pt idx="4045">
                  <c:v>95.271150000000006</c:v>
                </c:pt>
                <c:pt idx="4046">
                  <c:v>95.276160000000004</c:v>
                </c:pt>
                <c:pt idx="4047">
                  <c:v>95.281170000000003</c:v>
                </c:pt>
                <c:pt idx="4048">
                  <c:v>95.286169999999998</c:v>
                </c:pt>
                <c:pt idx="4049">
                  <c:v>95.291169999999994</c:v>
                </c:pt>
                <c:pt idx="4050">
                  <c:v>95.296149999999997</c:v>
                </c:pt>
                <c:pt idx="4051">
                  <c:v>95.301140000000004</c:v>
                </c:pt>
                <c:pt idx="4052">
                  <c:v>95.306110000000004</c:v>
                </c:pt>
                <c:pt idx="4053">
                  <c:v>95.311080000000004</c:v>
                </c:pt>
                <c:pt idx="4054">
                  <c:v>95.316050000000004</c:v>
                </c:pt>
                <c:pt idx="4055">
                  <c:v>95.321010000000001</c:v>
                </c:pt>
                <c:pt idx="4056">
                  <c:v>95.325959999999995</c:v>
                </c:pt>
                <c:pt idx="4057">
                  <c:v>95.330910000000003</c:v>
                </c:pt>
                <c:pt idx="4058">
                  <c:v>95.335849999999994</c:v>
                </c:pt>
                <c:pt idx="4059">
                  <c:v>95.340789999999998</c:v>
                </c:pt>
                <c:pt idx="4060">
                  <c:v>95.34572</c:v>
                </c:pt>
                <c:pt idx="4061">
                  <c:v>95.350639999999999</c:v>
                </c:pt>
                <c:pt idx="4062">
                  <c:v>95.35557</c:v>
                </c:pt>
                <c:pt idx="4063">
                  <c:v>95.360479999999995</c:v>
                </c:pt>
                <c:pt idx="4064">
                  <c:v>95.365390000000005</c:v>
                </c:pt>
                <c:pt idx="4065">
                  <c:v>95.370289999999997</c:v>
                </c:pt>
                <c:pt idx="4066">
                  <c:v>95.375190000000003</c:v>
                </c:pt>
                <c:pt idx="4067">
                  <c:v>95.380089999999996</c:v>
                </c:pt>
                <c:pt idx="4068">
                  <c:v>95.384969999999996</c:v>
                </c:pt>
                <c:pt idx="4069">
                  <c:v>95.389859999999999</c:v>
                </c:pt>
                <c:pt idx="4070">
                  <c:v>95.394739999999999</c:v>
                </c:pt>
                <c:pt idx="4071">
                  <c:v>95.399609999999996</c:v>
                </c:pt>
                <c:pt idx="4072">
                  <c:v>95.404480000000007</c:v>
                </c:pt>
                <c:pt idx="4073">
                  <c:v>95.40934</c:v>
                </c:pt>
                <c:pt idx="4074">
                  <c:v>95.414199999999994</c:v>
                </c:pt>
                <c:pt idx="4075">
                  <c:v>95.419049999999999</c:v>
                </c:pt>
                <c:pt idx="4076">
                  <c:v>95.423900000000003</c:v>
                </c:pt>
                <c:pt idx="4077">
                  <c:v>95.428749999999994</c:v>
                </c:pt>
                <c:pt idx="4078">
                  <c:v>95.433580000000006</c:v>
                </c:pt>
                <c:pt idx="4079">
                  <c:v>95.438419999999994</c:v>
                </c:pt>
                <c:pt idx="4080">
                  <c:v>95.443250000000006</c:v>
                </c:pt>
                <c:pt idx="4081">
                  <c:v>95.448070000000001</c:v>
                </c:pt>
                <c:pt idx="4082">
                  <c:v>95.452889999999996</c:v>
                </c:pt>
                <c:pt idx="4083">
                  <c:v>95.457710000000006</c:v>
                </c:pt>
                <c:pt idx="4084">
                  <c:v>95.462519999999998</c:v>
                </c:pt>
                <c:pt idx="4085">
                  <c:v>95.467330000000004</c:v>
                </c:pt>
                <c:pt idx="4086">
                  <c:v>95.472130000000007</c:v>
                </c:pt>
                <c:pt idx="4087">
                  <c:v>95.476929999999996</c:v>
                </c:pt>
                <c:pt idx="4088">
                  <c:v>95.481719999999996</c:v>
                </c:pt>
                <c:pt idx="4089">
                  <c:v>95.486509999999996</c:v>
                </c:pt>
                <c:pt idx="4090">
                  <c:v>95.491299999999995</c:v>
                </c:pt>
                <c:pt idx="4091">
                  <c:v>95.496080000000006</c:v>
                </c:pt>
                <c:pt idx="4092">
                  <c:v>95.500860000000003</c:v>
                </c:pt>
                <c:pt idx="4093">
                  <c:v>95.505629999999996</c:v>
                </c:pt>
                <c:pt idx="4094">
                  <c:v>95.510400000000004</c:v>
                </c:pt>
                <c:pt idx="4095">
                  <c:v>95.515159999999995</c:v>
                </c:pt>
                <c:pt idx="4096">
                  <c:v>95.519919999999999</c:v>
                </c:pt>
                <c:pt idx="4097">
                  <c:v>95.524680000000004</c:v>
                </c:pt>
                <c:pt idx="4098">
                  <c:v>95.529430000000005</c:v>
                </c:pt>
                <c:pt idx="4099">
                  <c:v>95.534180000000006</c:v>
                </c:pt>
                <c:pt idx="4100">
                  <c:v>95.538929999999993</c:v>
                </c:pt>
                <c:pt idx="4101">
                  <c:v>95.543670000000006</c:v>
                </c:pt>
                <c:pt idx="4102">
                  <c:v>95.548400000000001</c:v>
                </c:pt>
                <c:pt idx="4103">
                  <c:v>95.553139999999999</c:v>
                </c:pt>
                <c:pt idx="4104">
                  <c:v>95.557869999999994</c:v>
                </c:pt>
                <c:pt idx="4105">
                  <c:v>95.56259</c:v>
                </c:pt>
                <c:pt idx="4106">
                  <c:v>95.567319999999995</c:v>
                </c:pt>
                <c:pt idx="4107">
                  <c:v>95.572040000000001</c:v>
                </c:pt>
                <c:pt idx="4108">
                  <c:v>95.576750000000004</c:v>
                </c:pt>
                <c:pt idx="4109">
                  <c:v>95.581460000000007</c:v>
                </c:pt>
                <c:pt idx="4110">
                  <c:v>95.586169999999996</c:v>
                </c:pt>
                <c:pt idx="4111">
                  <c:v>95.590879999999999</c:v>
                </c:pt>
                <c:pt idx="4112">
                  <c:v>95.595579999999998</c:v>
                </c:pt>
                <c:pt idx="4113">
                  <c:v>95.600279999999998</c:v>
                </c:pt>
                <c:pt idx="4114">
                  <c:v>95.604969999999994</c:v>
                </c:pt>
                <c:pt idx="4115">
                  <c:v>95.609669999999994</c:v>
                </c:pt>
                <c:pt idx="4116">
                  <c:v>95.614350000000002</c:v>
                </c:pt>
                <c:pt idx="4117">
                  <c:v>95.619039999999998</c:v>
                </c:pt>
                <c:pt idx="4118">
                  <c:v>95.623720000000006</c:v>
                </c:pt>
                <c:pt idx="4119">
                  <c:v>95.628399999999999</c:v>
                </c:pt>
                <c:pt idx="4120">
                  <c:v>95.633080000000007</c:v>
                </c:pt>
                <c:pt idx="4121">
                  <c:v>95.637749999999997</c:v>
                </c:pt>
                <c:pt idx="4122">
                  <c:v>95.642420000000001</c:v>
                </c:pt>
                <c:pt idx="4123">
                  <c:v>95.647090000000006</c:v>
                </c:pt>
                <c:pt idx="4124">
                  <c:v>95.651750000000007</c:v>
                </c:pt>
                <c:pt idx="4125">
                  <c:v>95.656409999999994</c:v>
                </c:pt>
                <c:pt idx="4126">
                  <c:v>95.661069999999995</c:v>
                </c:pt>
                <c:pt idx="4127">
                  <c:v>95.665729999999996</c:v>
                </c:pt>
                <c:pt idx="4128">
                  <c:v>95.670379999999994</c:v>
                </c:pt>
                <c:pt idx="4129">
                  <c:v>95.675030000000007</c:v>
                </c:pt>
                <c:pt idx="4130">
                  <c:v>95.679680000000005</c:v>
                </c:pt>
                <c:pt idx="4131">
                  <c:v>95.68432</c:v>
                </c:pt>
                <c:pt idx="4132">
                  <c:v>95.688969999999998</c:v>
                </c:pt>
                <c:pt idx="4133">
                  <c:v>95.693600000000004</c:v>
                </c:pt>
                <c:pt idx="4134">
                  <c:v>95.698239999999998</c:v>
                </c:pt>
                <c:pt idx="4135">
                  <c:v>95.702879999999993</c:v>
                </c:pt>
                <c:pt idx="4136">
                  <c:v>95.707509999999999</c:v>
                </c:pt>
                <c:pt idx="4137">
                  <c:v>95.712140000000005</c:v>
                </c:pt>
                <c:pt idx="4138">
                  <c:v>95.716759999999994</c:v>
                </c:pt>
                <c:pt idx="4139">
                  <c:v>95.72139</c:v>
                </c:pt>
                <c:pt idx="4140">
                  <c:v>95.726010000000002</c:v>
                </c:pt>
                <c:pt idx="4141">
                  <c:v>95.730630000000005</c:v>
                </c:pt>
                <c:pt idx="4142">
                  <c:v>95.735249999999994</c:v>
                </c:pt>
                <c:pt idx="4143">
                  <c:v>95.739869999999996</c:v>
                </c:pt>
                <c:pt idx="4144">
                  <c:v>95.744479999999996</c:v>
                </c:pt>
                <c:pt idx="4145">
                  <c:v>95.749089999999995</c:v>
                </c:pt>
                <c:pt idx="4146">
                  <c:v>95.753699999999995</c:v>
                </c:pt>
                <c:pt idx="4147">
                  <c:v>95.758309999999994</c:v>
                </c:pt>
                <c:pt idx="4148">
                  <c:v>95.762910000000005</c:v>
                </c:pt>
                <c:pt idx="4149">
                  <c:v>95.767510000000001</c:v>
                </c:pt>
                <c:pt idx="4150">
                  <c:v>95.772120000000001</c:v>
                </c:pt>
                <c:pt idx="4151">
                  <c:v>95.776709999999994</c:v>
                </c:pt>
                <c:pt idx="4152">
                  <c:v>95.781310000000005</c:v>
                </c:pt>
                <c:pt idx="4153">
                  <c:v>95.785910000000001</c:v>
                </c:pt>
                <c:pt idx="4154">
                  <c:v>95.790499999999994</c:v>
                </c:pt>
                <c:pt idx="4155">
                  <c:v>95.795090000000002</c:v>
                </c:pt>
                <c:pt idx="4156">
                  <c:v>95.799679999999995</c:v>
                </c:pt>
                <c:pt idx="4157">
                  <c:v>95.804270000000002</c:v>
                </c:pt>
                <c:pt idx="4158">
                  <c:v>95.808859999999996</c:v>
                </c:pt>
                <c:pt idx="4159">
                  <c:v>95.81344</c:v>
                </c:pt>
                <c:pt idx="4160">
                  <c:v>95.818020000000004</c:v>
                </c:pt>
                <c:pt idx="4161">
                  <c:v>95.822609999999997</c:v>
                </c:pt>
                <c:pt idx="4162">
                  <c:v>95.827190000000002</c:v>
                </c:pt>
                <c:pt idx="4163">
                  <c:v>95.831760000000003</c:v>
                </c:pt>
                <c:pt idx="4164">
                  <c:v>95.836340000000007</c:v>
                </c:pt>
                <c:pt idx="4165">
                  <c:v>95.840919999999997</c:v>
                </c:pt>
                <c:pt idx="4166">
                  <c:v>95.845489999999998</c:v>
                </c:pt>
                <c:pt idx="4167">
                  <c:v>95.850059999999999</c:v>
                </c:pt>
                <c:pt idx="4168">
                  <c:v>95.85463</c:v>
                </c:pt>
                <c:pt idx="4169">
                  <c:v>95.859200000000001</c:v>
                </c:pt>
                <c:pt idx="4170">
                  <c:v>95.863770000000002</c:v>
                </c:pt>
                <c:pt idx="4171">
                  <c:v>95.868340000000003</c:v>
                </c:pt>
                <c:pt idx="4172">
                  <c:v>95.872910000000005</c:v>
                </c:pt>
                <c:pt idx="4173">
                  <c:v>95.877470000000002</c:v>
                </c:pt>
                <c:pt idx="4174">
                  <c:v>95.882040000000003</c:v>
                </c:pt>
                <c:pt idx="4175">
                  <c:v>95.886600000000001</c:v>
                </c:pt>
                <c:pt idx="4176">
                  <c:v>95.891159999999999</c:v>
                </c:pt>
                <c:pt idx="4177">
                  <c:v>95.895719999999997</c:v>
                </c:pt>
                <c:pt idx="4178">
                  <c:v>95.900279999999995</c:v>
                </c:pt>
                <c:pt idx="4179">
                  <c:v>95.904839999999993</c:v>
                </c:pt>
                <c:pt idx="4180">
                  <c:v>95.909400000000005</c:v>
                </c:pt>
                <c:pt idx="4181">
                  <c:v>95.91395</c:v>
                </c:pt>
                <c:pt idx="4182">
                  <c:v>95.918509999999998</c:v>
                </c:pt>
                <c:pt idx="4183">
                  <c:v>95.923060000000007</c:v>
                </c:pt>
                <c:pt idx="4184">
                  <c:v>95.927620000000005</c:v>
                </c:pt>
                <c:pt idx="4185">
                  <c:v>95.932169999999999</c:v>
                </c:pt>
                <c:pt idx="4186">
                  <c:v>95.936729999999997</c:v>
                </c:pt>
                <c:pt idx="4187">
                  <c:v>95.941280000000006</c:v>
                </c:pt>
                <c:pt idx="4188">
                  <c:v>95.945830000000001</c:v>
                </c:pt>
                <c:pt idx="4189">
                  <c:v>95.950379999999996</c:v>
                </c:pt>
                <c:pt idx="4190">
                  <c:v>95.954930000000004</c:v>
                </c:pt>
                <c:pt idx="4191">
                  <c:v>95.959479999999999</c:v>
                </c:pt>
                <c:pt idx="4192">
                  <c:v>95.964029999999994</c:v>
                </c:pt>
                <c:pt idx="4193">
                  <c:v>95.968580000000003</c:v>
                </c:pt>
                <c:pt idx="4194">
                  <c:v>95.973129999999998</c:v>
                </c:pt>
                <c:pt idx="4195">
                  <c:v>95.977670000000003</c:v>
                </c:pt>
                <c:pt idx="4196">
                  <c:v>95.982219999999998</c:v>
                </c:pt>
                <c:pt idx="4197">
                  <c:v>95.986770000000007</c:v>
                </c:pt>
                <c:pt idx="4198">
                  <c:v>95.991309999999999</c:v>
                </c:pt>
                <c:pt idx="4199">
                  <c:v>95.995859999999993</c:v>
                </c:pt>
                <c:pt idx="4200">
                  <c:v>96.000410000000002</c:v>
                </c:pt>
                <c:pt idx="4201">
                  <c:v>96.004949999999994</c:v>
                </c:pt>
                <c:pt idx="4202">
                  <c:v>96.009500000000003</c:v>
                </c:pt>
                <c:pt idx="4203">
                  <c:v>96.014039999999994</c:v>
                </c:pt>
                <c:pt idx="4204">
                  <c:v>96.018590000000003</c:v>
                </c:pt>
                <c:pt idx="4205">
                  <c:v>96.023129999999995</c:v>
                </c:pt>
                <c:pt idx="4206">
                  <c:v>96.027680000000004</c:v>
                </c:pt>
                <c:pt idx="4207">
                  <c:v>96.032219999999995</c:v>
                </c:pt>
                <c:pt idx="4208">
                  <c:v>96.036770000000004</c:v>
                </c:pt>
                <c:pt idx="4209">
                  <c:v>96.041309999999996</c:v>
                </c:pt>
                <c:pt idx="4210">
                  <c:v>96.045860000000005</c:v>
                </c:pt>
                <c:pt idx="4211">
                  <c:v>96.050399999999996</c:v>
                </c:pt>
                <c:pt idx="4212">
                  <c:v>96.054950000000005</c:v>
                </c:pt>
                <c:pt idx="4213">
                  <c:v>96.059489999999997</c:v>
                </c:pt>
                <c:pt idx="4214">
                  <c:v>96.064040000000006</c:v>
                </c:pt>
                <c:pt idx="4215">
                  <c:v>96.06859</c:v>
                </c:pt>
                <c:pt idx="4216">
                  <c:v>96.073130000000006</c:v>
                </c:pt>
                <c:pt idx="4217">
                  <c:v>96.077680000000001</c:v>
                </c:pt>
                <c:pt idx="4218">
                  <c:v>96.082220000000007</c:v>
                </c:pt>
                <c:pt idx="4219">
                  <c:v>96.086770000000001</c:v>
                </c:pt>
                <c:pt idx="4220">
                  <c:v>96.091319999999996</c:v>
                </c:pt>
                <c:pt idx="4221">
                  <c:v>96.095870000000005</c:v>
                </c:pt>
                <c:pt idx="4222">
                  <c:v>96.100409999999997</c:v>
                </c:pt>
                <c:pt idx="4223">
                  <c:v>96.104960000000005</c:v>
                </c:pt>
                <c:pt idx="4224">
                  <c:v>96.10951</c:v>
                </c:pt>
                <c:pt idx="4225">
                  <c:v>96.114059999999995</c:v>
                </c:pt>
                <c:pt idx="4226">
                  <c:v>96.118610000000004</c:v>
                </c:pt>
                <c:pt idx="4227">
                  <c:v>96.123159999999999</c:v>
                </c:pt>
                <c:pt idx="4228">
                  <c:v>96.127709999999993</c:v>
                </c:pt>
                <c:pt idx="4229">
                  <c:v>96.132270000000005</c:v>
                </c:pt>
                <c:pt idx="4230">
                  <c:v>96.13682</c:v>
                </c:pt>
                <c:pt idx="4231">
                  <c:v>96.141369999999995</c:v>
                </c:pt>
                <c:pt idx="4232">
                  <c:v>96.145930000000007</c:v>
                </c:pt>
                <c:pt idx="4233">
                  <c:v>96.150480000000002</c:v>
                </c:pt>
                <c:pt idx="4234">
                  <c:v>96.15504</c:v>
                </c:pt>
                <c:pt idx="4235">
                  <c:v>96.159599999999998</c:v>
                </c:pt>
                <c:pt idx="4236">
                  <c:v>96.164150000000006</c:v>
                </c:pt>
                <c:pt idx="4237">
                  <c:v>96.168710000000004</c:v>
                </c:pt>
                <c:pt idx="4238">
                  <c:v>96.173270000000002</c:v>
                </c:pt>
                <c:pt idx="4239">
                  <c:v>96.17783</c:v>
                </c:pt>
                <c:pt idx="4240">
                  <c:v>96.182389999999998</c:v>
                </c:pt>
                <c:pt idx="4241">
                  <c:v>96.186959999999999</c:v>
                </c:pt>
                <c:pt idx="4242">
                  <c:v>96.191519999999997</c:v>
                </c:pt>
                <c:pt idx="4243">
                  <c:v>96.196079999999995</c:v>
                </c:pt>
                <c:pt idx="4244">
                  <c:v>96.200649999999996</c:v>
                </c:pt>
                <c:pt idx="4245">
                  <c:v>96.205219999999997</c:v>
                </c:pt>
                <c:pt idx="4246">
                  <c:v>96.209779999999995</c:v>
                </c:pt>
                <c:pt idx="4247">
                  <c:v>96.214349999999996</c:v>
                </c:pt>
                <c:pt idx="4248">
                  <c:v>96.218919999999997</c:v>
                </c:pt>
                <c:pt idx="4249">
                  <c:v>96.223500000000001</c:v>
                </c:pt>
                <c:pt idx="4250">
                  <c:v>96.228070000000002</c:v>
                </c:pt>
                <c:pt idx="4251">
                  <c:v>96.232640000000004</c:v>
                </c:pt>
                <c:pt idx="4252">
                  <c:v>96.237219999999994</c:v>
                </c:pt>
                <c:pt idx="4253">
                  <c:v>96.241799999999998</c:v>
                </c:pt>
                <c:pt idx="4254">
                  <c:v>96.246380000000002</c:v>
                </c:pt>
                <c:pt idx="4255">
                  <c:v>96.250960000000006</c:v>
                </c:pt>
                <c:pt idx="4256">
                  <c:v>96.255539999999996</c:v>
                </c:pt>
                <c:pt idx="4257">
                  <c:v>96.260120000000001</c:v>
                </c:pt>
                <c:pt idx="4258">
                  <c:v>96.264709999999994</c:v>
                </c:pt>
                <c:pt idx="4259">
                  <c:v>96.269289999999998</c:v>
                </c:pt>
                <c:pt idx="4260">
                  <c:v>96.273880000000005</c:v>
                </c:pt>
                <c:pt idx="4261">
                  <c:v>96.278469999999999</c:v>
                </c:pt>
                <c:pt idx="4262">
                  <c:v>96.283060000000006</c:v>
                </c:pt>
                <c:pt idx="4263">
                  <c:v>96.287660000000002</c:v>
                </c:pt>
                <c:pt idx="4264">
                  <c:v>96.292249999999996</c:v>
                </c:pt>
                <c:pt idx="4265">
                  <c:v>96.296850000000006</c:v>
                </c:pt>
                <c:pt idx="4266">
                  <c:v>96.301450000000003</c:v>
                </c:pt>
                <c:pt idx="4267">
                  <c:v>96.306049999999999</c:v>
                </c:pt>
                <c:pt idx="4268">
                  <c:v>96.310649999999995</c:v>
                </c:pt>
                <c:pt idx="4269">
                  <c:v>96.315250000000006</c:v>
                </c:pt>
                <c:pt idx="4270">
                  <c:v>96.319860000000006</c:v>
                </c:pt>
                <c:pt idx="4271">
                  <c:v>96.324470000000005</c:v>
                </c:pt>
                <c:pt idx="4272">
                  <c:v>96.329080000000005</c:v>
                </c:pt>
                <c:pt idx="4273">
                  <c:v>96.333690000000004</c:v>
                </c:pt>
                <c:pt idx="4274">
                  <c:v>96.338300000000004</c:v>
                </c:pt>
                <c:pt idx="4275">
                  <c:v>96.342920000000007</c:v>
                </c:pt>
                <c:pt idx="4276">
                  <c:v>96.347539999999995</c:v>
                </c:pt>
                <c:pt idx="4277">
                  <c:v>96.352159999999998</c:v>
                </c:pt>
                <c:pt idx="4278">
                  <c:v>96.356780000000001</c:v>
                </c:pt>
                <c:pt idx="4279">
                  <c:v>96.361410000000006</c:v>
                </c:pt>
                <c:pt idx="4280">
                  <c:v>96.366029999999995</c:v>
                </c:pt>
                <c:pt idx="4281">
                  <c:v>96.370660000000001</c:v>
                </c:pt>
                <c:pt idx="4282">
                  <c:v>96.375290000000007</c:v>
                </c:pt>
                <c:pt idx="4283">
                  <c:v>96.379930000000002</c:v>
                </c:pt>
                <c:pt idx="4284">
                  <c:v>96.384559999999993</c:v>
                </c:pt>
                <c:pt idx="4285">
                  <c:v>96.389200000000002</c:v>
                </c:pt>
                <c:pt idx="4286">
                  <c:v>96.393839999999997</c:v>
                </c:pt>
                <c:pt idx="4287">
                  <c:v>96.398480000000006</c:v>
                </c:pt>
                <c:pt idx="4288">
                  <c:v>96.403130000000004</c:v>
                </c:pt>
                <c:pt idx="4289">
                  <c:v>96.407780000000002</c:v>
                </c:pt>
                <c:pt idx="4290">
                  <c:v>96.412430000000001</c:v>
                </c:pt>
                <c:pt idx="4291">
                  <c:v>96.417079999999999</c:v>
                </c:pt>
                <c:pt idx="4292">
                  <c:v>96.42174</c:v>
                </c:pt>
                <c:pt idx="4293">
                  <c:v>96.426400000000001</c:v>
                </c:pt>
                <c:pt idx="4294">
                  <c:v>96.431060000000002</c:v>
                </c:pt>
                <c:pt idx="4295">
                  <c:v>96.435720000000003</c:v>
                </c:pt>
                <c:pt idx="4296">
                  <c:v>96.440389999999994</c:v>
                </c:pt>
                <c:pt idx="4297">
                  <c:v>96.445059999999998</c:v>
                </c:pt>
                <c:pt idx="4298">
                  <c:v>96.449730000000002</c:v>
                </c:pt>
                <c:pt idx="4299">
                  <c:v>96.454400000000007</c:v>
                </c:pt>
                <c:pt idx="4300">
                  <c:v>96.45908</c:v>
                </c:pt>
                <c:pt idx="4301">
                  <c:v>96.463759999999994</c:v>
                </c:pt>
                <c:pt idx="4302">
                  <c:v>96.468440000000001</c:v>
                </c:pt>
                <c:pt idx="4303">
                  <c:v>96.473129999999998</c:v>
                </c:pt>
                <c:pt idx="4304">
                  <c:v>96.477819999999994</c:v>
                </c:pt>
                <c:pt idx="4305">
                  <c:v>96.482510000000005</c:v>
                </c:pt>
                <c:pt idx="4306">
                  <c:v>96.487200000000001</c:v>
                </c:pt>
                <c:pt idx="4307">
                  <c:v>96.491900000000001</c:v>
                </c:pt>
                <c:pt idx="4308">
                  <c:v>96.496600000000001</c:v>
                </c:pt>
                <c:pt idx="4309">
                  <c:v>96.501300000000001</c:v>
                </c:pt>
                <c:pt idx="4310">
                  <c:v>96.506010000000003</c:v>
                </c:pt>
                <c:pt idx="4311">
                  <c:v>96.510720000000006</c:v>
                </c:pt>
                <c:pt idx="4312">
                  <c:v>96.515429999999995</c:v>
                </c:pt>
                <c:pt idx="4313">
                  <c:v>96.520150000000001</c:v>
                </c:pt>
                <c:pt idx="4314">
                  <c:v>96.524870000000007</c:v>
                </c:pt>
                <c:pt idx="4315">
                  <c:v>96.529589999999999</c:v>
                </c:pt>
                <c:pt idx="4316">
                  <c:v>96.534310000000005</c:v>
                </c:pt>
                <c:pt idx="4317">
                  <c:v>96.53904</c:v>
                </c:pt>
                <c:pt idx="4318">
                  <c:v>96.543769999999995</c:v>
                </c:pt>
                <c:pt idx="4319">
                  <c:v>96.548509999999993</c:v>
                </c:pt>
                <c:pt idx="4320">
                  <c:v>96.553250000000006</c:v>
                </c:pt>
                <c:pt idx="4321">
                  <c:v>96.557990000000004</c:v>
                </c:pt>
                <c:pt idx="4322">
                  <c:v>96.562730000000002</c:v>
                </c:pt>
                <c:pt idx="4323">
                  <c:v>96.567480000000003</c:v>
                </c:pt>
                <c:pt idx="4324">
                  <c:v>96.572230000000005</c:v>
                </c:pt>
                <c:pt idx="4325">
                  <c:v>96.576989999999995</c:v>
                </c:pt>
                <c:pt idx="4326">
                  <c:v>96.58175</c:v>
                </c:pt>
                <c:pt idx="4327">
                  <c:v>96.586510000000004</c:v>
                </c:pt>
                <c:pt idx="4328">
                  <c:v>96.591269999999994</c:v>
                </c:pt>
                <c:pt idx="4329">
                  <c:v>96.596040000000002</c:v>
                </c:pt>
                <c:pt idx="4330">
                  <c:v>96.600819999999999</c:v>
                </c:pt>
                <c:pt idx="4331">
                  <c:v>96.605590000000007</c:v>
                </c:pt>
                <c:pt idx="4332">
                  <c:v>96.610370000000003</c:v>
                </c:pt>
                <c:pt idx="4333">
                  <c:v>96.615160000000003</c:v>
                </c:pt>
                <c:pt idx="4334">
                  <c:v>96.61994</c:v>
                </c:pt>
                <c:pt idx="4335">
                  <c:v>96.62473</c:v>
                </c:pt>
                <c:pt idx="4336">
                  <c:v>96.629530000000003</c:v>
                </c:pt>
                <c:pt idx="4337">
                  <c:v>96.634330000000006</c:v>
                </c:pt>
                <c:pt idx="4338">
                  <c:v>96.639129999999994</c:v>
                </c:pt>
                <c:pt idx="4339">
                  <c:v>96.643929999999997</c:v>
                </c:pt>
                <c:pt idx="4340">
                  <c:v>96.648740000000004</c:v>
                </c:pt>
                <c:pt idx="4341">
                  <c:v>96.653559999999999</c:v>
                </c:pt>
                <c:pt idx="4342">
                  <c:v>96.658370000000005</c:v>
                </c:pt>
                <c:pt idx="4343">
                  <c:v>96.66319</c:v>
                </c:pt>
                <c:pt idx="4344">
                  <c:v>96.668019999999999</c:v>
                </c:pt>
                <c:pt idx="4345">
                  <c:v>96.672849999999997</c:v>
                </c:pt>
                <c:pt idx="4346">
                  <c:v>96.677679999999995</c:v>
                </c:pt>
                <c:pt idx="4347">
                  <c:v>96.682519999999997</c:v>
                </c:pt>
                <c:pt idx="4348">
                  <c:v>96.687359999999998</c:v>
                </c:pt>
                <c:pt idx="4349">
                  <c:v>96.6922</c:v>
                </c:pt>
                <c:pt idx="4350">
                  <c:v>96.697050000000004</c:v>
                </c:pt>
                <c:pt idx="4351">
                  <c:v>96.701899999999995</c:v>
                </c:pt>
                <c:pt idx="4352">
                  <c:v>96.706760000000003</c:v>
                </c:pt>
                <c:pt idx="4353">
                  <c:v>96.711619999999996</c:v>
                </c:pt>
                <c:pt idx="4354">
                  <c:v>96.716480000000004</c:v>
                </c:pt>
                <c:pt idx="4355">
                  <c:v>96.721350000000001</c:v>
                </c:pt>
                <c:pt idx="4356">
                  <c:v>96.726219999999998</c:v>
                </c:pt>
                <c:pt idx="4357">
                  <c:v>96.731099999999998</c:v>
                </c:pt>
                <c:pt idx="4358">
                  <c:v>96.735979999999998</c:v>
                </c:pt>
                <c:pt idx="4359">
                  <c:v>96.740870000000001</c:v>
                </c:pt>
                <c:pt idx="4360">
                  <c:v>96.745760000000004</c:v>
                </c:pt>
                <c:pt idx="4361">
                  <c:v>96.750649999999993</c:v>
                </c:pt>
                <c:pt idx="4362">
                  <c:v>96.755549999999999</c:v>
                </c:pt>
                <c:pt idx="4363">
                  <c:v>96.760450000000006</c:v>
                </c:pt>
                <c:pt idx="4364">
                  <c:v>96.765349999999998</c:v>
                </c:pt>
                <c:pt idx="4365">
                  <c:v>96.770259999999993</c:v>
                </c:pt>
                <c:pt idx="4366">
                  <c:v>96.775180000000006</c:v>
                </c:pt>
                <c:pt idx="4367">
                  <c:v>96.780100000000004</c:v>
                </c:pt>
                <c:pt idx="4368">
                  <c:v>96.785020000000003</c:v>
                </c:pt>
                <c:pt idx="4369">
                  <c:v>96.789950000000005</c:v>
                </c:pt>
                <c:pt idx="4370">
                  <c:v>96.794880000000006</c:v>
                </c:pt>
                <c:pt idx="4371">
                  <c:v>96.799819999999997</c:v>
                </c:pt>
                <c:pt idx="4372">
                  <c:v>96.804760000000002</c:v>
                </c:pt>
                <c:pt idx="4373">
                  <c:v>96.809700000000007</c:v>
                </c:pt>
                <c:pt idx="4374">
                  <c:v>96.81465</c:v>
                </c:pt>
                <c:pt idx="4375">
                  <c:v>96.819599999999994</c:v>
                </c:pt>
                <c:pt idx="4376">
                  <c:v>96.824560000000005</c:v>
                </c:pt>
                <c:pt idx="4377">
                  <c:v>96.829520000000002</c:v>
                </c:pt>
                <c:pt idx="4378">
                  <c:v>96.834490000000002</c:v>
                </c:pt>
                <c:pt idx="4379">
                  <c:v>96.839460000000003</c:v>
                </c:pt>
                <c:pt idx="4380">
                  <c:v>96.844440000000006</c:v>
                </c:pt>
                <c:pt idx="4381">
                  <c:v>96.849419999999995</c:v>
                </c:pt>
                <c:pt idx="4382">
                  <c:v>96.854399999999998</c:v>
                </c:pt>
                <c:pt idx="4383">
                  <c:v>96.859390000000005</c:v>
                </c:pt>
                <c:pt idx="4384">
                  <c:v>96.864379999999997</c:v>
                </c:pt>
                <c:pt idx="4385">
                  <c:v>96.869380000000007</c:v>
                </c:pt>
                <c:pt idx="4386">
                  <c:v>96.874380000000002</c:v>
                </c:pt>
                <c:pt idx="4387">
                  <c:v>96.879390000000001</c:v>
                </c:pt>
                <c:pt idx="4388">
                  <c:v>96.884399999999999</c:v>
                </c:pt>
                <c:pt idx="4389">
                  <c:v>96.889420000000001</c:v>
                </c:pt>
                <c:pt idx="4390">
                  <c:v>96.894440000000003</c:v>
                </c:pt>
                <c:pt idx="4391">
                  <c:v>96.899460000000005</c:v>
                </c:pt>
                <c:pt idx="4392">
                  <c:v>96.904489999999996</c:v>
                </c:pt>
                <c:pt idx="4393">
                  <c:v>96.909520000000001</c:v>
                </c:pt>
                <c:pt idx="4394">
                  <c:v>96.914559999999994</c:v>
                </c:pt>
                <c:pt idx="4395">
                  <c:v>96.919600000000003</c:v>
                </c:pt>
                <c:pt idx="4396">
                  <c:v>96.92465</c:v>
                </c:pt>
                <c:pt idx="4397">
                  <c:v>96.929699999999997</c:v>
                </c:pt>
                <c:pt idx="4398">
                  <c:v>96.934759999999997</c:v>
                </c:pt>
                <c:pt idx="4399">
                  <c:v>96.939819999999997</c:v>
                </c:pt>
                <c:pt idx="4400">
                  <c:v>96.944890000000001</c:v>
                </c:pt>
                <c:pt idx="4401">
                  <c:v>96.949960000000004</c:v>
                </c:pt>
                <c:pt idx="4402">
                  <c:v>96.955029999999994</c:v>
                </c:pt>
                <c:pt idx="4403">
                  <c:v>96.96011</c:v>
                </c:pt>
                <c:pt idx="4404">
                  <c:v>96.965190000000007</c:v>
                </c:pt>
                <c:pt idx="4405">
                  <c:v>96.970280000000002</c:v>
                </c:pt>
                <c:pt idx="4406">
                  <c:v>96.975380000000001</c:v>
                </c:pt>
                <c:pt idx="4407">
                  <c:v>96.980469999999997</c:v>
                </c:pt>
                <c:pt idx="4408">
                  <c:v>96.985569999999996</c:v>
                </c:pt>
                <c:pt idx="4409">
                  <c:v>96.990679999999998</c:v>
                </c:pt>
                <c:pt idx="4410">
                  <c:v>96.99579</c:v>
                </c:pt>
                <c:pt idx="4411">
                  <c:v>97.000910000000005</c:v>
                </c:pt>
                <c:pt idx="4412">
                  <c:v>97.006029999999996</c:v>
                </c:pt>
                <c:pt idx="4413">
                  <c:v>97.011150000000001</c:v>
                </c:pt>
                <c:pt idx="4414">
                  <c:v>97.016279999999995</c:v>
                </c:pt>
                <c:pt idx="4415">
                  <c:v>97.021410000000003</c:v>
                </c:pt>
                <c:pt idx="4416">
                  <c:v>97.02655</c:v>
                </c:pt>
                <c:pt idx="4417">
                  <c:v>97.031689999999998</c:v>
                </c:pt>
                <c:pt idx="4418">
                  <c:v>97.036839999999998</c:v>
                </c:pt>
                <c:pt idx="4419">
                  <c:v>97.041989999999998</c:v>
                </c:pt>
                <c:pt idx="4420">
                  <c:v>97.047150000000002</c:v>
                </c:pt>
                <c:pt idx="4421">
                  <c:v>97.052300000000002</c:v>
                </c:pt>
                <c:pt idx="4422">
                  <c:v>97.057469999999995</c:v>
                </c:pt>
                <c:pt idx="4423">
                  <c:v>97.062640000000002</c:v>
                </c:pt>
                <c:pt idx="4424">
                  <c:v>97.067809999999994</c:v>
                </c:pt>
                <c:pt idx="4425">
                  <c:v>97.072990000000004</c:v>
                </c:pt>
                <c:pt idx="4426">
                  <c:v>97.07817</c:v>
                </c:pt>
                <c:pt idx="4427">
                  <c:v>97.083349999999996</c:v>
                </c:pt>
                <c:pt idx="4428">
                  <c:v>97.088539999999995</c:v>
                </c:pt>
                <c:pt idx="4429">
                  <c:v>97.093739999999997</c:v>
                </c:pt>
                <c:pt idx="4430">
                  <c:v>97.098939999999999</c:v>
                </c:pt>
                <c:pt idx="4431">
                  <c:v>97.104140000000001</c:v>
                </c:pt>
                <c:pt idx="4432">
                  <c:v>97.109350000000006</c:v>
                </c:pt>
                <c:pt idx="4433">
                  <c:v>97.114559999999997</c:v>
                </c:pt>
                <c:pt idx="4434">
                  <c:v>97.119770000000003</c:v>
                </c:pt>
                <c:pt idx="4435">
                  <c:v>97.124989999999997</c:v>
                </c:pt>
                <c:pt idx="4436">
                  <c:v>97.130210000000005</c:v>
                </c:pt>
                <c:pt idx="4437">
                  <c:v>97.135440000000003</c:v>
                </c:pt>
                <c:pt idx="4438">
                  <c:v>97.14067</c:v>
                </c:pt>
                <c:pt idx="4439">
                  <c:v>97.145910000000001</c:v>
                </c:pt>
                <c:pt idx="4440">
                  <c:v>97.151150000000001</c:v>
                </c:pt>
                <c:pt idx="4441">
                  <c:v>97.156390000000002</c:v>
                </c:pt>
                <c:pt idx="4442">
                  <c:v>97.161640000000006</c:v>
                </c:pt>
                <c:pt idx="4443">
                  <c:v>97.166889999999995</c:v>
                </c:pt>
                <c:pt idx="4444">
                  <c:v>97.172139999999999</c:v>
                </c:pt>
                <c:pt idx="4445">
                  <c:v>97.177400000000006</c:v>
                </c:pt>
                <c:pt idx="4446">
                  <c:v>97.182659999999998</c:v>
                </c:pt>
                <c:pt idx="4447">
                  <c:v>97.187929999999994</c:v>
                </c:pt>
                <c:pt idx="4448">
                  <c:v>97.193200000000004</c:v>
                </c:pt>
                <c:pt idx="4449">
                  <c:v>97.19847</c:v>
                </c:pt>
                <c:pt idx="4450">
                  <c:v>97.203749999999999</c:v>
                </c:pt>
                <c:pt idx="4451">
                  <c:v>97.209029999999998</c:v>
                </c:pt>
                <c:pt idx="4452">
                  <c:v>97.214309999999998</c:v>
                </c:pt>
                <c:pt idx="4453">
                  <c:v>97.2196</c:v>
                </c:pt>
                <c:pt idx="4454">
                  <c:v>97.224890000000002</c:v>
                </c:pt>
                <c:pt idx="4455">
                  <c:v>97.230180000000004</c:v>
                </c:pt>
                <c:pt idx="4456">
                  <c:v>97.235479999999995</c:v>
                </c:pt>
                <c:pt idx="4457">
                  <c:v>97.240780000000001</c:v>
                </c:pt>
                <c:pt idx="4458">
                  <c:v>97.246080000000006</c:v>
                </c:pt>
                <c:pt idx="4459">
                  <c:v>97.251390000000001</c:v>
                </c:pt>
                <c:pt idx="4460">
                  <c:v>97.256699999999995</c:v>
                </c:pt>
                <c:pt idx="4461">
                  <c:v>97.262010000000004</c:v>
                </c:pt>
                <c:pt idx="4462">
                  <c:v>97.267319999999998</c:v>
                </c:pt>
                <c:pt idx="4463">
                  <c:v>97.272639999999996</c:v>
                </c:pt>
                <c:pt idx="4464">
                  <c:v>97.277959999999993</c:v>
                </c:pt>
                <c:pt idx="4465">
                  <c:v>97.283280000000005</c:v>
                </c:pt>
                <c:pt idx="4466">
                  <c:v>97.288610000000006</c:v>
                </c:pt>
                <c:pt idx="4467">
                  <c:v>97.293940000000006</c:v>
                </c:pt>
                <c:pt idx="4468">
                  <c:v>97.299270000000007</c:v>
                </c:pt>
                <c:pt idx="4469">
                  <c:v>97.304599999999994</c:v>
                </c:pt>
                <c:pt idx="4470">
                  <c:v>97.309939999999997</c:v>
                </c:pt>
                <c:pt idx="4471">
                  <c:v>97.315269999999998</c:v>
                </c:pt>
                <c:pt idx="4472">
                  <c:v>97.320610000000002</c:v>
                </c:pt>
                <c:pt idx="4473">
                  <c:v>97.325959999999995</c:v>
                </c:pt>
                <c:pt idx="4474">
                  <c:v>97.331299999999999</c:v>
                </c:pt>
                <c:pt idx="4475">
                  <c:v>97.336640000000003</c:v>
                </c:pt>
                <c:pt idx="4476">
                  <c:v>97.341989999999996</c:v>
                </c:pt>
                <c:pt idx="4477">
                  <c:v>97.347340000000003</c:v>
                </c:pt>
                <c:pt idx="4478">
                  <c:v>97.352689999999996</c:v>
                </c:pt>
                <c:pt idx="4479">
                  <c:v>97.358040000000003</c:v>
                </c:pt>
                <c:pt idx="4480">
                  <c:v>97.363399999999999</c:v>
                </c:pt>
                <c:pt idx="4481">
                  <c:v>97.368750000000006</c:v>
                </c:pt>
                <c:pt idx="4482">
                  <c:v>97.374110000000002</c:v>
                </c:pt>
                <c:pt idx="4483">
                  <c:v>97.379469999999998</c:v>
                </c:pt>
                <c:pt idx="4484">
                  <c:v>97.384820000000005</c:v>
                </c:pt>
                <c:pt idx="4485">
                  <c:v>97.390180000000001</c:v>
                </c:pt>
                <c:pt idx="4486">
                  <c:v>97.395539999999997</c:v>
                </c:pt>
                <c:pt idx="4487">
                  <c:v>97.400899999999993</c:v>
                </c:pt>
                <c:pt idx="4488">
                  <c:v>97.406260000000003</c:v>
                </c:pt>
                <c:pt idx="4489">
                  <c:v>97.411619999999999</c:v>
                </c:pt>
                <c:pt idx="4490">
                  <c:v>97.416989999999998</c:v>
                </c:pt>
                <c:pt idx="4491">
                  <c:v>97.422349999999994</c:v>
                </c:pt>
                <c:pt idx="4492">
                  <c:v>97.427710000000005</c:v>
                </c:pt>
                <c:pt idx="4493">
                  <c:v>97.433070000000001</c:v>
                </c:pt>
                <c:pt idx="4494">
                  <c:v>97.438429999999997</c:v>
                </c:pt>
                <c:pt idx="4495">
                  <c:v>97.443790000000007</c:v>
                </c:pt>
                <c:pt idx="4496">
                  <c:v>97.449150000000003</c:v>
                </c:pt>
                <c:pt idx="4497">
                  <c:v>97.454509999999999</c:v>
                </c:pt>
                <c:pt idx="4498">
                  <c:v>97.459869999999995</c:v>
                </c:pt>
                <c:pt idx="4499">
                  <c:v>97.465230000000005</c:v>
                </c:pt>
                <c:pt idx="4500">
                  <c:v>97.470590000000001</c:v>
                </c:pt>
                <c:pt idx="4501">
                  <c:v>97.475939999999994</c:v>
                </c:pt>
                <c:pt idx="4502">
                  <c:v>97.481300000000005</c:v>
                </c:pt>
                <c:pt idx="4503">
                  <c:v>97.486649999999997</c:v>
                </c:pt>
                <c:pt idx="4504">
                  <c:v>97.492000000000004</c:v>
                </c:pt>
                <c:pt idx="4505">
                  <c:v>97.497349999999997</c:v>
                </c:pt>
                <c:pt idx="4506">
                  <c:v>97.502700000000004</c:v>
                </c:pt>
                <c:pt idx="4507">
                  <c:v>97.508049999999997</c:v>
                </c:pt>
                <c:pt idx="4508">
                  <c:v>97.513400000000004</c:v>
                </c:pt>
                <c:pt idx="4509">
                  <c:v>97.518739999999994</c:v>
                </c:pt>
                <c:pt idx="4510">
                  <c:v>97.524090000000001</c:v>
                </c:pt>
                <c:pt idx="4511">
                  <c:v>97.529430000000005</c:v>
                </c:pt>
                <c:pt idx="4512">
                  <c:v>97.534769999999995</c:v>
                </c:pt>
                <c:pt idx="4513">
                  <c:v>97.540120000000002</c:v>
                </c:pt>
                <c:pt idx="4514">
                  <c:v>97.545450000000002</c:v>
                </c:pt>
                <c:pt idx="4515">
                  <c:v>97.550790000000006</c:v>
                </c:pt>
                <c:pt idx="4516">
                  <c:v>97.556129999999996</c:v>
                </c:pt>
                <c:pt idx="4517">
                  <c:v>97.56147</c:v>
                </c:pt>
                <c:pt idx="4518">
                  <c:v>97.566800000000001</c:v>
                </c:pt>
                <c:pt idx="4519">
                  <c:v>97.572130000000001</c:v>
                </c:pt>
                <c:pt idx="4520">
                  <c:v>97.577460000000002</c:v>
                </c:pt>
                <c:pt idx="4521">
                  <c:v>97.582800000000006</c:v>
                </c:pt>
                <c:pt idx="4522">
                  <c:v>97.588120000000004</c:v>
                </c:pt>
                <c:pt idx="4523">
                  <c:v>97.593450000000004</c:v>
                </c:pt>
                <c:pt idx="4524">
                  <c:v>97.598780000000005</c:v>
                </c:pt>
                <c:pt idx="4525">
                  <c:v>97.604110000000006</c:v>
                </c:pt>
                <c:pt idx="4526">
                  <c:v>97.609430000000003</c:v>
                </c:pt>
                <c:pt idx="4527">
                  <c:v>97.614750000000001</c:v>
                </c:pt>
                <c:pt idx="4528">
                  <c:v>97.620080000000002</c:v>
                </c:pt>
                <c:pt idx="4529">
                  <c:v>97.625399999999999</c:v>
                </c:pt>
                <c:pt idx="4530">
                  <c:v>97.630719999999997</c:v>
                </c:pt>
                <c:pt idx="4531">
                  <c:v>97.636030000000005</c:v>
                </c:pt>
                <c:pt idx="4532">
                  <c:v>97.641350000000003</c:v>
                </c:pt>
                <c:pt idx="4533">
                  <c:v>97.64667</c:v>
                </c:pt>
                <c:pt idx="4534">
                  <c:v>97.651979999999995</c:v>
                </c:pt>
                <c:pt idx="4535">
                  <c:v>97.657290000000003</c:v>
                </c:pt>
                <c:pt idx="4536">
                  <c:v>97.662610000000001</c:v>
                </c:pt>
                <c:pt idx="4537">
                  <c:v>97.667919999999995</c:v>
                </c:pt>
                <c:pt idx="4538">
                  <c:v>97.673230000000004</c:v>
                </c:pt>
                <c:pt idx="4539">
                  <c:v>97.678529999999995</c:v>
                </c:pt>
                <c:pt idx="4540">
                  <c:v>97.683840000000004</c:v>
                </c:pt>
                <c:pt idx="4541">
                  <c:v>97.689149999999998</c:v>
                </c:pt>
                <c:pt idx="4542">
                  <c:v>97.694450000000003</c:v>
                </c:pt>
                <c:pt idx="4543">
                  <c:v>97.699749999999995</c:v>
                </c:pt>
                <c:pt idx="4544">
                  <c:v>97.705060000000003</c:v>
                </c:pt>
                <c:pt idx="4545">
                  <c:v>97.710359999999994</c:v>
                </c:pt>
                <c:pt idx="4546">
                  <c:v>97.71566</c:v>
                </c:pt>
                <c:pt idx="4547">
                  <c:v>97.720950000000002</c:v>
                </c:pt>
                <c:pt idx="4548">
                  <c:v>97.726249999999993</c:v>
                </c:pt>
                <c:pt idx="4549">
                  <c:v>97.731549999999999</c:v>
                </c:pt>
                <c:pt idx="4550">
                  <c:v>97.736840000000001</c:v>
                </c:pt>
                <c:pt idx="4551">
                  <c:v>97.742140000000006</c:v>
                </c:pt>
                <c:pt idx="4552">
                  <c:v>97.747429999999994</c:v>
                </c:pt>
                <c:pt idx="4553">
                  <c:v>97.752719999999997</c:v>
                </c:pt>
                <c:pt idx="4554">
                  <c:v>97.758009999999999</c:v>
                </c:pt>
                <c:pt idx="4555">
                  <c:v>97.763300000000001</c:v>
                </c:pt>
                <c:pt idx="4556">
                  <c:v>97.76858</c:v>
                </c:pt>
                <c:pt idx="4557">
                  <c:v>97.773870000000002</c:v>
                </c:pt>
                <c:pt idx="4558">
                  <c:v>97.779150000000001</c:v>
                </c:pt>
                <c:pt idx="4559">
                  <c:v>97.784440000000004</c:v>
                </c:pt>
                <c:pt idx="4560">
                  <c:v>97.789720000000003</c:v>
                </c:pt>
                <c:pt idx="4561">
                  <c:v>97.795000000000002</c:v>
                </c:pt>
                <c:pt idx="4562">
                  <c:v>97.800280000000001</c:v>
                </c:pt>
                <c:pt idx="4563">
                  <c:v>97.80556</c:v>
                </c:pt>
                <c:pt idx="4564">
                  <c:v>97.810839999999999</c:v>
                </c:pt>
                <c:pt idx="4565">
                  <c:v>97.816109999999995</c:v>
                </c:pt>
                <c:pt idx="4566">
                  <c:v>97.821389999999994</c:v>
                </c:pt>
                <c:pt idx="4567">
                  <c:v>97.826660000000004</c:v>
                </c:pt>
                <c:pt idx="4568">
                  <c:v>97.83193</c:v>
                </c:pt>
                <c:pt idx="4569">
                  <c:v>97.837199999999996</c:v>
                </c:pt>
                <c:pt idx="4570">
                  <c:v>97.842470000000006</c:v>
                </c:pt>
                <c:pt idx="4571">
                  <c:v>97.847740000000002</c:v>
                </c:pt>
                <c:pt idx="4572">
                  <c:v>97.853009999999998</c:v>
                </c:pt>
                <c:pt idx="4573">
                  <c:v>97.858279999999993</c:v>
                </c:pt>
                <c:pt idx="4574">
                  <c:v>97.86354</c:v>
                </c:pt>
                <c:pt idx="4575">
                  <c:v>97.868799999999993</c:v>
                </c:pt>
                <c:pt idx="4576">
                  <c:v>97.874070000000003</c:v>
                </c:pt>
                <c:pt idx="4577">
                  <c:v>97.879329999999996</c:v>
                </c:pt>
                <c:pt idx="4578">
                  <c:v>97.884590000000003</c:v>
                </c:pt>
                <c:pt idx="4579">
                  <c:v>97.889849999999996</c:v>
                </c:pt>
                <c:pt idx="4580">
                  <c:v>97.895099999999999</c:v>
                </c:pt>
                <c:pt idx="4581">
                  <c:v>97.900360000000006</c:v>
                </c:pt>
                <c:pt idx="4582">
                  <c:v>97.905619999999999</c:v>
                </c:pt>
                <c:pt idx="4583">
                  <c:v>97.910870000000003</c:v>
                </c:pt>
                <c:pt idx="4584">
                  <c:v>97.916120000000006</c:v>
                </c:pt>
                <c:pt idx="4585">
                  <c:v>97.921369999999996</c:v>
                </c:pt>
                <c:pt idx="4586">
                  <c:v>97.92662</c:v>
                </c:pt>
                <c:pt idx="4587">
                  <c:v>97.931870000000004</c:v>
                </c:pt>
                <c:pt idx="4588">
                  <c:v>97.937119999999993</c:v>
                </c:pt>
                <c:pt idx="4589">
                  <c:v>97.942369999999997</c:v>
                </c:pt>
                <c:pt idx="4590">
                  <c:v>97.947609999999997</c:v>
                </c:pt>
                <c:pt idx="4591">
                  <c:v>97.952860000000001</c:v>
                </c:pt>
                <c:pt idx="4592">
                  <c:v>97.958100000000002</c:v>
                </c:pt>
                <c:pt idx="4593">
                  <c:v>97.963340000000002</c:v>
                </c:pt>
                <c:pt idx="4594">
                  <c:v>97.968580000000003</c:v>
                </c:pt>
                <c:pt idx="4595">
                  <c:v>97.973820000000003</c:v>
                </c:pt>
                <c:pt idx="4596">
                  <c:v>97.979060000000004</c:v>
                </c:pt>
                <c:pt idx="4597">
                  <c:v>97.984300000000005</c:v>
                </c:pt>
                <c:pt idx="4598">
                  <c:v>97.989530000000002</c:v>
                </c:pt>
                <c:pt idx="4599">
                  <c:v>97.994770000000003</c:v>
                </c:pt>
                <c:pt idx="4600">
                  <c:v>98</c:v>
                </c:pt>
                <c:pt idx="4601">
                  <c:v>98.005229999999997</c:v>
                </c:pt>
                <c:pt idx="4602">
                  <c:v>98.010459999999995</c:v>
                </c:pt>
                <c:pt idx="4603">
                  <c:v>98.015690000000006</c:v>
                </c:pt>
                <c:pt idx="4604">
                  <c:v>98.020920000000004</c:v>
                </c:pt>
                <c:pt idx="4605">
                  <c:v>98.026150000000001</c:v>
                </c:pt>
                <c:pt idx="4606">
                  <c:v>98.031369999999995</c:v>
                </c:pt>
                <c:pt idx="4607">
                  <c:v>98.036600000000007</c:v>
                </c:pt>
                <c:pt idx="4608">
                  <c:v>98.041820000000001</c:v>
                </c:pt>
                <c:pt idx="4609">
                  <c:v>98.047039999999996</c:v>
                </c:pt>
                <c:pt idx="4610">
                  <c:v>98.052260000000004</c:v>
                </c:pt>
                <c:pt idx="4611">
                  <c:v>98.057479999999998</c:v>
                </c:pt>
                <c:pt idx="4612">
                  <c:v>98.062700000000007</c:v>
                </c:pt>
                <c:pt idx="4613">
                  <c:v>98.067920000000001</c:v>
                </c:pt>
                <c:pt idx="4614">
                  <c:v>98.073139999999995</c:v>
                </c:pt>
                <c:pt idx="4615">
                  <c:v>98.07835</c:v>
                </c:pt>
                <c:pt idx="4616">
                  <c:v>98.083569999999995</c:v>
                </c:pt>
                <c:pt idx="4617">
                  <c:v>98.08878</c:v>
                </c:pt>
                <c:pt idx="4618">
                  <c:v>98.093990000000005</c:v>
                </c:pt>
                <c:pt idx="4619">
                  <c:v>98.099199999999996</c:v>
                </c:pt>
                <c:pt idx="4620">
                  <c:v>98.104410000000001</c:v>
                </c:pt>
                <c:pt idx="4621">
                  <c:v>98.109620000000007</c:v>
                </c:pt>
                <c:pt idx="4622">
                  <c:v>98.114819999999995</c:v>
                </c:pt>
                <c:pt idx="4623">
                  <c:v>98.12003</c:v>
                </c:pt>
                <c:pt idx="4624">
                  <c:v>98.125230000000002</c:v>
                </c:pt>
                <c:pt idx="4625">
                  <c:v>98.130430000000004</c:v>
                </c:pt>
                <c:pt idx="4626">
                  <c:v>98.135639999999995</c:v>
                </c:pt>
                <c:pt idx="4627">
                  <c:v>98.140839999999997</c:v>
                </c:pt>
                <c:pt idx="4628">
                  <c:v>98.146039999999999</c:v>
                </c:pt>
                <c:pt idx="4629">
                  <c:v>98.151229999999998</c:v>
                </c:pt>
                <c:pt idx="4630">
                  <c:v>98.15643</c:v>
                </c:pt>
                <c:pt idx="4631">
                  <c:v>98.161630000000002</c:v>
                </c:pt>
                <c:pt idx="4632">
                  <c:v>98.166820000000001</c:v>
                </c:pt>
                <c:pt idx="4633">
                  <c:v>98.17201</c:v>
                </c:pt>
                <c:pt idx="4634">
                  <c:v>98.177210000000002</c:v>
                </c:pt>
                <c:pt idx="4635">
                  <c:v>98.182400000000001</c:v>
                </c:pt>
                <c:pt idx="4636">
                  <c:v>98.18759</c:v>
                </c:pt>
                <c:pt idx="4637">
                  <c:v>98.192779999999999</c:v>
                </c:pt>
                <c:pt idx="4638">
                  <c:v>98.197959999999995</c:v>
                </c:pt>
                <c:pt idx="4639">
                  <c:v>98.203149999999994</c:v>
                </c:pt>
                <c:pt idx="4640">
                  <c:v>98.208330000000004</c:v>
                </c:pt>
                <c:pt idx="4641">
                  <c:v>98.213520000000003</c:v>
                </c:pt>
                <c:pt idx="4642">
                  <c:v>98.218699999999998</c:v>
                </c:pt>
                <c:pt idx="4643">
                  <c:v>98.223879999999994</c:v>
                </c:pt>
                <c:pt idx="4644">
                  <c:v>98.229060000000004</c:v>
                </c:pt>
                <c:pt idx="4645">
                  <c:v>98.23424</c:v>
                </c:pt>
                <c:pt idx="4646">
                  <c:v>98.239419999999996</c:v>
                </c:pt>
                <c:pt idx="4647">
                  <c:v>98.244590000000002</c:v>
                </c:pt>
                <c:pt idx="4648">
                  <c:v>98.249769999999998</c:v>
                </c:pt>
                <c:pt idx="4649">
                  <c:v>98.254940000000005</c:v>
                </c:pt>
                <c:pt idx="4650">
                  <c:v>98.260120000000001</c:v>
                </c:pt>
                <c:pt idx="4651">
                  <c:v>98.265289999999993</c:v>
                </c:pt>
                <c:pt idx="4652">
                  <c:v>98.27046</c:v>
                </c:pt>
                <c:pt idx="4653">
                  <c:v>98.275630000000007</c:v>
                </c:pt>
                <c:pt idx="4654">
                  <c:v>98.280799999999999</c:v>
                </c:pt>
                <c:pt idx="4655">
                  <c:v>98.285960000000003</c:v>
                </c:pt>
                <c:pt idx="4656">
                  <c:v>98.291129999999995</c:v>
                </c:pt>
                <c:pt idx="4657">
                  <c:v>98.296289999999999</c:v>
                </c:pt>
                <c:pt idx="4658">
                  <c:v>98.301460000000006</c:v>
                </c:pt>
                <c:pt idx="4659">
                  <c:v>98.306619999999995</c:v>
                </c:pt>
                <c:pt idx="4660">
                  <c:v>98.311779999999999</c:v>
                </c:pt>
                <c:pt idx="4661">
                  <c:v>98.316940000000002</c:v>
                </c:pt>
                <c:pt idx="4662">
                  <c:v>98.322100000000006</c:v>
                </c:pt>
                <c:pt idx="4663">
                  <c:v>98.327250000000006</c:v>
                </c:pt>
                <c:pt idx="4664">
                  <c:v>98.332409999999996</c:v>
                </c:pt>
                <c:pt idx="4665">
                  <c:v>98.337559999999996</c:v>
                </c:pt>
                <c:pt idx="4666">
                  <c:v>98.34272</c:v>
                </c:pt>
                <c:pt idx="4667">
                  <c:v>98.34787</c:v>
                </c:pt>
                <c:pt idx="4668">
                  <c:v>98.353020000000001</c:v>
                </c:pt>
                <c:pt idx="4669">
                  <c:v>98.358170000000001</c:v>
                </c:pt>
                <c:pt idx="4670">
                  <c:v>98.363320000000002</c:v>
                </c:pt>
                <c:pt idx="4671">
                  <c:v>98.368470000000002</c:v>
                </c:pt>
                <c:pt idx="4672">
                  <c:v>98.373620000000003</c:v>
                </c:pt>
                <c:pt idx="4673">
                  <c:v>98.37876</c:v>
                </c:pt>
                <c:pt idx="4674">
                  <c:v>98.38391</c:v>
                </c:pt>
                <c:pt idx="4675">
                  <c:v>98.389049999999997</c:v>
                </c:pt>
                <c:pt idx="4676">
                  <c:v>98.394189999999995</c:v>
                </c:pt>
                <c:pt idx="4677">
                  <c:v>98.399330000000006</c:v>
                </c:pt>
                <c:pt idx="4678">
                  <c:v>98.404470000000003</c:v>
                </c:pt>
                <c:pt idx="4679">
                  <c:v>98.409610000000001</c:v>
                </c:pt>
                <c:pt idx="4680">
                  <c:v>98.414749999999998</c:v>
                </c:pt>
                <c:pt idx="4681">
                  <c:v>98.419880000000006</c:v>
                </c:pt>
                <c:pt idx="4682">
                  <c:v>98.425020000000004</c:v>
                </c:pt>
                <c:pt idx="4683">
                  <c:v>98.430149999999998</c:v>
                </c:pt>
                <c:pt idx="4684">
                  <c:v>98.435280000000006</c:v>
                </c:pt>
                <c:pt idx="4685">
                  <c:v>98.44041</c:v>
                </c:pt>
                <c:pt idx="4686">
                  <c:v>98.445539999999994</c:v>
                </c:pt>
                <c:pt idx="4687">
                  <c:v>98.450670000000002</c:v>
                </c:pt>
                <c:pt idx="4688">
                  <c:v>98.455799999999996</c:v>
                </c:pt>
                <c:pt idx="4689">
                  <c:v>98.460930000000005</c:v>
                </c:pt>
                <c:pt idx="4690">
                  <c:v>98.466049999999996</c:v>
                </c:pt>
                <c:pt idx="4691">
                  <c:v>98.471180000000004</c:v>
                </c:pt>
                <c:pt idx="4692">
                  <c:v>98.476299999999995</c:v>
                </c:pt>
                <c:pt idx="4693">
                  <c:v>98.48142</c:v>
                </c:pt>
                <c:pt idx="4694">
                  <c:v>98.486540000000005</c:v>
                </c:pt>
                <c:pt idx="4695">
                  <c:v>98.491659999999996</c:v>
                </c:pt>
                <c:pt idx="4696">
                  <c:v>98.496780000000001</c:v>
                </c:pt>
                <c:pt idx="4697">
                  <c:v>98.501900000000006</c:v>
                </c:pt>
                <c:pt idx="4698">
                  <c:v>98.507009999999994</c:v>
                </c:pt>
                <c:pt idx="4699">
                  <c:v>98.512129999999999</c:v>
                </c:pt>
                <c:pt idx="4700">
                  <c:v>98.517240000000001</c:v>
                </c:pt>
                <c:pt idx="4701">
                  <c:v>98.522350000000003</c:v>
                </c:pt>
                <c:pt idx="4702">
                  <c:v>98.527460000000005</c:v>
                </c:pt>
                <c:pt idx="4703">
                  <c:v>98.532570000000007</c:v>
                </c:pt>
                <c:pt idx="4704">
                  <c:v>98.537679999999995</c:v>
                </c:pt>
                <c:pt idx="4705">
                  <c:v>98.542789999999997</c:v>
                </c:pt>
                <c:pt idx="4706">
                  <c:v>98.547899999999998</c:v>
                </c:pt>
                <c:pt idx="4707">
                  <c:v>98.552999999999997</c:v>
                </c:pt>
                <c:pt idx="4708">
                  <c:v>98.558109999999999</c:v>
                </c:pt>
                <c:pt idx="4709">
                  <c:v>98.563209999999998</c:v>
                </c:pt>
                <c:pt idx="4710">
                  <c:v>98.568309999999997</c:v>
                </c:pt>
                <c:pt idx="4711">
                  <c:v>98.573409999999996</c:v>
                </c:pt>
                <c:pt idx="4712">
                  <c:v>98.578509999999994</c:v>
                </c:pt>
                <c:pt idx="4713">
                  <c:v>98.583609999999993</c:v>
                </c:pt>
                <c:pt idx="4714">
                  <c:v>98.588710000000006</c:v>
                </c:pt>
                <c:pt idx="4715">
                  <c:v>98.593800000000002</c:v>
                </c:pt>
                <c:pt idx="4716">
                  <c:v>98.5989</c:v>
                </c:pt>
                <c:pt idx="4717">
                  <c:v>98.603989999999996</c:v>
                </c:pt>
                <c:pt idx="4718">
                  <c:v>98.609080000000006</c:v>
                </c:pt>
                <c:pt idx="4719">
                  <c:v>98.614180000000005</c:v>
                </c:pt>
                <c:pt idx="4720">
                  <c:v>98.61927</c:v>
                </c:pt>
                <c:pt idx="4721">
                  <c:v>98.624359999999996</c:v>
                </c:pt>
                <c:pt idx="4722">
                  <c:v>98.629440000000002</c:v>
                </c:pt>
                <c:pt idx="4723">
                  <c:v>98.634529999999998</c:v>
                </c:pt>
                <c:pt idx="4724">
                  <c:v>98.639610000000005</c:v>
                </c:pt>
                <c:pt idx="4725">
                  <c:v>98.6447</c:v>
                </c:pt>
                <c:pt idx="4726">
                  <c:v>98.649780000000007</c:v>
                </c:pt>
                <c:pt idx="4727">
                  <c:v>98.654859999999999</c:v>
                </c:pt>
                <c:pt idx="4728">
                  <c:v>98.659949999999995</c:v>
                </c:pt>
                <c:pt idx="4729">
                  <c:v>98.665019999999998</c:v>
                </c:pt>
                <c:pt idx="4730">
                  <c:v>98.670100000000005</c:v>
                </c:pt>
                <c:pt idx="4731">
                  <c:v>98.675179999999997</c:v>
                </c:pt>
                <c:pt idx="4732">
                  <c:v>98.680260000000004</c:v>
                </c:pt>
                <c:pt idx="4733">
                  <c:v>98.685329999999993</c:v>
                </c:pt>
                <c:pt idx="4734">
                  <c:v>98.69041</c:v>
                </c:pt>
                <c:pt idx="4735">
                  <c:v>98.695480000000003</c:v>
                </c:pt>
                <c:pt idx="4736">
                  <c:v>98.700550000000007</c:v>
                </c:pt>
                <c:pt idx="4737">
                  <c:v>98.705619999999996</c:v>
                </c:pt>
                <c:pt idx="4738">
                  <c:v>98.71069</c:v>
                </c:pt>
                <c:pt idx="4739">
                  <c:v>98.715760000000003</c:v>
                </c:pt>
                <c:pt idx="4740">
                  <c:v>98.720820000000003</c:v>
                </c:pt>
                <c:pt idx="4741">
                  <c:v>98.725890000000007</c:v>
                </c:pt>
                <c:pt idx="4742">
                  <c:v>98.730950000000007</c:v>
                </c:pt>
                <c:pt idx="4743">
                  <c:v>98.736019999999996</c:v>
                </c:pt>
                <c:pt idx="4744">
                  <c:v>98.741079999999997</c:v>
                </c:pt>
                <c:pt idx="4745">
                  <c:v>98.746139999999997</c:v>
                </c:pt>
                <c:pt idx="4746">
                  <c:v>98.751199999999997</c:v>
                </c:pt>
                <c:pt idx="4747">
                  <c:v>98.756259999999997</c:v>
                </c:pt>
                <c:pt idx="4748">
                  <c:v>98.761319999999998</c:v>
                </c:pt>
                <c:pt idx="4749">
                  <c:v>98.766369999999995</c:v>
                </c:pt>
                <c:pt idx="4750">
                  <c:v>98.771429999999995</c:v>
                </c:pt>
                <c:pt idx="4751">
                  <c:v>98.776480000000006</c:v>
                </c:pt>
                <c:pt idx="4752">
                  <c:v>98.781540000000007</c:v>
                </c:pt>
                <c:pt idx="4753">
                  <c:v>98.786590000000004</c:v>
                </c:pt>
                <c:pt idx="4754">
                  <c:v>98.791640000000001</c:v>
                </c:pt>
                <c:pt idx="4755">
                  <c:v>98.796689999999998</c:v>
                </c:pt>
                <c:pt idx="4756">
                  <c:v>98.801739999999995</c:v>
                </c:pt>
                <c:pt idx="4757">
                  <c:v>98.806780000000003</c:v>
                </c:pt>
                <c:pt idx="4758">
                  <c:v>98.81183</c:v>
                </c:pt>
                <c:pt idx="4759">
                  <c:v>98.816869999999994</c:v>
                </c:pt>
                <c:pt idx="4760">
                  <c:v>98.821920000000006</c:v>
                </c:pt>
                <c:pt idx="4761">
                  <c:v>98.82696</c:v>
                </c:pt>
                <c:pt idx="4762">
                  <c:v>98.831999999999994</c:v>
                </c:pt>
                <c:pt idx="4763">
                  <c:v>98.837040000000002</c:v>
                </c:pt>
                <c:pt idx="4764">
                  <c:v>98.842079999999996</c:v>
                </c:pt>
                <c:pt idx="4765">
                  <c:v>98.847120000000004</c:v>
                </c:pt>
                <c:pt idx="4766">
                  <c:v>98.852159999999998</c:v>
                </c:pt>
                <c:pt idx="4767">
                  <c:v>98.857190000000003</c:v>
                </c:pt>
                <c:pt idx="4768">
                  <c:v>98.862229999999997</c:v>
                </c:pt>
                <c:pt idx="4769">
                  <c:v>98.867260000000002</c:v>
                </c:pt>
                <c:pt idx="4770">
                  <c:v>98.872290000000007</c:v>
                </c:pt>
                <c:pt idx="4771">
                  <c:v>98.877319999999997</c:v>
                </c:pt>
                <c:pt idx="4772">
                  <c:v>98.882350000000002</c:v>
                </c:pt>
                <c:pt idx="4773">
                  <c:v>98.887379999999993</c:v>
                </c:pt>
                <c:pt idx="4774">
                  <c:v>98.892409999999998</c:v>
                </c:pt>
                <c:pt idx="4775">
                  <c:v>98.897440000000003</c:v>
                </c:pt>
                <c:pt idx="4776">
                  <c:v>98.902460000000005</c:v>
                </c:pt>
                <c:pt idx="4777">
                  <c:v>98.907489999999996</c:v>
                </c:pt>
                <c:pt idx="4778">
                  <c:v>98.912509999999997</c:v>
                </c:pt>
                <c:pt idx="4779">
                  <c:v>98.917529999999999</c:v>
                </c:pt>
                <c:pt idx="4780">
                  <c:v>98.922550000000001</c:v>
                </c:pt>
                <c:pt idx="4781">
                  <c:v>98.927570000000003</c:v>
                </c:pt>
                <c:pt idx="4782">
                  <c:v>98.932590000000005</c:v>
                </c:pt>
                <c:pt idx="4783">
                  <c:v>98.937610000000006</c:v>
                </c:pt>
                <c:pt idx="4784">
                  <c:v>98.942620000000005</c:v>
                </c:pt>
                <c:pt idx="4785">
                  <c:v>98.947640000000007</c:v>
                </c:pt>
                <c:pt idx="4786">
                  <c:v>98.952650000000006</c:v>
                </c:pt>
                <c:pt idx="4787">
                  <c:v>98.957660000000004</c:v>
                </c:pt>
                <c:pt idx="4788">
                  <c:v>98.962680000000006</c:v>
                </c:pt>
                <c:pt idx="4789">
                  <c:v>98.967690000000005</c:v>
                </c:pt>
                <c:pt idx="4790">
                  <c:v>98.972700000000003</c:v>
                </c:pt>
                <c:pt idx="4791">
                  <c:v>98.977699999999999</c:v>
                </c:pt>
                <c:pt idx="4792">
                  <c:v>98.982709999999997</c:v>
                </c:pt>
                <c:pt idx="4793">
                  <c:v>98.987719999999996</c:v>
                </c:pt>
                <c:pt idx="4794">
                  <c:v>98.992720000000006</c:v>
                </c:pt>
                <c:pt idx="4795">
                  <c:v>98.997730000000004</c:v>
                </c:pt>
                <c:pt idx="4796">
                  <c:v>99.00273</c:v>
                </c:pt>
                <c:pt idx="4797">
                  <c:v>99.007729999999995</c:v>
                </c:pt>
                <c:pt idx="4798">
                  <c:v>99.012730000000005</c:v>
                </c:pt>
                <c:pt idx="4799">
                  <c:v>99.01773</c:v>
                </c:pt>
                <c:pt idx="4800">
                  <c:v>99.022729999999996</c:v>
                </c:pt>
                <c:pt idx="4801">
                  <c:v>99.027720000000002</c:v>
                </c:pt>
                <c:pt idx="4802">
                  <c:v>99.032719999999998</c:v>
                </c:pt>
                <c:pt idx="4803">
                  <c:v>99.037710000000004</c:v>
                </c:pt>
                <c:pt idx="4804">
                  <c:v>99.04271</c:v>
                </c:pt>
                <c:pt idx="4805">
                  <c:v>99.047700000000006</c:v>
                </c:pt>
                <c:pt idx="4806">
                  <c:v>99.052689999999998</c:v>
                </c:pt>
                <c:pt idx="4807">
                  <c:v>99.057680000000005</c:v>
                </c:pt>
                <c:pt idx="4808">
                  <c:v>99.062669999999997</c:v>
                </c:pt>
                <c:pt idx="4809">
                  <c:v>99.067660000000004</c:v>
                </c:pt>
                <c:pt idx="4810">
                  <c:v>99.072640000000007</c:v>
                </c:pt>
                <c:pt idx="4811">
                  <c:v>99.077629999999999</c:v>
                </c:pt>
                <c:pt idx="4812">
                  <c:v>99.082610000000003</c:v>
                </c:pt>
                <c:pt idx="4813">
                  <c:v>99.087599999999995</c:v>
                </c:pt>
                <c:pt idx="4814">
                  <c:v>99.092579999999998</c:v>
                </c:pt>
                <c:pt idx="4815">
                  <c:v>99.097560000000001</c:v>
                </c:pt>
                <c:pt idx="4816">
                  <c:v>99.102540000000005</c:v>
                </c:pt>
                <c:pt idx="4817">
                  <c:v>99.107519999999994</c:v>
                </c:pt>
                <c:pt idx="4818">
                  <c:v>99.112499999999997</c:v>
                </c:pt>
                <c:pt idx="4819">
                  <c:v>99.117469999999997</c:v>
                </c:pt>
                <c:pt idx="4820">
                  <c:v>99.122450000000001</c:v>
                </c:pt>
                <c:pt idx="4821">
                  <c:v>99.127420000000001</c:v>
                </c:pt>
                <c:pt idx="4822">
                  <c:v>99.132400000000004</c:v>
                </c:pt>
                <c:pt idx="4823">
                  <c:v>99.137370000000004</c:v>
                </c:pt>
                <c:pt idx="4824">
                  <c:v>99.142340000000004</c:v>
                </c:pt>
                <c:pt idx="4825">
                  <c:v>99.147310000000004</c:v>
                </c:pt>
                <c:pt idx="4826">
                  <c:v>99.152280000000005</c:v>
                </c:pt>
                <c:pt idx="4827">
                  <c:v>99.157240000000002</c:v>
                </c:pt>
                <c:pt idx="4828">
                  <c:v>99.162210000000002</c:v>
                </c:pt>
                <c:pt idx="4829">
                  <c:v>99.167180000000002</c:v>
                </c:pt>
                <c:pt idx="4830">
                  <c:v>99.172139999999999</c:v>
                </c:pt>
                <c:pt idx="4831">
                  <c:v>99.177099999999996</c:v>
                </c:pt>
                <c:pt idx="4832">
                  <c:v>99.182069999999996</c:v>
                </c:pt>
                <c:pt idx="4833">
                  <c:v>99.187029999999993</c:v>
                </c:pt>
                <c:pt idx="4834">
                  <c:v>99.191990000000004</c:v>
                </c:pt>
                <c:pt idx="4835">
                  <c:v>99.196939999999998</c:v>
                </c:pt>
                <c:pt idx="4836">
                  <c:v>99.201899999999995</c:v>
                </c:pt>
                <c:pt idx="4837">
                  <c:v>99.206860000000006</c:v>
                </c:pt>
                <c:pt idx="4838">
                  <c:v>99.21181</c:v>
                </c:pt>
                <c:pt idx="4839">
                  <c:v>99.216769999999997</c:v>
                </c:pt>
                <c:pt idx="4840">
                  <c:v>99.221720000000005</c:v>
                </c:pt>
                <c:pt idx="4841">
                  <c:v>99.226669999999999</c:v>
                </c:pt>
                <c:pt idx="4842">
                  <c:v>99.231620000000007</c:v>
                </c:pt>
                <c:pt idx="4843">
                  <c:v>99.23657</c:v>
                </c:pt>
                <c:pt idx="4844">
                  <c:v>99.241519999999994</c:v>
                </c:pt>
                <c:pt idx="4845">
                  <c:v>99.246470000000002</c:v>
                </c:pt>
                <c:pt idx="4846">
                  <c:v>99.251410000000007</c:v>
                </c:pt>
                <c:pt idx="4847">
                  <c:v>99.256360000000001</c:v>
                </c:pt>
                <c:pt idx="4848">
                  <c:v>99.261300000000006</c:v>
                </c:pt>
                <c:pt idx="4849">
                  <c:v>99.266239999999996</c:v>
                </c:pt>
                <c:pt idx="4850">
                  <c:v>99.271190000000004</c:v>
                </c:pt>
                <c:pt idx="4851">
                  <c:v>99.276129999999995</c:v>
                </c:pt>
                <c:pt idx="4852">
                  <c:v>99.28107</c:v>
                </c:pt>
                <c:pt idx="4853">
                  <c:v>99.286000000000001</c:v>
                </c:pt>
                <c:pt idx="4854">
                  <c:v>99.290940000000006</c:v>
                </c:pt>
                <c:pt idx="4855">
                  <c:v>99.295879999999997</c:v>
                </c:pt>
                <c:pt idx="4856">
                  <c:v>99.300809999999998</c:v>
                </c:pt>
                <c:pt idx="4857">
                  <c:v>99.305750000000003</c:v>
                </c:pt>
                <c:pt idx="4858">
                  <c:v>99.310680000000005</c:v>
                </c:pt>
                <c:pt idx="4859">
                  <c:v>99.315610000000007</c:v>
                </c:pt>
                <c:pt idx="4860">
                  <c:v>99.320539999999994</c:v>
                </c:pt>
                <c:pt idx="4861">
                  <c:v>99.325469999999996</c:v>
                </c:pt>
                <c:pt idx="4862">
                  <c:v>99.330399999999997</c:v>
                </c:pt>
                <c:pt idx="4863">
                  <c:v>99.335329999999999</c:v>
                </c:pt>
                <c:pt idx="4864">
                  <c:v>99.340249999999997</c:v>
                </c:pt>
                <c:pt idx="4865">
                  <c:v>99.345179999999999</c:v>
                </c:pt>
                <c:pt idx="4866">
                  <c:v>99.350099999999998</c:v>
                </c:pt>
                <c:pt idx="4867">
                  <c:v>99.355019999999996</c:v>
                </c:pt>
                <c:pt idx="4868">
                  <c:v>99.359949999999998</c:v>
                </c:pt>
                <c:pt idx="4869">
                  <c:v>99.364869999999996</c:v>
                </c:pt>
                <c:pt idx="4870">
                  <c:v>99.369789999999995</c:v>
                </c:pt>
                <c:pt idx="4871">
                  <c:v>99.374700000000004</c:v>
                </c:pt>
                <c:pt idx="4872">
                  <c:v>99.379620000000003</c:v>
                </c:pt>
                <c:pt idx="4873">
                  <c:v>99.384540000000001</c:v>
                </c:pt>
                <c:pt idx="4874">
                  <c:v>99.389449999999997</c:v>
                </c:pt>
                <c:pt idx="4875">
                  <c:v>99.394369999999995</c:v>
                </c:pt>
                <c:pt idx="4876">
                  <c:v>99.399280000000005</c:v>
                </c:pt>
                <c:pt idx="4877">
                  <c:v>99.40419</c:v>
                </c:pt>
                <c:pt idx="4878">
                  <c:v>99.409099999999995</c:v>
                </c:pt>
                <c:pt idx="4879">
                  <c:v>99.414010000000005</c:v>
                </c:pt>
                <c:pt idx="4880">
                  <c:v>99.41892</c:v>
                </c:pt>
                <c:pt idx="4881">
                  <c:v>99.423829999999995</c:v>
                </c:pt>
                <c:pt idx="4882">
                  <c:v>99.428730000000002</c:v>
                </c:pt>
                <c:pt idx="4883">
                  <c:v>99.433639999999997</c:v>
                </c:pt>
                <c:pt idx="4884">
                  <c:v>99.438540000000003</c:v>
                </c:pt>
                <c:pt idx="4885">
                  <c:v>99.443439999999995</c:v>
                </c:pt>
                <c:pt idx="4886">
                  <c:v>99.448350000000005</c:v>
                </c:pt>
                <c:pt idx="4887">
                  <c:v>99.453249999999997</c:v>
                </c:pt>
                <c:pt idx="4888">
                  <c:v>99.458150000000003</c:v>
                </c:pt>
                <c:pt idx="4889">
                  <c:v>99.463040000000007</c:v>
                </c:pt>
                <c:pt idx="4890">
                  <c:v>99.467939999999999</c:v>
                </c:pt>
                <c:pt idx="4891">
                  <c:v>99.472840000000005</c:v>
                </c:pt>
                <c:pt idx="4892">
                  <c:v>99.477729999999994</c:v>
                </c:pt>
                <c:pt idx="4893">
                  <c:v>99.48263</c:v>
                </c:pt>
                <c:pt idx="4894">
                  <c:v>99.487520000000004</c:v>
                </c:pt>
                <c:pt idx="4895">
                  <c:v>99.492410000000007</c:v>
                </c:pt>
                <c:pt idx="4896">
                  <c:v>99.497299999999996</c:v>
                </c:pt>
                <c:pt idx="4897">
                  <c:v>99.502189999999999</c:v>
                </c:pt>
                <c:pt idx="4898">
                  <c:v>99.507080000000002</c:v>
                </c:pt>
                <c:pt idx="4899">
                  <c:v>99.511970000000005</c:v>
                </c:pt>
                <c:pt idx="4900">
                  <c:v>99.516850000000005</c:v>
                </c:pt>
                <c:pt idx="4901">
                  <c:v>99.521739999999994</c:v>
                </c:pt>
                <c:pt idx="4902">
                  <c:v>99.526619999999994</c:v>
                </c:pt>
                <c:pt idx="4903">
                  <c:v>99.531509999999997</c:v>
                </c:pt>
                <c:pt idx="4904">
                  <c:v>99.536389999999997</c:v>
                </c:pt>
                <c:pt idx="4905">
                  <c:v>99.541269999999997</c:v>
                </c:pt>
                <c:pt idx="4906">
                  <c:v>99.546149999999997</c:v>
                </c:pt>
                <c:pt idx="4907">
                  <c:v>99.551029999999997</c:v>
                </c:pt>
                <c:pt idx="4908">
                  <c:v>99.555899999999994</c:v>
                </c:pt>
                <c:pt idx="4909">
                  <c:v>99.560779999999994</c:v>
                </c:pt>
                <c:pt idx="4910">
                  <c:v>99.565659999999994</c:v>
                </c:pt>
                <c:pt idx="4911">
                  <c:v>99.570530000000005</c:v>
                </c:pt>
                <c:pt idx="4912">
                  <c:v>99.575400000000002</c:v>
                </c:pt>
                <c:pt idx="4913">
                  <c:v>99.580280000000002</c:v>
                </c:pt>
                <c:pt idx="4914">
                  <c:v>99.585149999999999</c:v>
                </c:pt>
                <c:pt idx="4915">
                  <c:v>99.590019999999996</c:v>
                </c:pt>
                <c:pt idx="4916">
                  <c:v>99.594890000000007</c:v>
                </c:pt>
                <c:pt idx="4917">
                  <c:v>99.59975</c:v>
                </c:pt>
                <c:pt idx="4918">
                  <c:v>99.604619999999997</c:v>
                </c:pt>
                <c:pt idx="4919">
                  <c:v>99.609489999999994</c:v>
                </c:pt>
                <c:pt idx="4920">
                  <c:v>99.614350000000002</c:v>
                </c:pt>
                <c:pt idx="4921">
                  <c:v>99.619209999999995</c:v>
                </c:pt>
                <c:pt idx="4922">
                  <c:v>99.624080000000006</c:v>
                </c:pt>
                <c:pt idx="4923">
                  <c:v>99.62894</c:v>
                </c:pt>
                <c:pt idx="4924">
                  <c:v>99.633799999999994</c:v>
                </c:pt>
                <c:pt idx="4925">
                  <c:v>99.638660000000002</c:v>
                </c:pt>
                <c:pt idx="4926">
                  <c:v>99.643510000000006</c:v>
                </c:pt>
                <c:pt idx="4927">
                  <c:v>99.64837</c:v>
                </c:pt>
                <c:pt idx="4928">
                  <c:v>99.653229999999994</c:v>
                </c:pt>
                <c:pt idx="4929">
                  <c:v>99.658079999999998</c:v>
                </c:pt>
                <c:pt idx="4930">
                  <c:v>99.662930000000003</c:v>
                </c:pt>
                <c:pt idx="4931">
                  <c:v>99.667789999999997</c:v>
                </c:pt>
                <c:pt idx="4932">
                  <c:v>99.672640000000001</c:v>
                </c:pt>
                <c:pt idx="4933">
                  <c:v>99.677490000000006</c:v>
                </c:pt>
                <c:pt idx="4934">
                  <c:v>99.682339999999996</c:v>
                </c:pt>
                <c:pt idx="4935">
                  <c:v>99.687190000000001</c:v>
                </c:pt>
                <c:pt idx="4936">
                  <c:v>99.692030000000003</c:v>
                </c:pt>
                <c:pt idx="4937">
                  <c:v>99.696879999999993</c:v>
                </c:pt>
                <c:pt idx="4938">
                  <c:v>99.701719999999995</c:v>
                </c:pt>
                <c:pt idx="4939">
                  <c:v>99.706569999999999</c:v>
                </c:pt>
                <c:pt idx="4940">
                  <c:v>99.711410000000001</c:v>
                </c:pt>
                <c:pt idx="4941">
                  <c:v>99.716250000000002</c:v>
                </c:pt>
                <c:pt idx="4942">
                  <c:v>99.721090000000004</c:v>
                </c:pt>
                <c:pt idx="4943">
                  <c:v>99.725930000000005</c:v>
                </c:pt>
                <c:pt idx="4944">
                  <c:v>99.730770000000007</c:v>
                </c:pt>
                <c:pt idx="4945">
                  <c:v>99.735609999999994</c:v>
                </c:pt>
                <c:pt idx="4946">
                  <c:v>99.740440000000007</c:v>
                </c:pt>
                <c:pt idx="4947">
                  <c:v>99.745279999999994</c:v>
                </c:pt>
                <c:pt idx="4948">
                  <c:v>99.750110000000006</c:v>
                </c:pt>
                <c:pt idx="4949">
                  <c:v>99.754940000000005</c:v>
                </c:pt>
                <c:pt idx="4950">
                  <c:v>99.759780000000006</c:v>
                </c:pt>
                <c:pt idx="4951">
                  <c:v>99.764610000000005</c:v>
                </c:pt>
                <c:pt idx="4952">
                  <c:v>99.769440000000003</c:v>
                </c:pt>
                <c:pt idx="4953">
                  <c:v>99.774270000000001</c:v>
                </c:pt>
                <c:pt idx="4954">
                  <c:v>99.779089999999997</c:v>
                </c:pt>
                <c:pt idx="4955">
                  <c:v>99.783919999999995</c:v>
                </c:pt>
                <c:pt idx="4956">
                  <c:v>99.788740000000004</c:v>
                </c:pt>
                <c:pt idx="4957">
                  <c:v>99.793570000000003</c:v>
                </c:pt>
                <c:pt idx="4958">
                  <c:v>99.798389999999998</c:v>
                </c:pt>
                <c:pt idx="4959">
                  <c:v>99.803210000000007</c:v>
                </c:pt>
                <c:pt idx="4960">
                  <c:v>99.808040000000005</c:v>
                </c:pt>
                <c:pt idx="4961">
                  <c:v>99.812860000000001</c:v>
                </c:pt>
                <c:pt idx="4962">
                  <c:v>99.817670000000007</c:v>
                </c:pt>
                <c:pt idx="4963">
                  <c:v>99.822490000000002</c:v>
                </c:pt>
                <c:pt idx="4964">
                  <c:v>99.827309999999997</c:v>
                </c:pt>
                <c:pt idx="4965">
                  <c:v>99.832120000000003</c:v>
                </c:pt>
                <c:pt idx="4966">
                  <c:v>99.836939999999998</c:v>
                </c:pt>
                <c:pt idx="4967">
                  <c:v>99.841750000000005</c:v>
                </c:pt>
                <c:pt idx="4968">
                  <c:v>99.84657</c:v>
                </c:pt>
                <c:pt idx="4969">
                  <c:v>99.851380000000006</c:v>
                </c:pt>
                <c:pt idx="4970">
                  <c:v>99.856189999999998</c:v>
                </c:pt>
                <c:pt idx="4971">
                  <c:v>99.861000000000004</c:v>
                </c:pt>
                <c:pt idx="4972">
                  <c:v>99.865799999999993</c:v>
                </c:pt>
                <c:pt idx="4973">
                  <c:v>99.870609999999999</c:v>
                </c:pt>
                <c:pt idx="4974">
                  <c:v>99.875420000000005</c:v>
                </c:pt>
                <c:pt idx="4975">
                  <c:v>99.880219999999994</c:v>
                </c:pt>
                <c:pt idx="4976">
                  <c:v>99.88503</c:v>
                </c:pt>
                <c:pt idx="4977">
                  <c:v>99.889830000000003</c:v>
                </c:pt>
                <c:pt idx="4978">
                  <c:v>99.894630000000006</c:v>
                </c:pt>
                <c:pt idx="4979">
                  <c:v>99.899429999999995</c:v>
                </c:pt>
                <c:pt idx="4980">
                  <c:v>99.904229999999998</c:v>
                </c:pt>
                <c:pt idx="4981">
                  <c:v>99.909030000000001</c:v>
                </c:pt>
                <c:pt idx="4982">
                  <c:v>99.913830000000004</c:v>
                </c:pt>
                <c:pt idx="4983">
                  <c:v>99.918620000000004</c:v>
                </c:pt>
                <c:pt idx="4984">
                  <c:v>99.923419999999993</c:v>
                </c:pt>
                <c:pt idx="4985">
                  <c:v>99.928210000000007</c:v>
                </c:pt>
                <c:pt idx="4986">
                  <c:v>99.933009999999996</c:v>
                </c:pt>
                <c:pt idx="4987">
                  <c:v>99.937799999999996</c:v>
                </c:pt>
                <c:pt idx="4988">
                  <c:v>99.942589999999996</c:v>
                </c:pt>
                <c:pt idx="4989">
                  <c:v>99.947379999999995</c:v>
                </c:pt>
                <c:pt idx="4990">
                  <c:v>99.952169999999995</c:v>
                </c:pt>
                <c:pt idx="4991">
                  <c:v>99.956959999999995</c:v>
                </c:pt>
                <c:pt idx="4992">
                  <c:v>99.961740000000006</c:v>
                </c:pt>
                <c:pt idx="4993">
                  <c:v>99.966530000000006</c:v>
                </c:pt>
                <c:pt idx="4994">
                  <c:v>99.971310000000003</c:v>
                </c:pt>
                <c:pt idx="4995">
                  <c:v>99.976100000000002</c:v>
                </c:pt>
                <c:pt idx="4996">
                  <c:v>99.980879999999999</c:v>
                </c:pt>
                <c:pt idx="4997">
                  <c:v>99.985659999999996</c:v>
                </c:pt>
                <c:pt idx="4998">
                  <c:v>99.990440000000007</c:v>
                </c:pt>
                <c:pt idx="4999">
                  <c:v>99.995220000000003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B1B-4B97-BD61-331A353F2130}"/>
            </c:ext>
          </c:extLst>
        </c:ser>
        <c:ser>
          <c:idx val="2"/>
          <c:order val="3"/>
          <c:tx>
            <c:v>Křivka zrnitosti s mezilehlými body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List1!$L$22:$L$32</c:f>
              <c:numCache>
                <c:formatCode>General</c:formatCode>
                <c:ptCount val="11"/>
                <c:pt idx="0">
                  <c:v>1.0000000000000001E-5</c:v>
                </c:pt>
                <c:pt idx="1">
                  <c:v>1E-4</c:v>
                </c:pt>
                <c:pt idx="2">
                  <c:v>1E-3</c:v>
                </c:pt>
                <c:pt idx="3">
                  <c:v>3.1622776601683764E-3</c:v>
                </c:pt>
                <c:pt idx="4">
                  <c:v>0.01</c:v>
                </c:pt>
                <c:pt idx="5">
                  <c:v>2.2387211385683389E-2</c:v>
                </c:pt>
                <c:pt idx="6">
                  <c:v>5.0118723362727206E-2</c:v>
                </c:pt>
                <c:pt idx="7">
                  <c:v>0.11220184543019632</c:v>
                </c:pt>
                <c:pt idx="8">
                  <c:v>0.25118864315095801</c:v>
                </c:pt>
                <c:pt idx="9">
                  <c:v>0.70794578438413791</c:v>
                </c:pt>
                <c:pt idx="10">
                  <c:v>1.9952623149688797</c:v>
                </c:pt>
              </c:numCache>
            </c:numRef>
          </c:xVal>
          <c:yVal>
            <c:numRef>
              <c:f>List1!$M$22:$M$32</c:f>
              <c:numCache>
                <c:formatCode>General</c:formatCode>
                <c:ptCount val="11"/>
                <c:pt idx="0">
                  <c:v>0</c:v>
                </c:pt>
                <c:pt idx="1">
                  <c:v>2.7</c:v>
                </c:pt>
                <c:pt idx="2">
                  <c:v>5.4</c:v>
                </c:pt>
                <c:pt idx="3">
                  <c:v>15.85</c:v>
                </c:pt>
                <c:pt idx="4">
                  <c:v>26.3</c:v>
                </c:pt>
                <c:pt idx="5">
                  <c:v>47.15</c:v>
                </c:pt>
                <c:pt idx="6">
                  <c:v>68</c:v>
                </c:pt>
                <c:pt idx="7">
                  <c:v>79.7</c:v>
                </c:pt>
                <c:pt idx="8">
                  <c:v>91.4</c:v>
                </c:pt>
                <c:pt idx="9">
                  <c:v>95.7</c:v>
                </c:pt>
                <c:pt idx="10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B1B-4B97-BD61-331A353F21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4724560"/>
        <c:axId val="594724232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v>Aproximace bez mezilehlých bodů</c:v>
                </c:tx>
                <c:spPr>
                  <a:ln w="19050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List1!$H$2:$H$5001</c15:sqref>
                        </c15:formulaRef>
                      </c:ext>
                    </c:extLst>
                    <c:numCache>
                      <c:formatCode>General</c:formatCode>
                      <c:ptCount val="5000"/>
                      <c:pt idx="0">
                        <c:v>1.0000000000000001E-5</c:v>
                      </c:pt>
                      <c:pt idx="1">
                        <c:v>1.0697197151185017E-5</c:v>
                      </c:pt>
                      <c:pt idx="2">
                        <c:v>1.1406436839052088E-5</c:v>
                      </c:pt>
                      <c:pt idx="3">
                        <c:v>1.2126626457853515E-5</c:v>
                      </c:pt>
                      <c:pt idx="4">
                        <c:v>1.2856714501789814E-5</c:v>
                      </c:pt>
                      <c:pt idx="5">
                        <c:v>1.3595650758127223E-5</c:v>
                      </c:pt>
                      <c:pt idx="6">
                        <c:v>1.4343000052331247E-5</c:v>
                      </c:pt>
                      <c:pt idx="7">
                        <c:v>1.5097324853873071E-5</c:v>
                      </c:pt>
                      <c:pt idx="8">
                        <c:v>1.5858057929631845E-5</c:v>
                      </c:pt>
                      <c:pt idx="9">
                        <c:v>1.6624553886256199E-5</c:v>
                      </c:pt>
                      <c:pt idx="10">
                        <c:v>1.739602407380301E-5</c:v>
                      </c:pt>
                      <c:pt idx="11">
                        <c:v>1.8171885847844107E-5</c:v>
                      </c:pt>
                      <c:pt idx="12">
                        <c:v>1.8951779726113949E-5</c:v>
                      </c:pt>
                      <c:pt idx="13">
                        <c:v>1.9734221568927693E-5</c:v>
                      </c:pt>
                      <c:pt idx="14">
                        <c:v>2.0520124906078905E-5</c:v>
                      </c:pt>
                      <c:pt idx="15">
                        <c:v>2.1307868112231441E-5</c:v>
                      </c:pt>
                      <c:pt idx="16">
                        <c:v>2.209734010224311E-5</c:v>
                      </c:pt>
                      <c:pt idx="17">
                        <c:v>2.2888113582847546E-5</c:v>
                      </c:pt>
                      <c:pt idx="18">
                        <c:v>2.3679907413591554E-5</c:v>
                      </c:pt>
                      <c:pt idx="19">
                        <c:v>2.4472593700133061E-5</c:v>
                      </c:pt>
                      <c:pt idx="20">
                        <c:v>2.5265040572644758E-5</c:v>
                      </c:pt>
                      <c:pt idx="21">
                        <c:v>2.6057935214504977E-5</c:v>
                      </c:pt>
                      <c:pt idx="22">
                        <c:v>2.6850353017500945E-5</c:v>
                      </c:pt>
                      <c:pt idx="23">
                        <c:v>2.7642670690861878E-5</c:v>
                      </c:pt>
                      <c:pt idx="24">
                        <c:v>2.8434133622625791E-5</c:v>
                      </c:pt>
                      <c:pt idx="25">
                        <c:v>2.9224695848178506E-5</c:v>
                      </c:pt>
                      <c:pt idx="26">
                        <c:v>3.0013731979423145E-5</c:v>
                      </c:pt>
                      <c:pt idx="27">
                        <c:v>3.080207684470369E-5</c:v>
                      </c:pt>
                      <c:pt idx="28">
                        <c:v>3.1588572470153059E-5</c:v>
                      </c:pt>
                      <c:pt idx="29">
                        <c:v>3.237427116342344E-5</c:v>
                      </c:pt>
                      <c:pt idx="30">
                        <c:v>3.3157364230876587E-5</c:v>
                      </c:pt>
                      <c:pt idx="31">
                        <c:v>3.3939074877442945E-5</c:v>
                      </c:pt>
                      <c:pt idx="32">
                        <c:v>3.4719223215410474E-5</c:v>
                      </c:pt>
                      <c:pt idx="33">
                        <c:v>3.5496865091786686E-5</c:v>
                      </c:pt>
                      <c:pt idx="34">
                        <c:v>3.6272709689170076E-5</c:v>
                      </c:pt>
                      <c:pt idx="35">
                        <c:v>3.7045887198174581E-5</c:v>
                      </c:pt>
                      <c:pt idx="36">
                        <c:v>3.7817254826597568E-5</c:v>
                      </c:pt>
                      <c:pt idx="37">
                        <c:v>3.8586909812605801E-5</c:v>
                      </c:pt>
                      <c:pt idx="38">
                        <c:v>3.9353195222234077E-5</c:v>
                      </c:pt>
                      <c:pt idx="39">
                        <c:v>4.0118067061247375E-5</c:v>
                      </c:pt>
                      <c:pt idx="40">
                        <c:v>4.0879916495138231E-5</c:v>
                      </c:pt>
                      <c:pt idx="41">
                        <c:v>4.1639930886319253E-5</c:v>
                      </c:pt>
                      <c:pt idx="42">
                        <c:v>4.2397475706133929E-5</c:v>
                      </c:pt>
                      <c:pt idx="43">
                        <c:v>4.315290130360961E-5</c:v>
                      </c:pt>
                      <c:pt idx="44">
                        <c:v>4.3905608445528634E-5</c:v>
                      </c:pt>
                      <c:pt idx="45">
                        <c:v>4.4654990365338108E-5</c:v>
                      </c:pt>
                      <c:pt idx="46">
                        <c:v>4.540356979261857E-5</c:v>
                      </c:pt>
                      <c:pt idx="47">
                        <c:v>4.6148756154646689E-5</c:v>
                      </c:pt>
                      <c:pt idx="48">
                        <c:v>4.6892134284473519E-5</c:v>
                      </c:pt>
                      <c:pt idx="49">
                        <c:v>4.7632129714558275E-5</c:v>
                      </c:pt>
                      <c:pt idx="50">
                        <c:v>4.8370435773146584E-5</c:v>
                      </c:pt>
                      <c:pt idx="51">
                        <c:v>4.9106615166430322E-5</c:v>
                      </c:pt>
                      <c:pt idx="52">
                        <c:v>4.9840225660362891E-5</c:v>
                      </c:pt>
                      <c:pt idx="53">
                        <c:v>5.05708204978599E-5</c:v>
                      </c:pt>
                      <c:pt idx="54">
                        <c:v>5.1300311240827287E-5</c:v>
                      </c:pt>
                      <c:pt idx="55">
                        <c:v>5.2027145652504389E-5</c:v>
                      </c:pt>
                      <c:pt idx="56">
                        <c:v>5.2752129993152018E-5</c:v>
                      </c:pt>
                      <c:pt idx="57">
                        <c:v>5.3473671036469935E-5</c:v>
                      </c:pt>
                      <c:pt idx="58">
                        <c:v>5.4193849383499646E-5</c:v>
                      </c:pt>
                      <c:pt idx="59">
                        <c:v>5.4912346213753452E-5</c:v>
                      </c:pt>
                      <c:pt idx="60">
                        <c:v>5.5627558612218346E-5</c:v>
                      </c:pt>
                      <c:pt idx="61">
                        <c:v>5.6341706897906213E-5</c:v>
                      </c:pt>
                      <c:pt idx="62">
                        <c:v>5.7053198929706648E-5</c:v>
                      </c:pt>
                      <c:pt idx="63">
                        <c:v>5.7763034471755903E-5</c:v>
                      </c:pt>
                      <c:pt idx="64">
                        <c:v>5.8470929798930172E-5</c:v>
                      </c:pt>
                      <c:pt idx="65">
                        <c:v>5.9177961368638817E-5</c:v>
                      </c:pt>
                      <c:pt idx="66">
                        <c:v>5.9881131765207738E-5</c:v>
                      </c:pt>
                      <c:pt idx="67">
                        <c:v>6.0584286837889427E-5</c:v>
                      </c:pt>
                      <c:pt idx="68">
                        <c:v>6.1284408674292613E-5</c:v>
                      </c:pt>
                      <c:pt idx="69">
                        <c:v>6.1982630007324809E-5</c:v>
                      </c:pt>
                      <c:pt idx="70">
                        <c:v>6.2680146087479044E-5</c:v>
                      </c:pt>
                      <c:pt idx="71">
                        <c:v>6.337529588947031E-5</c:v>
                      </c:pt>
                      <c:pt idx="72">
                        <c:v>6.4069303089205534E-5</c:v>
                      </c:pt>
                      <c:pt idx="73">
                        <c:v>6.4761962376406985E-5</c:v>
                      </c:pt>
                      <c:pt idx="74">
                        <c:v>6.545155967335392E-5</c:v>
                      </c:pt>
                      <c:pt idx="75">
                        <c:v>6.6140884740142707E-5</c:v>
                      </c:pt>
                      <c:pt idx="76">
                        <c:v>6.6829775160090135E-5</c:v>
                      </c:pt>
                      <c:pt idx="77">
                        <c:v>6.7514957716064146E-5</c:v>
                      </c:pt>
                      <c:pt idx="78">
                        <c:v>6.820088338887269E-5</c:v>
                      </c:pt>
                      <c:pt idx="79">
                        <c:v>6.8884260429649823E-5</c:v>
                      </c:pt>
                      <c:pt idx="80">
                        <c:v>6.9566475352835115E-5</c:v>
                      </c:pt>
                      <c:pt idx="81">
                        <c:v>7.0247358794489379E-5</c:v>
                      </c:pt>
                      <c:pt idx="82">
                        <c:v>7.0928373352678427E-5</c:v>
                      </c:pt>
                      <c:pt idx="83">
                        <c:v>7.1606096590182743E-5</c:v>
                      </c:pt>
                      <c:pt idx="84">
                        <c:v>7.2283637622692329E-5</c:v>
                      </c:pt>
                      <c:pt idx="85">
                        <c:v>7.2960869333808017E-5</c:v>
                      </c:pt>
                      <c:pt idx="86">
                        <c:v>7.3635967945809668E-5</c:v>
                      </c:pt>
                      <c:pt idx="87">
                        <c:v>7.4312179687541243E-5</c:v>
                      </c:pt>
                      <c:pt idx="88">
                        <c:v>7.4985967622306039E-5</c:v>
                      </c:pt>
                      <c:pt idx="89">
                        <c:v>7.5658896024085278E-5</c:v>
                      </c:pt>
                      <c:pt idx="90">
                        <c:v>7.6330832670918364E-5</c:v>
                      </c:pt>
                      <c:pt idx="91">
                        <c:v>7.7001644435687163E-5</c:v>
                      </c:pt>
                      <c:pt idx="92">
                        <c:v>7.7671197327336351E-5</c:v>
                      </c:pt>
                      <c:pt idx="93">
                        <c:v>7.834116038397238E-5</c:v>
                      </c:pt>
                      <c:pt idx="94">
                        <c:v>7.9011444188731579E-5</c:v>
                      </c:pt>
                      <c:pt idx="95">
                        <c:v>7.9680123766074737E-5</c:v>
                      </c:pt>
                      <c:pt idx="96">
                        <c:v>8.0347061848454386E-5</c:v>
                      </c:pt>
                      <c:pt idx="97">
                        <c:v>8.1013985890694514E-5</c:v>
                      </c:pt>
                      <c:pt idx="98">
                        <c:v>8.1680803258086406E-5</c:v>
                      </c:pt>
                      <c:pt idx="99">
                        <c:v>8.2347420572440145E-5</c:v>
                      </c:pt>
                      <c:pt idx="100">
                        <c:v>8.301374373186975E-5</c:v>
                      </c:pt>
                      <c:pt idx="101">
                        <c:v>8.3679677930993931E-5</c:v>
                      </c:pt>
                      <c:pt idx="102">
                        <c:v>8.4345127681543784E-5</c:v>
                      </c:pt>
                      <c:pt idx="103">
                        <c:v>8.500999683337367E-5</c:v>
                      </c:pt>
                      <c:pt idx="104">
                        <c:v>8.5674188595868272E-5</c:v>
                      </c:pt>
                      <c:pt idx="105">
                        <c:v>8.6339593579466871E-5</c:v>
                      </c:pt>
                      <c:pt idx="106">
                        <c:v>8.7002152994773458E-5</c:v>
                      </c:pt>
                      <c:pt idx="107">
                        <c:v>8.7667778161060016E-5</c:v>
                      </c:pt>
                      <c:pt idx="108">
                        <c:v>8.8330359907466083E-5</c:v>
                      </c:pt>
                      <c:pt idx="109">
                        <c:v>8.8995900131227067E-5</c:v>
                      </c:pt>
                      <c:pt idx="110">
                        <c:v>8.9658196776388032E-5</c:v>
                      </c:pt>
                      <c:pt idx="111">
                        <c:v>9.0323342356724427E-5</c:v>
                      </c:pt>
                      <c:pt idx="112">
                        <c:v>9.098713705423412E-5</c:v>
                      </c:pt>
                      <c:pt idx="113">
                        <c:v>9.1651589232259319E-5</c:v>
                      </c:pt>
                      <c:pt idx="114">
                        <c:v>9.2314516627066238E-5</c:v>
                      </c:pt>
                      <c:pt idx="115">
                        <c:v>9.2980098088011259E-5</c:v>
                      </c:pt>
                      <c:pt idx="116">
                        <c:v>9.3644009424129256E-5</c:v>
                      </c:pt>
                      <c:pt idx="117">
                        <c:v>9.4308318167375264E-5</c:v>
                      </c:pt>
                      <c:pt idx="118">
                        <c:v>9.4972965736242235E-5</c:v>
                      </c:pt>
                      <c:pt idx="119">
                        <c:v>9.5637893088035226E-5</c:v>
                      </c:pt>
                      <c:pt idx="120">
                        <c:v>9.6305258211525912E-5</c:v>
                      </c:pt>
                      <c:pt idx="121">
                        <c:v>9.6970581514274683E-5</c:v>
                      </c:pt>
                      <c:pt idx="122">
                        <c:v>9.763600478447296E-5</c:v>
                      </c:pt>
                      <c:pt idx="123">
                        <c:v>9.8303730712485268E-5</c:v>
                      </c:pt>
                      <c:pt idx="124">
                        <c:v>9.8971465262879166E-5</c:v>
                      </c:pt>
                      <c:pt idx="125">
                        <c:v>9.9639146786144721E-5</c:v>
                      </c:pt>
                      <c:pt idx="126">
                        <c:v>1.0030671322279925E-4</c:v>
                      </c:pt>
                      <c:pt idx="127">
                        <c:v>1.009764271534805E-4</c:v>
                      </c:pt>
                      <c:pt idx="128">
                        <c:v>1.0164593146119795E-4</c:v>
                      </c:pt>
                      <c:pt idx="129">
                        <c:v>1.0231516288946273E-4</c:v>
                      </c:pt>
                      <c:pt idx="130">
                        <c:v>1.0298642912453379E-4</c:v>
                      </c:pt>
                      <c:pt idx="131">
                        <c:v>1.0365732567670044E-4</c:v>
                      </c:pt>
                      <c:pt idx="132">
                        <c:v>1.043301904097511E-4</c:v>
                      </c:pt>
                      <c:pt idx="133">
                        <c:v>1.0500500501284457E-4</c:v>
                      </c:pt>
                      <c:pt idx="134">
                        <c:v>1.0567688420894125E-4</c:v>
                      </c:pt>
                      <c:pt idx="135">
                        <c:v>1.0635306245396529E-4</c:v>
                      </c:pt>
                      <c:pt idx="136">
                        <c:v>1.0702863829113833E-4</c:v>
                      </c:pt>
                      <c:pt idx="137">
                        <c:v>1.0770602546915789E-4</c:v>
                      </c:pt>
                      <c:pt idx="138">
                        <c:v>1.0838270852603922E-4</c:v>
                      </c:pt>
                      <c:pt idx="139">
                        <c:v>1.0906113171530375E-4</c:v>
                      </c:pt>
                      <c:pt idx="140">
                        <c:v>1.0974127458937319E-4</c:v>
                      </c:pt>
                      <c:pt idx="141">
                        <c:v>1.1042311645375405E-4</c:v>
                      </c:pt>
                      <c:pt idx="142">
                        <c:v>1.1110407807201684E-4</c:v>
                      </c:pt>
                      <c:pt idx="143">
                        <c:v>1.1178666505845437E-4</c:v>
                      </c:pt>
                      <c:pt idx="144">
                        <c:v>1.1247085586830475E-4</c:v>
                      </c:pt>
                      <c:pt idx="145">
                        <c:v>1.1315662871356636E-4</c:v>
                      </c:pt>
                      <c:pt idx="146">
                        <c:v>1.1384134023961323E-4</c:v>
                      </c:pt>
                      <c:pt idx="147">
                        <c:v>1.1453019495973748E-4</c:v>
                      </c:pt>
                      <c:pt idx="148">
                        <c:v>1.1522056486233919E-4</c:v>
                      </c:pt>
                      <c:pt idx="149">
                        <c:v>1.1590975824099463E-4</c:v>
                      </c:pt>
                      <c:pt idx="150">
                        <c:v>1.1660038918514478E-4</c:v>
                      </c:pt>
                      <c:pt idx="151">
                        <c:v>1.1729513515039631E-4</c:v>
                      </c:pt>
                      <c:pt idx="152">
                        <c:v>1.1798858695514253E-4</c:v>
                      </c:pt>
                      <c:pt idx="153">
                        <c:v>1.1868340564662296E-4</c:v>
                      </c:pt>
                      <c:pt idx="154">
                        <c:v>1.193823160305841E-4</c:v>
                      </c:pt>
                      <c:pt idx="155">
                        <c:v>1.2007981219540158E-4</c:v>
                      </c:pt>
                      <c:pt idx="156">
                        <c:v>1.2078138351067779E-4</c:v>
                      </c:pt>
                      <c:pt idx="157">
                        <c:v>1.2148425647506466E-4</c:v>
                      </c:pt>
                      <c:pt idx="158">
                        <c:v>1.2218559274141451E-4</c:v>
                      </c:pt>
                      <c:pt idx="159">
                        <c:v>1.228909778662152E-4</c:v>
                      </c:pt>
                      <c:pt idx="160">
                        <c:v>1.2359758925135146E-4</c:v>
                      </c:pt>
                      <c:pt idx="161">
                        <c:v>1.2430826358446218E-4</c:v>
                      </c:pt>
                      <c:pt idx="162">
                        <c:v>1.2501726683664249E-4</c:v>
                      </c:pt>
                      <c:pt idx="163">
                        <c:v>1.2573031395201524E-4</c:v>
                      </c:pt>
                      <c:pt idx="164">
                        <c:v>1.2644451646900683E-4</c:v>
                      </c:pt>
                      <c:pt idx="165">
                        <c:v>1.2715984796752094E-4</c:v>
                      </c:pt>
                      <c:pt idx="166">
                        <c:v>1.2787628179948291E-4</c:v>
                      </c:pt>
                      <c:pt idx="167">
                        <c:v>1.2859675210556611E-4</c:v>
                      </c:pt>
                      <c:pt idx="168">
                        <c:v>1.2931532629977143E-4</c:v>
                      </c:pt>
                      <c:pt idx="169">
                        <c:v>1.3004091001805163E-4</c:v>
                      </c:pt>
                      <c:pt idx="170">
                        <c:v>1.3076454289248513E-4</c:v>
                      </c:pt>
                      <c:pt idx="171">
                        <c:v>1.3149220253462474E-4</c:v>
                      </c:pt>
                      <c:pt idx="172">
                        <c:v>1.3222086681902553E-4</c:v>
                      </c:pt>
                      <c:pt idx="173">
                        <c:v>1.3295050766409561E-4</c:v>
                      </c:pt>
                      <c:pt idx="174">
                        <c:v>1.3368417492175524E-4</c:v>
                      </c:pt>
                      <c:pt idx="175">
                        <c:v>1.3442189081115349E-4</c:v>
                      </c:pt>
                      <c:pt idx="176">
                        <c:v>1.3515745329998753E-4</c:v>
                      </c:pt>
                      <c:pt idx="177">
                        <c:v>1.3589704081905842E-4</c:v>
                      </c:pt>
                      <c:pt idx="178">
                        <c:v>1.3664067539350815E-4</c:v>
                      </c:pt>
                      <c:pt idx="179">
                        <c:v>1.3738205234600629E-4</c:v>
                      </c:pt>
                      <c:pt idx="180">
                        <c:v>1.3813063235676906E-4</c:v>
                      </c:pt>
                      <c:pt idx="181">
                        <c:v>1.3888009343026285E-4</c:v>
                      </c:pt>
                      <c:pt idx="182">
                        <c:v>1.3963040573971449E-4</c:v>
                      </c:pt>
                      <c:pt idx="183">
                        <c:v>1.4038153923790527E-4</c:v>
                      </c:pt>
                      <c:pt idx="184">
                        <c:v>1.4113996324460325E-4</c:v>
                      </c:pt>
                      <c:pt idx="185">
                        <c:v>1.4189595000538096E-4</c:v>
                      </c:pt>
                      <c:pt idx="186">
                        <c:v>1.4265598605148772E-4</c:v>
                      </c:pt>
                      <c:pt idx="187">
                        <c:v>1.4342009307207487E-4</c:v>
                      </c:pt>
                      <c:pt idx="188">
                        <c:v>1.4418497285255389E-4</c:v>
                      </c:pt>
                      <c:pt idx="189">
                        <c:v>1.449539318458267E-4</c:v>
                      </c:pt>
                      <c:pt idx="190">
                        <c:v>1.4572363635755782E-4</c:v>
                      </c:pt>
                      <c:pt idx="191">
                        <c:v>1.464974279956458E-4</c:v>
                      </c:pt>
                      <c:pt idx="192">
                        <c:v>1.4727193736199014E-4</c:v>
                      </c:pt>
                      <c:pt idx="193">
                        <c:v>1.4805054144021251E-4</c:v>
                      </c:pt>
                      <c:pt idx="194">
                        <c:v>1.4883326187842524E-4</c:v>
                      </c:pt>
                      <c:pt idx="195">
                        <c:v>1.496166753482639E-4</c:v>
                      </c:pt>
                      <c:pt idx="196">
                        <c:v>1.504042124706852E-4</c:v>
                      </c:pt>
                      <c:pt idx="197">
                        <c:v>1.5119241357729719E-4</c:v>
                      </c:pt>
                      <c:pt idx="198">
                        <c:v>1.5198474529284773E-4</c:v>
                      </c:pt>
                      <c:pt idx="199">
                        <c:v>1.5278122926400852E-4</c:v>
                      </c:pt>
                      <c:pt idx="200">
                        <c:v>1.5357835093796301E-4</c:v>
                      </c:pt>
                      <c:pt idx="201">
                        <c:v>1.5437963151917428E-4</c:v>
                      </c:pt>
                      <c:pt idx="202">
                        <c:v>1.5518509270634928E-4</c:v>
                      </c:pt>
                      <c:pt idx="203">
                        <c:v>1.5599116444075435E-4</c:v>
                      </c:pt>
                      <c:pt idx="204">
                        <c:v>1.5680142312140302E-4</c:v>
                      </c:pt>
                      <c:pt idx="205">
                        <c:v>1.5761226129816755E-4</c:v>
                      </c:pt>
                      <c:pt idx="206">
                        <c:v>1.5842729241231655E-4</c:v>
                      </c:pt>
                      <c:pt idx="207">
                        <c:v>1.5924653814601043E-4</c:v>
                      </c:pt>
                      <c:pt idx="208">
                        <c:v>1.6007002029353151E-4</c:v>
                      </c:pt>
                      <c:pt idx="209">
                        <c:v>1.6089405599666089E-4</c:v>
                      </c:pt>
                      <c:pt idx="210">
                        <c:v>1.6172233381107901E-4</c:v>
                      </c:pt>
                      <c:pt idx="211">
                        <c:v>1.6255487557504834E-4</c:v>
                      </c:pt>
                      <c:pt idx="212">
                        <c:v>1.6339170323925403E-4</c:v>
                      </c:pt>
                      <c:pt idx="213">
                        <c:v>1.6422905731005511E-4</c:v>
                      </c:pt>
                      <c:pt idx="214">
                        <c:v>1.6507070267488119E-4</c:v>
                      </c:pt>
                      <c:pt idx="215">
                        <c:v>1.6591284099754094E-4</c:v>
                      </c:pt>
                      <c:pt idx="216">
                        <c:v>1.6676311546101255E-4</c:v>
                      </c:pt>
                      <c:pt idx="217">
                        <c:v>1.6761388793644363E-4</c:v>
                      </c:pt>
                      <c:pt idx="218">
                        <c:v>1.6846900078296308E-4</c:v>
                      </c:pt>
                      <c:pt idx="219">
                        <c:v>1.6932847614376659E-4</c:v>
                      </c:pt>
                      <c:pt idx="220">
                        <c:v>1.70188417496769E-4</c:v>
                      </c:pt>
                      <c:pt idx="221">
                        <c:v>1.7105272609589265E-4</c:v>
                      </c:pt>
                      <c:pt idx="222">
                        <c:v>1.7192538280302798E-4</c:v>
                      </c:pt>
                      <c:pt idx="223">
                        <c:v>1.7279453386206785E-4</c:v>
                      </c:pt>
                      <c:pt idx="224">
                        <c:v>1.7367207772606984E-4</c:v>
                      </c:pt>
                      <c:pt idx="225">
                        <c:v>1.7455407823123998E-4</c:v>
                      </c:pt>
                      <c:pt idx="226">
                        <c:v>1.7543651838917889E-4</c:v>
                      </c:pt>
                      <c:pt idx="227">
                        <c:v>1.7632341963241683E-4</c:v>
                      </c:pt>
                      <c:pt idx="228">
                        <c:v>1.7721480451351158E-4</c:v>
                      </c:pt>
                      <c:pt idx="229">
                        <c:v>1.7811069569903203E-4</c:v>
                      </c:pt>
                      <c:pt idx="230">
                        <c:v>1.7900699413431919E-4</c:v>
                      </c:pt>
                      <c:pt idx="231">
                        <c:v>1.7990780297187019E-4</c:v>
                      </c:pt>
                      <c:pt idx="232">
                        <c:v>1.8081730833363304E-4</c:v>
                      </c:pt>
                      <c:pt idx="233">
                        <c:v>1.8172722713382782E-4</c:v>
                      </c:pt>
                      <c:pt idx="234">
                        <c:v>1.8264172487743533E-4</c:v>
                      </c:pt>
                      <c:pt idx="235">
                        <c:v>1.8356082460686655E-4</c:v>
                      </c:pt>
                      <c:pt idx="236">
                        <c:v>1.8448030161565817E-4</c:v>
                      </c:pt>
                      <c:pt idx="237">
                        <c:v>1.8540865353203505E-4</c:v>
                      </c:pt>
                      <c:pt idx="238">
                        <c:v>1.8633738652568346E-4</c:v>
                      </c:pt>
                      <c:pt idx="239">
                        <c:v>1.8727077164832912E-4</c:v>
                      </c:pt>
                      <c:pt idx="240">
                        <c:v>1.8820883220301493E-4</c:v>
                      </c:pt>
                      <c:pt idx="241">
                        <c:v>1.8915159160951003E-4</c:v>
                      </c:pt>
                      <c:pt idx="242">
                        <c:v>1.9009907340489731E-4</c:v>
                      </c:pt>
                      <c:pt idx="243">
                        <c:v>1.9105130124415809E-4</c:v>
                      </c:pt>
                      <c:pt idx="244">
                        <c:v>1.9200829890076562E-4</c:v>
                      </c:pt>
                      <c:pt idx="245">
                        <c:v>1.9296564701789889E-4</c:v>
                      </c:pt>
                      <c:pt idx="246">
                        <c:v>1.9393223384980859E-4</c:v>
                      </c:pt>
                      <c:pt idx="247">
                        <c:v>1.9489917465388004E-4</c:v>
                      </c:pt>
                      <c:pt idx="248">
                        <c:v>1.9587093659830559E-4</c:v>
                      </c:pt>
                      <c:pt idx="249">
                        <c:v>1.9685207635554048E-4</c:v>
                      </c:pt>
                      <c:pt idx="250">
                        <c:v>1.978335754143394E-4</c:v>
                      </c:pt>
                      <c:pt idx="251">
                        <c:v>1.9881996820055159E-4</c:v>
                      </c:pt>
                      <c:pt idx="252">
                        <c:v>1.9981127911416786E-4</c:v>
                      </c:pt>
                      <c:pt idx="253">
                        <c:v>2.0080290896575648E-4</c:v>
                      </c:pt>
                      <c:pt idx="254">
                        <c:v>2.0180410676769387E-4</c:v>
                      </c:pt>
                      <c:pt idx="255">
                        <c:v>2.0281029651443802E-4</c:v>
                      </c:pt>
                      <c:pt idx="256">
                        <c:v>2.038215030956894E-4</c:v>
                      </c:pt>
                      <c:pt idx="257">
                        <c:v>2.0483303501601604E-4</c:v>
                      </c:pt>
                      <c:pt idx="258">
                        <c:v>2.0585432691601121E-4</c:v>
                      </c:pt>
                      <c:pt idx="259">
                        <c:v>2.068759473998677E-4</c:v>
                      </c:pt>
                      <c:pt idx="260">
                        <c:v>2.0790742520503125E-4</c:v>
                      </c:pt>
                      <c:pt idx="261">
                        <c:v>2.0893923487120349E-4</c:v>
                      </c:pt>
                      <c:pt idx="262">
                        <c:v>2.0997616523561955E-4</c:v>
                      </c:pt>
                      <c:pt idx="263">
                        <c:v>2.1102310064196366E-4</c:v>
                      </c:pt>
                      <c:pt idx="264">
                        <c:v>2.120703728825452E-4</c:v>
                      </c:pt>
                      <c:pt idx="265">
                        <c:v>2.1312284255953326E-4</c:v>
                      </c:pt>
                      <c:pt idx="266">
                        <c:v>2.1418053546693228E-4</c:v>
                      </c:pt>
                      <c:pt idx="267">
                        <c:v>2.152434775267591E-4</c:v>
                      </c:pt>
                      <c:pt idx="268">
                        <c:v>2.1631169478967608E-4</c:v>
                      </c:pt>
                      <c:pt idx="269">
                        <c:v>2.1738521343563067E-4</c:v>
                      </c:pt>
                      <c:pt idx="270">
                        <c:v>2.1846405977449807E-4</c:v>
                      </c:pt>
                      <c:pt idx="271">
                        <c:v>2.1954826024672393E-4</c:v>
                      </c:pt>
                      <c:pt idx="272">
                        <c:v>2.2063784142397331E-4</c:v>
                      </c:pt>
                      <c:pt idx="273">
                        <c:v>2.2173283000978322E-4</c:v>
                      </c:pt>
                      <c:pt idx="274">
                        <c:v>2.2283325284021458E-4</c:v>
                      </c:pt>
                      <c:pt idx="275">
                        <c:v>2.2393913688451125E-4</c:v>
                      </c:pt>
                      <c:pt idx="276">
                        <c:v>2.2505050924576214E-4</c:v>
                      </c:pt>
                      <c:pt idx="277">
                        <c:v>2.2616739716156258E-4</c:v>
                      </c:pt>
                      <c:pt idx="278">
                        <c:v>2.2728982800468509E-4</c:v>
                      </c:pt>
                      <c:pt idx="279">
                        <c:v>2.2841782928374754E-4</c:v>
                      </c:pt>
                      <c:pt idx="280">
                        <c:v>2.2955142864388846E-4</c:v>
                      </c:pt>
                      <c:pt idx="281">
                        <c:v>2.3069065386744608E-4</c:v>
                      </c:pt>
                      <c:pt idx="282">
                        <c:v>2.3183553287463502E-4</c:v>
                      </c:pt>
                      <c:pt idx="283">
                        <c:v>2.3298609372423589E-4</c:v>
                      </c:pt>
                      <c:pt idx="284">
                        <c:v>2.3413697334916423E-4</c:v>
                      </c:pt>
                      <c:pt idx="285">
                        <c:v>2.352989558616774E-4</c:v>
                      </c:pt>
                      <c:pt idx="286">
                        <c:v>2.3646670509842974E-4</c:v>
                      </c:pt>
                      <c:pt idx="287">
                        <c:v>2.376402496787051E-4</c:v>
                      </c:pt>
                      <c:pt idx="288">
                        <c:v>2.3881961836382228E-4</c:v>
                      </c:pt>
                      <c:pt idx="289">
                        <c:v>2.4000484005783472E-4</c:v>
                      </c:pt>
                      <c:pt idx="290">
                        <c:v>2.411959438082443E-4</c:v>
                      </c:pt>
                      <c:pt idx="291">
                        <c:v>2.4239295880671075E-4</c:v>
                      </c:pt>
                      <c:pt idx="292">
                        <c:v>2.4359591438976469E-4</c:v>
                      </c:pt>
                      <c:pt idx="293">
                        <c:v>2.4480484003953196E-4</c:v>
                      </c:pt>
                      <c:pt idx="294">
                        <c:v>2.4601976538445096E-4</c:v>
                      </c:pt>
                      <c:pt idx="295">
                        <c:v>2.4724072020000296E-4</c:v>
                      </c:pt>
                      <c:pt idx="296">
                        <c:v>2.4846773440943858E-4</c:v>
                      </c:pt>
                      <c:pt idx="297">
                        <c:v>2.4970083808451254E-4</c:v>
                      </c:pt>
                      <c:pt idx="298">
                        <c:v>2.5094583962119226E-4</c:v>
                      </c:pt>
                      <c:pt idx="299">
                        <c:v>2.5219124171662732E-4</c:v>
                      </c:pt>
                      <c:pt idx="300">
                        <c:v>2.5344282453369402E-4</c:v>
                      </c:pt>
                      <c:pt idx="301">
                        <c:v>2.5470061874627629E-4</c:v>
                      </c:pt>
                      <c:pt idx="302">
                        <c:v>2.5596465518048871E-4</c:v>
                      </c:pt>
                      <c:pt idx="303">
                        <c:v>2.5724088793757524E-4</c:v>
                      </c:pt>
                      <c:pt idx="304">
                        <c:v>2.5851753130154827E-4</c:v>
                      </c:pt>
                      <c:pt idx="305">
                        <c:v>2.5980051043232615E-4</c:v>
                      </c:pt>
                      <c:pt idx="306">
                        <c:v>2.6109586865859274E-4</c:v>
                      </c:pt>
                      <c:pt idx="307">
                        <c:v>2.6239164364505073E-4</c:v>
                      </c:pt>
                      <c:pt idx="308">
                        <c:v>2.636938493453464E-4</c:v>
                      </c:pt>
                      <c:pt idx="309">
                        <c:v>2.6500861965275257E-4</c:v>
                      </c:pt>
                      <c:pt idx="310">
                        <c:v>2.6632381296586743E-4</c:v>
                      </c:pt>
                      <c:pt idx="311">
                        <c:v>2.6765169619982277E-4</c:v>
                      </c:pt>
                      <c:pt idx="312">
                        <c:v>2.689862002231971E-4</c:v>
                      </c:pt>
                      <c:pt idx="313">
                        <c:v>2.7032113360127893E-4</c:v>
                      </c:pt>
                      <c:pt idx="314">
                        <c:v>2.7166894736639207E-4</c:v>
                      </c:pt>
                      <c:pt idx="315">
                        <c:v>2.7302348129400693E-4</c:v>
                      </c:pt>
                      <c:pt idx="316">
                        <c:v>2.7437845102062073E-4</c:v>
                      </c:pt>
                      <c:pt idx="317">
                        <c:v>2.7574649445921343E-4</c:v>
                      </c:pt>
                      <c:pt idx="318">
                        <c:v>2.771213589249049E-4</c:v>
                      </c:pt>
                      <c:pt idx="319">
                        <c:v>2.7850307842714985E-4</c:v>
                      </c:pt>
                      <c:pt idx="320">
                        <c:v>2.7989168714497281E-4</c:v>
                      </c:pt>
                      <c:pt idx="321">
                        <c:v>2.8128721942781377E-4</c:v>
                      </c:pt>
                      <c:pt idx="322">
                        <c:v>2.8268970979637823E-4</c:v>
                      </c:pt>
                      <c:pt idx="323">
                        <c:v>2.8409919294349094E-4</c:v>
                      </c:pt>
                      <c:pt idx="324">
                        <c:v>2.8551570373495466E-4</c:v>
                      </c:pt>
                      <c:pt idx="325">
                        <c:v>2.869392772104106E-4</c:v>
                      </c:pt>
                      <c:pt idx="326">
                        <c:v>2.8837658862410304E-4</c:v>
                      </c:pt>
                      <c:pt idx="327">
                        <c:v>2.8981442639322563E-4</c:v>
                      </c:pt>
                      <c:pt idx="328">
                        <c:v>2.9125943318206708E-4</c:v>
                      </c:pt>
                      <c:pt idx="329">
                        <c:v>2.9271838474745771E-4</c:v>
                      </c:pt>
                      <c:pt idx="330">
                        <c:v>2.941778705930825E-4</c:v>
                      </c:pt>
                      <c:pt idx="331">
                        <c:v>2.9564463339514251E-4</c:v>
                      </c:pt>
                      <c:pt idx="332">
                        <c:v>2.9712555092622003E-4</c:v>
                      </c:pt>
                      <c:pt idx="333">
                        <c:v>2.986138865413291E-4</c:v>
                      </c:pt>
                      <c:pt idx="334">
                        <c:v>3.0010276719735654E-4</c:v>
                      </c:pt>
                      <c:pt idx="335">
                        <c:v>3.0160601602674964E-4</c:v>
                      </c:pt>
                      <c:pt idx="336">
                        <c:v>3.0310981535840457E-4</c:v>
                      </c:pt>
                      <c:pt idx="337">
                        <c:v>3.0462812683340433E-4</c:v>
                      </c:pt>
                      <c:pt idx="338">
                        <c:v>3.0615404370294577E-4</c:v>
                      </c:pt>
                      <c:pt idx="339">
                        <c:v>3.0768760406331316E-4</c:v>
                      </c:pt>
                      <c:pt idx="340">
                        <c:v>3.0922884620161907E-4</c:v>
                      </c:pt>
                      <c:pt idx="341">
                        <c:v>3.1077780859676239E-4</c:v>
                      </c:pt>
                      <c:pt idx="342">
                        <c:v>3.1233452992038551E-4</c:v>
                      </c:pt>
                      <c:pt idx="343">
                        <c:v>3.1389904903784147E-4</c:v>
                      </c:pt>
                      <c:pt idx="344">
                        <c:v>3.1547140500916586E-4</c:v>
                      </c:pt>
                      <c:pt idx="345">
                        <c:v>3.1705163709004884E-4</c:v>
                      </c:pt>
                      <c:pt idx="346">
                        <c:v>3.1863978473281677E-4</c:v>
                      </c:pt>
                      <c:pt idx="347">
                        <c:v>3.202358875874188E-4</c:v>
                      </c:pt>
                      <c:pt idx="348">
                        <c:v>3.2184739622726156E-4</c:v>
                      </c:pt>
                      <c:pt idx="349">
                        <c:v>3.2345956637197629E-4</c:v>
                      </c:pt>
                      <c:pt idx="350">
                        <c:v>3.2507981205996331E-4</c:v>
                      </c:pt>
                      <c:pt idx="351">
                        <c:v>3.2671569656285275E-4</c:v>
                      </c:pt>
                      <c:pt idx="352">
                        <c:v>3.2835225257661079E-4</c:v>
                      </c:pt>
                      <c:pt idx="353">
                        <c:v>3.3000460483458439E-4</c:v>
                      </c:pt>
                      <c:pt idx="354">
                        <c:v>3.3165763536324158E-4</c:v>
                      </c:pt>
                      <c:pt idx="355">
                        <c:v>3.3332662115020083E-4</c:v>
                      </c:pt>
                      <c:pt idx="356">
                        <c:v>3.3499629203570817E-4</c:v>
                      </c:pt>
                      <c:pt idx="357">
                        <c:v>3.366820787943314E-4</c:v>
                      </c:pt>
                      <c:pt idx="358">
                        <c:v>3.3837634886176466E-4</c:v>
                      </c:pt>
                      <c:pt idx="359">
                        <c:v>3.4007131440663799E-4</c:v>
                      </c:pt>
                      <c:pt idx="360">
                        <c:v>3.4178263997185746E-4</c:v>
                      </c:pt>
                      <c:pt idx="361">
                        <c:v>3.4350257736367323E-4</c:v>
                      </c:pt>
                      <c:pt idx="362">
                        <c:v>3.4523116991899325E-4</c:v>
                      </c:pt>
                      <c:pt idx="363">
                        <c:v>3.4696846119280656E-4</c:v>
                      </c:pt>
                      <c:pt idx="364">
                        <c:v>3.4871449495928262E-4</c:v>
                      </c:pt>
                      <c:pt idx="365">
                        <c:v>3.5046124545157388E-4</c:v>
                      </c:pt>
                      <c:pt idx="366">
                        <c:v>3.5222485579902783E-4</c:v>
                      </c:pt>
                      <c:pt idx="367">
                        <c:v>3.5399734108343449E-4</c:v>
                      </c:pt>
                      <c:pt idx="368">
                        <c:v>3.5578693816842345E-4</c:v>
                      </c:pt>
                      <c:pt idx="369">
                        <c:v>3.5757734875956998E-4</c:v>
                      </c:pt>
                      <c:pt idx="370">
                        <c:v>3.5937676915332833E-4</c:v>
                      </c:pt>
                      <c:pt idx="371">
                        <c:v>3.6118524468932298E-4</c:v>
                      </c:pt>
                      <c:pt idx="372">
                        <c:v>3.6300282093533839E-4</c:v>
                      </c:pt>
                      <c:pt idx="373">
                        <c:v>3.6482954368846805E-4</c:v>
                      </c:pt>
                      <c:pt idx="374">
                        <c:v>3.6666545897626808E-4</c:v>
                      </c:pt>
                      <c:pt idx="375">
                        <c:v>3.6851909842605007E-4</c:v>
                      </c:pt>
                      <c:pt idx="376">
                        <c:v>3.7037358049404884E-4</c:v>
                      </c:pt>
                      <c:pt idx="377">
                        <c:v>3.7223739478866859E-4</c:v>
                      </c:pt>
                      <c:pt idx="378">
                        <c:v>3.7411058827205312E-4</c:v>
                      </c:pt>
                      <c:pt idx="379">
                        <c:v>3.7600186580590711E-4</c:v>
                      </c:pt>
                      <c:pt idx="380">
                        <c:v>3.7789400306731234E-4</c:v>
                      </c:pt>
                      <c:pt idx="381">
                        <c:v>3.79795662045872E-4</c:v>
                      </c:pt>
                      <c:pt idx="382">
                        <c:v>3.8171567988444857E-4</c:v>
                      </c:pt>
                      <c:pt idx="383">
                        <c:v>3.8363657051520059E-4</c:v>
                      </c:pt>
                      <c:pt idx="384">
                        <c:v>3.8556712755739419E-4</c:v>
                      </c:pt>
                      <c:pt idx="385">
                        <c:v>3.8751632244522148E-4</c:v>
                      </c:pt>
                      <c:pt idx="386">
                        <c:v>3.8946640338838274E-4</c:v>
                      </c:pt>
                      <c:pt idx="387">
                        <c:v>3.9143531066342558E-4</c:v>
                      </c:pt>
                      <c:pt idx="388">
                        <c:v>3.9340511295456193E-4</c:v>
                      </c:pt>
                      <c:pt idx="389">
                        <c:v>3.9538482779308552E-4</c:v>
                      </c:pt>
                      <c:pt idx="390">
                        <c:v>3.9738365505292245E-4</c:v>
                      </c:pt>
                      <c:pt idx="391">
                        <c:v>3.9938339092973071E-4</c:v>
                      </c:pt>
                      <c:pt idx="392">
                        <c:v>4.0139318998736243E-4</c:v>
                      </c:pt>
                      <c:pt idx="393">
                        <c:v>4.0342239190322229E-4</c:v>
                      </c:pt>
                      <c:pt idx="394">
                        <c:v>4.0545251624361409E-4</c:v>
                      </c:pt>
                      <c:pt idx="395">
                        <c:v>4.0750223966512386E-4</c:v>
                      </c:pt>
                      <c:pt idx="396">
                        <c:v>4.0955289483973002E-4</c:v>
                      </c:pt>
                      <c:pt idx="397">
                        <c:v>4.1161386943404897E-4</c:v>
                      </c:pt>
                      <c:pt idx="398">
                        <c:v>4.1369474094180052E-4</c:v>
                      </c:pt>
                      <c:pt idx="399">
                        <c:v>4.1577655836178983E-4</c:v>
                      </c:pt>
                      <c:pt idx="400">
                        <c:v>4.1786885201785677E-4</c:v>
                      </c:pt>
                      <c:pt idx="401">
                        <c:v>4.1997167462909244E-4</c:v>
                      </c:pt>
                      <c:pt idx="402">
                        <c:v>4.2209479815989075E-4</c:v>
                      </c:pt>
                      <c:pt idx="403">
                        <c:v>4.2421888680964175E-4</c:v>
                      </c:pt>
                      <c:pt idx="404">
                        <c:v>4.2635366441507708E-4</c:v>
                      </c:pt>
                      <c:pt idx="405">
                        <c:v>4.2849918476574621E-4</c:v>
                      </c:pt>
                      <c:pt idx="406">
                        <c:v>4.3065550192188345E-4</c:v>
                      </c:pt>
                      <c:pt idx="407">
                        <c:v>4.3282267021576686E-4</c:v>
                      </c:pt>
                      <c:pt idx="408">
                        <c:v>4.350007442530876E-4</c:v>
                      </c:pt>
                      <c:pt idx="409">
                        <c:v>4.3718977891432821E-4</c:v>
                      </c:pt>
                      <c:pt idx="410">
                        <c:v>4.3938982935614224E-4</c:v>
                      </c:pt>
                      <c:pt idx="411">
                        <c:v>4.4160095101274701E-4</c:v>
                      </c:pt>
                      <c:pt idx="412">
                        <c:v>4.4382319959731712E-4</c:v>
                      </c:pt>
                      <c:pt idx="413">
                        <c:v>4.4605663110339243E-4</c:v>
                      </c:pt>
                      <c:pt idx="414">
                        <c:v>4.4830130180628544E-4</c:v>
                      </c:pt>
                      <c:pt idx="415">
                        <c:v>4.505572682644994E-4</c:v>
                      </c:pt>
                      <c:pt idx="416">
                        <c:v>4.5281416076975157E-4</c:v>
                      </c:pt>
                      <c:pt idx="417">
                        <c:v>4.5509283708495499E-4</c:v>
                      </c:pt>
                      <c:pt idx="418">
                        <c:v>4.573724487693189E-4</c:v>
                      </c:pt>
                      <c:pt idx="419">
                        <c:v>4.5967406355200538E-4</c:v>
                      </c:pt>
                      <c:pt idx="420">
                        <c:v>4.6197662311981628E-4</c:v>
                      </c:pt>
                      <c:pt idx="421">
                        <c:v>4.6430140728180249E-4</c:v>
                      </c:pt>
                      <c:pt idx="422">
                        <c:v>4.6662714573966524E-4</c:v>
                      </c:pt>
                      <c:pt idx="423">
                        <c:v>4.6896453408548742E-4</c:v>
                      </c:pt>
                      <c:pt idx="424">
                        <c:v>4.7131363067488054E-4</c:v>
                      </c:pt>
                      <c:pt idx="425">
                        <c:v>4.7367449415576637E-4</c:v>
                      </c:pt>
                      <c:pt idx="426">
                        <c:v>4.7604718346983937E-4</c:v>
                      </c:pt>
                      <c:pt idx="427">
                        <c:v>4.7843175785404084E-4</c:v>
                      </c:pt>
                      <c:pt idx="428">
                        <c:v>4.8082827684203664E-4</c:v>
                      </c:pt>
                      <c:pt idx="429">
                        <c:v>4.832256734552783E-4</c:v>
                      </c:pt>
                      <c:pt idx="430">
                        <c:v>4.8564620571073903E-4</c:v>
                      </c:pt>
                      <c:pt idx="431">
                        <c:v>4.880788626870529E-4</c:v>
                      </c:pt>
                      <c:pt idx="432">
                        <c:v>4.9051241052264661E-4</c:v>
                      </c:pt>
                      <c:pt idx="433">
                        <c:v>4.9295809196106652E-4</c:v>
                      </c:pt>
                      <c:pt idx="434">
                        <c:v>4.9541596750012464E-4</c:v>
                      </c:pt>
                      <c:pt idx="435">
                        <c:v>4.978860979392728E-4</c:v>
                      </c:pt>
                      <c:pt idx="436">
                        <c:v>5.0036854438110677E-4</c:v>
                      </c:pt>
                      <c:pt idx="437">
                        <c:v>5.0286336823287875E-4</c:v>
                      </c:pt>
                      <c:pt idx="438">
                        <c:v>5.0537063120801543E-4</c:v>
                      </c:pt>
                      <c:pt idx="439">
                        <c:v>5.0787870085375255E-4</c:v>
                      </c:pt>
                      <c:pt idx="440">
                        <c:v>5.1041097013991251E-4</c:v>
                      </c:pt>
                      <c:pt idx="441">
                        <c:v>5.1294405414204121E-4</c:v>
                      </c:pt>
                      <c:pt idx="442">
                        <c:v>5.1548970941504206E-4</c:v>
                      </c:pt>
                      <c:pt idx="443">
                        <c:v>5.1804799834802382E-4</c:v>
                      </c:pt>
                      <c:pt idx="444">
                        <c:v>5.2061898363972006E-4</c:v>
                      </c:pt>
                      <c:pt idx="445">
                        <c:v>5.2320272830002929E-4</c:v>
                      </c:pt>
                      <c:pt idx="446">
                        <c:v>5.2579929565155692E-4</c:v>
                      </c:pt>
                      <c:pt idx="447">
                        <c:v>5.2839658241015373E-4</c:v>
                      </c:pt>
                      <c:pt idx="448">
                        <c:v>5.3100669896628328E-4</c:v>
                      </c:pt>
                      <c:pt idx="449">
                        <c:v>5.3362970869519897E-4</c:v>
                      </c:pt>
                      <c:pt idx="450">
                        <c:v>5.3626567528520771E-4</c:v>
                      </c:pt>
                      <c:pt idx="451">
                        <c:v>5.389146627392176E-4</c:v>
                      </c:pt>
                      <c:pt idx="452">
                        <c:v>5.4157673537629002E-4</c:v>
                      </c:pt>
                      <c:pt idx="453">
                        <c:v>5.4423942611303252E-4</c:v>
                      </c:pt>
                      <c:pt idx="454">
                        <c:v>5.4691520810997156E-4</c:v>
                      </c:pt>
                      <c:pt idx="455">
                        <c:v>5.4961680097981172E-4</c:v>
                      </c:pt>
                      <c:pt idx="456">
                        <c:v>5.5230630365638944E-4</c:v>
                      </c:pt>
                      <c:pt idx="457">
                        <c:v>5.5502174688451945E-4</c:v>
                      </c:pt>
                      <c:pt idx="458">
                        <c:v>5.5775054073326782E-4</c:v>
                      </c:pt>
                      <c:pt idx="459">
                        <c:v>5.6047984516772206E-4</c:v>
                      </c:pt>
                      <c:pt idx="460">
                        <c:v>5.6322250521934287E-4</c:v>
                      </c:pt>
                      <c:pt idx="461">
                        <c:v>5.6597858624269596E-4</c:v>
                      </c:pt>
                      <c:pt idx="462">
                        <c:v>5.687481539121558E-4</c:v>
                      </c:pt>
                      <c:pt idx="463">
                        <c:v>5.7151811438105533E-4</c:v>
                      </c:pt>
                      <c:pt idx="464">
                        <c:v>5.7430156532187421E-4</c:v>
                      </c:pt>
                      <c:pt idx="465">
                        <c:v>5.7709857243693266E-4</c:v>
                      </c:pt>
                      <c:pt idx="466">
                        <c:v>5.7990920174854157E-4</c:v>
                      </c:pt>
                      <c:pt idx="467">
                        <c:v>5.8273351960055626E-4</c:v>
                      </c:pt>
                      <c:pt idx="468">
                        <c:v>5.8555810953097676E-4</c:v>
                      </c:pt>
                      <c:pt idx="469">
                        <c:v>5.8839639063927942E-4</c:v>
                      </c:pt>
                      <c:pt idx="470">
                        <c:v>5.9124842928849673E-4</c:v>
                      </c:pt>
                      <c:pt idx="471">
                        <c:v>5.941006123337001E-4</c:v>
                      </c:pt>
                      <c:pt idx="472">
                        <c:v>5.9698030013405985E-4</c:v>
                      </c:pt>
                      <c:pt idx="473">
                        <c:v>5.998601337302553E-4</c:v>
                      </c:pt>
                      <c:pt idx="474">
                        <c:v>6.0273998088601654E-4</c:v>
                      </c:pt>
                      <c:pt idx="475">
                        <c:v>6.0564759918822167E-4</c:v>
                      </c:pt>
                      <c:pt idx="476">
                        <c:v>6.0855523118081515E-4</c:v>
                      </c:pt>
                      <c:pt idx="477">
                        <c:v>6.1147682232030474E-4</c:v>
                      </c:pt>
                      <c:pt idx="478">
                        <c:v>6.1441243962266233E-4</c:v>
                      </c:pt>
                      <c:pt idx="479">
                        <c:v>6.1734793530040535E-4</c:v>
                      </c:pt>
                      <c:pt idx="480">
                        <c:v>6.2029745597881364E-4</c:v>
                      </c:pt>
                      <c:pt idx="481">
                        <c:v>6.2326106866552786E-4</c:v>
                      </c:pt>
                      <c:pt idx="482">
                        <c:v>6.2623884068833523E-4</c:v>
                      </c:pt>
                      <c:pt idx="483">
                        <c:v>6.2921635128798561E-4</c:v>
                      </c:pt>
                      <c:pt idx="484">
                        <c:v>6.3220801873769812E-4</c:v>
                      </c:pt>
                      <c:pt idx="485">
                        <c:v>6.351992841751111E-4</c:v>
                      </c:pt>
                      <c:pt idx="486">
                        <c:v>6.3821939803365571E-4</c:v>
                      </c:pt>
                      <c:pt idx="487">
                        <c:v>6.4122434115126904E-4</c:v>
                      </c:pt>
                      <c:pt idx="488">
                        <c:v>6.4425826693592419E-4</c:v>
                      </c:pt>
                      <c:pt idx="489">
                        <c:v>6.4729164299932689E-4</c:v>
                      </c:pt>
                      <c:pt idx="490">
                        <c:v>6.5033930117723972E-4</c:v>
                      </c:pt>
                      <c:pt idx="491">
                        <c:v>6.5340130871446996E-4</c:v>
                      </c:pt>
                      <c:pt idx="492">
                        <c:v>6.56462617388045E-4</c:v>
                      </c:pt>
                      <c:pt idx="493">
                        <c:v>6.5953826887157332E-4</c:v>
                      </c:pt>
                      <c:pt idx="494">
                        <c:v>6.6261307295833376E-4</c:v>
                      </c:pt>
                      <c:pt idx="495">
                        <c:v>6.6570221195273824E-4</c:v>
                      </c:pt>
                      <c:pt idx="496">
                        <c:v>6.688057526849239E-4</c:v>
                      </c:pt>
                      <c:pt idx="497">
                        <c:v>6.71923762296592E-4</c:v>
                      </c:pt>
                      <c:pt idx="498">
                        <c:v>6.7504076467549416E-4</c:v>
                      </c:pt>
                      <c:pt idx="499">
                        <c:v>6.7815661127460349E-4</c:v>
                      </c:pt>
                      <c:pt idx="500">
                        <c:v>6.8128683996815452E-4</c:v>
                      </c:pt>
                      <c:pt idx="501">
                        <c:v>6.8443151714087786E-4</c:v>
                      </c:pt>
                      <c:pt idx="502">
                        <c:v>6.8759070948392438E-4</c:v>
                      </c:pt>
                      <c:pt idx="503">
                        <c:v>6.9074857873935465E-4</c:v>
                      </c:pt>
                      <c:pt idx="504">
                        <c:v>6.9390497307316237E-4</c:v>
                      </c:pt>
                      <c:pt idx="505">
                        <c:v>6.9707579063634341E-4</c:v>
                      </c:pt>
                      <c:pt idx="506">
                        <c:v>7.0026109733623443E-4</c:v>
                      </c:pt>
                      <c:pt idx="507">
                        <c:v>7.0346095938133906E-4</c:v>
                      </c:pt>
                      <c:pt idx="508">
                        <c:v>7.0665917166662124E-4</c:v>
                      </c:pt>
                      <c:pt idx="509">
                        <c:v>7.0985557907539952E-4</c:v>
                      </c:pt>
                      <c:pt idx="510">
                        <c:v>7.1306644468514889E-4</c:v>
                      </c:pt>
                      <c:pt idx="511">
                        <c:v>7.1629183389415997E-4</c:v>
                      </c:pt>
                      <c:pt idx="512">
                        <c:v>7.1953181239653463E-4</c:v>
                      </c:pt>
                      <c:pt idx="513">
                        <c:v>7.2276980360216968E-4</c:v>
                      </c:pt>
                      <c:pt idx="514">
                        <c:v>7.2600564911915486E-4</c:v>
                      </c:pt>
                      <c:pt idx="515">
                        <c:v>7.2927277347222593E-4</c:v>
                      </c:pt>
                      <c:pt idx="516">
                        <c:v>7.3253773283126194E-4</c:v>
                      </c:pt>
                      <c:pt idx="517">
                        <c:v>7.3580036681179643E-4</c:v>
                      </c:pt>
                      <c:pt idx="518">
                        <c:v>7.3907753216732159E-4</c:v>
                      </c:pt>
                      <c:pt idx="519">
                        <c:v>7.4236929361881578E-4</c:v>
                      </c:pt>
                      <c:pt idx="520">
                        <c:v>7.4565854655530368E-4</c:v>
                      </c:pt>
                      <c:pt idx="521">
                        <c:v>7.4896237335007789E-4</c:v>
                      </c:pt>
                      <c:pt idx="522">
                        <c:v>7.5228083857626314E-4</c:v>
                      </c:pt>
                      <c:pt idx="523">
                        <c:v>7.5559660863791175E-4</c:v>
                      </c:pt>
                      <c:pt idx="524">
                        <c:v>7.5892699336278053E-4</c:v>
                      </c:pt>
                      <c:pt idx="525">
                        <c:v>7.6225450540610539E-4</c:v>
                      </c:pt>
                      <c:pt idx="526">
                        <c:v>7.6559660691125542E-4</c:v>
                      </c:pt>
                      <c:pt idx="527">
                        <c:v>7.689533618456632E-4</c:v>
                      </c:pt>
                      <c:pt idx="528">
                        <c:v>7.7230705122545299E-4</c:v>
                      </c:pt>
                      <c:pt idx="529">
                        <c:v>7.7567536728224908E-4</c:v>
                      </c:pt>
                      <c:pt idx="530">
                        <c:v>7.7905837380838692E-4</c:v>
                      </c:pt>
                      <c:pt idx="531">
                        <c:v>7.8243811836352676E-4</c:v>
                      </c:pt>
                      <c:pt idx="532">
                        <c:v>7.8583252507190423E-4</c:v>
                      </c:pt>
                      <c:pt idx="533">
                        <c:v>7.8922348478997317E-4</c:v>
                      </c:pt>
                      <c:pt idx="534">
                        <c:v>7.9262907689782187E-4</c:v>
                      </c:pt>
                      <c:pt idx="535">
                        <c:v>7.960493645359334E-4</c:v>
                      </c:pt>
                      <c:pt idx="536">
                        <c:v>7.9946600252031586E-4</c:v>
                      </c:pt>
                      <c:pt idx="537">
                        <c:v>8.0289730468965427E-4</c:v>
                      </c:pt>
                      <c:pt idx="538">
                        <c:v>8.0634333398252366E-4</c:v>
                      </c:pt>
                      <c:pt idx="539">
                        <c:v>8.0978550739257841E-4</c:v>
                      </c:pt>
                      <c:pt idx="540">
                        <c:v>8.1324237498721222E-4</c:v>
                      </c:pt>
                      <c:pt idx="541">
                        <c:v>8.1669519417566577E-4</c:v>
                      </c:pt>
                      <c:pt idx="542">
                        <c:v>8.2016267315155136E-4</c:v>
                      </c:pt>
                      <c:pt idx="543">
                        <c:v>8.2364487415657753E-4</c:v>
                      </c:pt>
                      <c:pt idx="544">
                        <c:v>8.2712281427082743E-4</c:v>
                      </c:pt>
                      <c:pt idx="545">
                        <c:v>8.3061544040792252E-4</c:v>
                      </c:pt>
                      <c:pt idx="546">
                        <c:v>8.3412281458137021E-4</c:v>
                      </c:pt>
                      <c:pt idx="547">
                        <c:v>8.3762571179971253E-4</c:v>
                      </c:pt>
                      <c:pt idx="548">
                        <c:v>8.4114331942844889E-4</c:v>
                      </c:pt>
                      <c:pt idx="549">
                        <c:v>8.4467569924392147E-4</c:v>
                      </c:pt>
                      <c:pt idx="550">
                        <c:v>8.4820338245240401E-4</c:v>
                      </c:pt>
                      <c:pt idx="551">
                        <c:v>8.5174579859191482E-4</c:v>
                      </c:pt>
                      <c:pt idx="552">
                        <c:v>8.5528331533985869E-4</c:v>
                      </c:pt>
                      <c:pt idx="553">
                        <c:v>8.5883552429381275E-4</c:v>
                      </c:pt>
                      <c:pt idx="554">
                        <c:v>8.6240248647424323E-4</c:v>
                      </c:pt>
                      <c:pt idx="555">
                        <c:v>8.6598426315504938E-4</c:v>
                      </c:pt>
                      <c:pt idx="556">
                        <c:v>8.6956089325459379E-4</c:v>
                      </c:pt>
                      <c:pt idx="557">
                        <c:v>8.7313219046867381E-4</c:v>
                      </c:pt>
                      <c:pt idx="558">
                        <c:v>8.7673834245801199E-4</c:v>
                      </c:pt>
                      <c:pt idx="559">
                        <c:v>8.8033911754367429E-4</c:v>
                      </c:pt>
                      <c:pt idx="560">
                        <c:v>8.8393432748222706E-4</c:v>
                      </c:pt>
                      <c:pt idx="561">
                        <c:v>8.8754421987012838E-4</c:v>
                      </c:pt>
                      <c:pt idx="562">
                        <c:v>8.9116885466891519E-4</c:v>
                      </c:pt>
                      <c:pt idx="563">
                        <c:v>8.9480829208500416E-4</c:v>
                      </c:pt>
                      <c:pt idx="564">
                        <c:v>8.984419049431388E-4</c:v>
                      </c:pt>
                      <c:pt idx="565">
                        <c:v>9.020902730762512E-4</c:v>
                      </c:pt>
                      <c:pt idx="566">
                        <c:v>9.057326008981996E-4</c:v>
                      </c:pt>
                      <c:pt idx="567">
                        <c:v>9.094105748885681E-4</c:v>
                      </c:pt>
                      <c:pt idx="568">
                        <c:v>9.1306143529317591E-4</c:v>
                      </c:pt>
                      <c:pt idx="569">
                        <c:v>9.1674806086510972E-4</c:v>
                      </c:pt>
                      <c:pt idx="570">
                        <c:v>9.2042837786254729E-4</c:v>
                      </c:pt>
                      <c:pt idx="571">
                        <c:v>9.2412346962066484E-4</c:v>
                      </c:pt>
                      <c:pt idx="572">
                        <c:v>9.2781203154576066E-4</c:v>
                      </c:pt>
                      <c:pt idx="573">
                        <c:v>9.3151531605882576E-4</c:v>
                      </c:pt>
                      <c:pt idx="574">
                        <c:v>9.352333819238433E-4</c:v>
                      </c:pt>
                      <c:pt idx="575">
                        <c:v>9.3896628813935012E-4</c:v>
                      </c:pt>
                      <c:pt idx="576">
                        <c:v>9.4269238739508158E-4</c:v>
                      </c:pt>
                      <c:pt idx="577">
                        <c:v>9.4641148074728375E-4</c:v>
                      </c:pt>
                      <c:pt idx="578">
                        <c:v>9.5016712475556376E-4</c:v>
                      </c:pt>
                      <c:pt idx="579">
                        <c:v>9.5391570730954422E-4</c:v>
                      </c:pt>
                      <c:pt idx="580">
                        <c:v>9.5767907870519049E-4</c:v>
                      </c:pt>
                      <c:pt idx="581">
                        <c:v>9.6143515916965214E-4</c:v>
                      </c:pt>
                      <c:pt idx="582">
                        <c:v>9.6520597122924645E-4</c:v>
                      </c:pt>
                      <c:pt idx="583">
                        <c:v>9.6899157266226255E-4</c:v>
                      </c:pt>
                      <c:pt idx="584">
                        <c:v>9.7276962236740453E-4</c:v>
                      </c:pt>
                      <c:pt idx="585">
                        <c:v>9.7656240249949385E-4</c:v>
                      </c:pt>
                      <c:pt idx="586">
                        <c:v>9.8036997049173041E-4</c:v>
                      </c:pt>
                      <c:pt idx="587">
                        <c:v>9.8416972239502229E-4</c:v>
                      </c:pt>
                      <c:pt idx="588">
                        <c:v>9.8798420150841035E-4</c:v>
                      </c:pt>
                      <c:pt idx="589">
                        <c:v>9.918134649121251E-4</c:v>
                      </c:pt>
                      <c:pt idx="590">
                        <c:v>9.9565756990763091E-4</c:v>
                      </c:pt>
                      <c:pt idx="591">
                        <c:v>9.9949355956381212E-4</c:v>
                      </c:pt>
                      <c:pt idx="592">
                        <c:v>1.0033212256224291E-3</c:v>
                      </c:pt>
                      <c:pt idx="593">
                        <c:v>1.007186741196897E-3</c:v>
                      </c:pt>
                      <c:pt idx="594">
                        <c:v>1.0110438691064072E-3</c:v>
                      </c:pt>
                      <c:pt idx="595">
                        <c:v>1.014915768294271E-3</c:v>
                      </c:pt>
                      <c:pt idx="596">
                        <c:v>1.0187790368043534E-3</c:v>
                      </c:pt>
                      <c:pt idx="597">
                        <c:v>1.0226570108141889E-3</c:v>
                      </c:pt>
                      <c:pt idx="598">
                        <c:v>1.0265497463001431E-3</c:v>
                      </c:pt>
                      <c:pt idx="599">
                        <c:v>1.0304572994516521E-3</c:v>
                      </c:pt>
                      <c:pt idx="600">
                        <c:v>1.0343559094728532E-3</c:v>
                      </c:pt>
                      <c:pt idx="601">
                        <c:v>1.0382692694114982E-3</c:v>
                      </c:pt>
                      <c:pt idx="602">
                        <c:v>1.0421734378656088E-3</c:v>
                      </c:pt>
                      <c:pt idx="603">
                        <c:v>1.0460922870309452E-3</c:v>
                      </c:pt>
                      <c:pt idx="604">
                        <c:v>1.0500258721108835E-3</c:v>
                      </c:pt>
                      <c:pt idx="605">
                        <c:v>1.0539742485163796E-3</c:v>
                      </c:pt>
                      <c:pt idx="606">
                        <c:v>1.0579131122366802E-3</c:v>
                      </c:pt>
                      <c:pt idx="607">
                        <c:v>1.0618666960959498E-3</c:v>
                      </c:pt>
                      <c:pt idx="608">
                        <c:v>1.0658105136290604E-3</c:v>
                      </c:pt>
                      <c:pt idx="609">
                        <c:v>1.0697936112908466E-3</c:v>
                      </c:pt>
                      <c:pt idx="610">
                        <c:v>1.0737668697201103E-3</c:v>
                      </c:pt>
                      <c:pt idx="611">
                        <c:v>1.0777300690605353E-3</c:v>
                      </c:pt>
                      <c:pt idx="612">
                        <c:v>1.0817328038274765E-3</c:v>
                      </c:pt>
                      <c:pt idx="613">
                        <c:v>1.0857254048804068E-3</c:v>
                      </c:pt>
                      <c:pt idx="614">
                        <c:v>1.0897327423480142E-3</c:v>
                      </c:pt>
                      <c:pt idx="615">
                        <c:v>1.0937296862747305E-3</c:v>
                      </c:pt>
                      <c:pt idx="616">
                        <c:v>1.0977412902737137E-3</c:v>
                      </c:pt>
                      <c:pt idx="617">
                        <c:v>1.1017676081154723E-3</c:v>
                      </c:pt>
                      <c:pt idx="618">
                        <c:v>1.1058086937677412E-3</c:v>
                      </c:pt>
                      <c:pt idx="619">
                        <c:v>1.1098390461135471E-3</c:v>
                      </c:pt>
                      <c:pt idx="620">
                        <c:v>1.1138840879260968E-3</c:v>
                      </c:pt>
                      <c:pt idx="621">
                        <c:v>1.1179181314316378E-3</c:v>
                      </c:pt>
                      <c:pt idx="622">
                        <c:v>1.1219926191697329E-3</c:v>
                      </c:pt>
                      <c:pt idx="623">
                        <c:v>1.1260560285385232E-3</c:v>
                      </c:pt>
                      <c:pt idx="624">
                        <c:v>1.1301081319529721E-3</c:v>
                      </c:pt>
                      <c:pt idx="625">
                        <c:v>1.1342009324693634E-3</c:v>
                      </c:pt>
                      <c:pt idx="626">
                        <c:v>1.1382823452540307E-3</c:v>
                      </c:pt>
                      <c:pt idx="627">
                        <c:v>1.1423784449692438E-3</c:v>
                      </c:pt>
                      <c:pt idx="628">
                        <c:v>1.1464628858783702E-3</c:v>
                      </c:pt>
                      <c:pt idx="629">
                        <c:v>1.1505619302296507E-3</c:v>
                      </c:pt>
                      <c:pt idx="630">
                        <c:v>1.1546756302359923E-3</c:v>
                      </c:pt>
                      <c:pt idx="631">
                        <c:v>1.158804038296978E-3</c:v>
                      </c:pt>
                      <c:pt idx="632">
                        <c:v>1.162920429458803E-3</c:v>
                      </c:pt>
                      <c:pt idx="633">
                        <c:v>1.1670514431759852E-3</c:v>
                      </c:pt>
                      <c:pt idx="634">
                        <c:v>1.1711971313918686E-3</c:v>
                      </c:pt>
                      <c:pt idx="635">
                        <c:v>1.1753304829382448E-3</c:v>
                      </c:pt>
                      <c:pt idx="636">
                        <c:v>1.1795055805840042E-3</c:v>
                      </c:pt>
                      <c:pt idx="637">
                        <c:v>1.1836409993891833E-3</c:v>
                      </c:pt>
                      <c:pt idx="638">
                        <c:v>1.1878182674374454E-3</c:v>
                      </c:pt>
                      <c:pt idx="639">
                        <c:v>1.1919828310318487E-3</c:v>
                      </c:pt>
                      <c:pt idx="640">
                        <c:v>1.1961619958412745E-3</c:v>
                      </c:pt>
                      <c:pt idx="641">
                        <c:v>1.2003558130584792E-3</c:v>
                      </c:pt>
                      <c:pt idx="642">
                        <c:v>1.2045365982562319E-3</c:v>
                      </c:pt>
                      <c:pt idx="643">
                        <c:v>1.2087319449404011E-3</c:v>
                      </c:pt>
                      <c:pt idx="644">
                        <c:v>1.2129419038279913E-3</c:v>
                      </c:pt>
                      <c:pt idx="645">
                        <c:v>1.2171665258126473E-3</c:v>
                      </c:pt>
                      <c:pt idx="646">
                        <c:v>1.2213777383797586E-3</c:v>
                      </c:pt>
                      <c:pt idx="647">
                        <c:v>1.2256035211070818E-3</c:v>
                      </c:pt>
                      <c:pt idx="648">
                        <c:v>1.2298439244051731E-3</c:v>
                      </c:pt>
                      <c:pt idx="649">
                        <c:v>1.2340705830065708E-3</c:v>
                      </c:pt>
                      <c:pt idx="650">
                        <c:v>1.2383117675511229E-3</c:v>
                      </c:pt>
                      <c:pt idx="651">
                        <c:v>1.242567527960774E-3</c:v>
                      </c:pt>
                      <c:pt idx="652">
                        <c:v>1.2468379143290398E-3</c:v>
                      </c:pt>
                      <c:pt idx="653">
                        <c:v>1.2510941690820955E-3</c:v>
                      </c:pt>
                      <c:pt idx="654">
                        <c:v>1.2553649531531293E-3</c:v>
                      </c:pt>
                      <c:pt idx="655">
                        <c:v>1.2596503161399887E-3</c:v>
                      </c:pt>
                      <c:pt idx="656">
                        <c:v>1.2639212046135252E-3</c:v>
                      </c:pt>
                      <c:pt idx="657">
                        <c:v>1.2682357755555884E-3</c:v>
                      </c:pt>
                      <c:pt idx="658">
                        <c:v>1.2725064724480094E-3</c:v>
                      </c:pt>
                      <c:pt idx="659">
                        <c:v>1.2768209501693615E-3</c:v>
                      </c:pt>
                      <c:pt idx="660">
                        <c:v>1.2811205570478054E-3</c:v>
                      </c:pt>
                      <c:pt idx="661">
                        <c:v>1.2854642411244102E-3</c:v>
                      </c:pt>
                      <c:pt idx="662">
                        <c:v>1.2897632554532978E-3</c:v>
                      </c:pt>
                      <c:pt idx="663">
                        <c:v>1.2941064446561179E-3</c:v>
                      </c:pt>
                      <c:pt idx="664">
                        <c:v>1.2984343613501033E-3</c:v>
                      </c:pt>
                      <c:pt idx="665">
                        <c:v>1.3027767520179916E-3</c:v>
                      </c:pt>
                      <c:pt idx="666">
                        <c:v>1.3071336650655051E-3</c:v>
                      </c:pt>
                      <c:pt idx="667">
                        <c:v>1.3115051490602463E-3</c:v>
                      </c:pt>
                      <c:pt idx="668">
                        <c:v>1.3158609535652527E-3</c:v>
                      </c:pt>
                      <c:pt idx="669">
                        <c:v>1.3202312246797896E-3</c:v>
                      </c:pt>
                      <c:pt idx="670">
                        <c:v>1.324585510391078E-3</c:v>
                      </c:pt>
                      <c:pt idx="671">
                        <c:v>1.3289847577272881E-3</c:v>
                      </c:pt>
                      <c:pt idx="672">
                        <c:v>1.3333679136721839E-3</c:v>
                      </c:pt>
                      <c:pt idx="673">
                        <c:v>1.3377655258069835E-3</c:v>
                      </c:pt>
                      <c:pt idx="674">
                        <c:v>1.3421776418099879E-3</c:v>
                      </c:pt>
                      <c:pt idx="675">
                        <c:v>1.3465733031636277E-3</c:v>
                      </c:pt>
                      <c:pt idx="676">
                        <c:v>1.3509833604050663E-3</c:v>
                      </c:pt>
                      <c:pt idx="677">
                        <c:v>1.3554078606811523E-3</c:v>
                      </c:pt>
                      <c:pt idx="678">
                        <c:v>1.3598468512931424E-3</c:v>
                      </c:pt>
                      <c:pt idx="679">
                        <c:v>1.3642689658817056E-3</c:v>
                      </c:pt>
                      <c:pt idx="680">
                        <c:v>1.3687054608377449E-3</c:v>
                      </c:pt>
                      <c:pt idx="681">
                        <c:v>1.3731563829250822E-3</c:v>
                      </c:pt>
                      <c:pt idx="682">
                        <c:v>1.3775900585110846E-3</c:v>
                      </c:pt>
                      <c:pt idx="683">
                        <c:v>1.3820698726085374E-3</c:v>
                      </c:pt>
                      <c:pt idx="684">
                        <c:v>1.3865323282534502E-3</c:v>
                      </c:pt>
                      <c:pt idx="685">
                        <c:v>1.3910091923669779E-3</c:v>
                      </c:pt>
                      <c:pt idx="686">
                        <c:v>1.3954683792546678E-3</c:v>
                      </c:pt>
                      <c:pt idx="687">
                        <c:v>1.3999418610498306E-3</c:v>
                      </c:pt>
                      <c:pt idx="688">
                        <c:v>1.4044296835779471E-3</c:v>
                      </c:pt>
                      <c:pt idx="689">
                        <c:v>1.4089318928114005E-3</c:v>
                      </c:pt>
                      <c:pt idx="690">
                        <c:v>1.4134485348699477E-3</c:v>
                      </c:pt>
                      <c:pt idx="691">
                        <c:v>1.4179470062089135E-3</c:v>
                      </c:pt>
                      <c:pt idx="692">
                        <c:v>1.4224597944783402E-3</c:v>
                      </c:pt>
                      <c:pt idx="693">
                        <c:v>1.4269869452435988E-3</c:v>
                      </c:pt>
                      <c:pt idx="694">
                        <c:v>1.4315285042150725E-3</c:v>
                      </c:pt>
                      <c:pt idx="695">
                        <c:v>1.4360514505613029E-3</c:v>
                      </c:pt>
                      <c:pt idx="696">
                        <c:v>1.4405886872577366E-3</c:v>
                      </c:pt>
                      <c:pt idx="697">
                        <c:v>1.4451402594550546E-3</c:v>
                      </c:pt>
                      <c:pt idx="698">
                        <c:v>1.4497062124465927E-3</c:v>
                      </c:pt>
                      <c:pt idx="699">
                        <c:v>1.4542531058680441E-3</c:v>
                      </c:pt>
                      <c:pt idx="700">
                        <c:v>1.458814260275348E-3</c:v>
                      </c:pt>
                      <c:pt idx="701">
                        <c:v>1.4633897203970034E-3</c:v>
                      </c:pt>
                      <c:pt idx="702">
                        <c:v>1.4679795311017966E-3</c:v>
                      </c:pt>
                      <c:pt idx="703">
                        <c:v>1.4725498302959941E-3</c:v>
                      </c:pt>
                      <c:pt idx="704">
                        <c:v>1.4771343583225981E-3</c:v>
                      </c:pt>
                      <c:pt idx="705">
                        <c:v>1.481733159480605E-3</c:v>
                      </c:pt>
                      <c:pt idx="706">
                        <c:v>1.4863462782069314E-3</c:v>
                      </c:pt>
                      <c:pt idx="707">
                        <c:v>1.4909394285325674E-3</c:v>
                      </c:pt>
                      <c:pt idx="708">
                        <c:v>1.4955467727443945E-3</c:v>
                      </c:pt>
                      <c:pt idx="709">
                        <c:v>1.5001683547047726E-3</c:v>
                      </c:pt>
                      <c:pt idx="710">
                        <c:v>1.5048042184116009E-3</c:v>
                      </c:pt>
                      <c:pt idx="711">
                        <c:v>1.5094544079987495E-3</c:v>
                      </c:pt>
                      <c:pt idx="712">
                        <c:v>1.5140841042602076E-3</c:v>
                      </c:pt>
                      <c:pt idx="713">
                        <c:v>1.5187280004122776E-3</c:v>
                      </c:pt>
                      <c:pt idx="714">
                        <c:v>1.5233861400078979E-3</c:v>
                      </c:pt>
                      <c:pt idx="715">
                        <c:v>1.5280233822899019E-3</c:v>
                      </c:pt>
                      <c:pt idx="716">
                        <c:v>1.5327100320508505E-3</c:v>
                      </c:pt>
                      <c:pt idx="717">
                        <c:v>1.5373756565960762E-3</c:v>
                      </c:pt>
                      <c:pt idx="718">
                        <c:v>1.5420554834704705E-3</c:v>
                      </c:pt>
                      <c:pt idx="719">
                        <c:v>1.5467495559064392E-3</c:v>
                      </c:pt>
                      <c:pt idx="720">
                        <c:v>1.5514221940405319E-3</c:v>
                      </c:pt>
                      <c:pt idx="721">
                        <c:v>1.556108947935674E-3</c:v>
                      </c:pt>
                      <c:pt idx="722">
                        <c:v>1.5608098602347376E-3</c:v>
                      </c:pt>
                      <c:pt idx="723">
                        <c:v>1.5655249737094121E-3</c:v>
                      </c:pt>
                      <c:pt idx="724">
                        <c:v>1.5702543312606056E-3</c:v>
                      </c:pt>
                      <c:pt idx="725">
                        <c:v>1.5749617106677349E-3</c:v>
                      </c:pt>
                      <c:pt idx="726">
                        <c:v>1.5796832020696179E-3</c:v>
                      </c:pt>
                      <c:pt idx="727">
                        <c:v>1.5844188477718278E-3</c:v>
                      </c:pt>
                      <c:pt idx="728">
                        <c:v>1.5891686902067652E-3</c:v>
                      </c:pt>
                      <c:pt idx="729">
                        <c:v>1.5938960706981821E-3</c:v>
                      </c:pt>
                      <c:pt idx="730">
                        <c:v>1.5986743243803646E-3</c:v>
                      </c:pt>
                      <c:pt idx="731">
                        <c:v>1.6034299817626033E-3</c:v>
                      </c:pt>
                      <c:pt idx="732">
                        <c:v>1.6081627562972072E-3</c:v>
                      </c:pt>
                      <c:pt idx="733">
                        <c:v>1.6129466393978449E-3</c:v>
                      </c:pt>
                      <c:pt idx="734">
                        <c:v>1.617744753357536E-3</c:v>
                      </c:pt>
                      <c:pt idx="735">
                        <c:v>1.6225197801808232E-3</c:v>
                      </c:pt>
                      <c:pt idx="736">
                        <c:v>1.6273089012430908E-3</c:v>
                      </c:pt>
                      <c:pt idx="737">
                        <c:v>1.6320745778070995E-3</c:v>
                      </c:pt>
                      <c:pt idx="738">
                        <c:v>1.6368919013499249E-3</c:v>
                      </c:pt>
                      <c:pt idx="739">
                        <c:v>1.64168564233304E-3</c:v>
                      </c:pt>
                      <c:pt idx="740">
                        <c:v>1.6465313344369865E-3</c:v>
                      </c:pt>
                      <c:pt idx="741">
                        <c:v>1.6513152817294716E-3</c:v>
                      </c:pt>
                      <c:pt idx="742">
                        <c:v>1.6561512624900456E-3</c:v>
                      </c:pt>
                      <c:pt idx="743">
                        <c:v>1.661001405724726E-3</c:v>
                      </c:pt>
                      <c:pt idx="744">
                        <c:v>1.6658273953743233E-3</c:v>
                      </c:pt>
                      <c:pt idx="745">
                        <c:v>1.6706674067917607E-3</c:v>
                      </c:pt>
                      <c:pt idx="746">
                        <c:v>1.6755214807168677E-3</c:v>
                      </c:pt>
                      <c:pt idx="747">
                        <c:v>1.6803896580078355E-3</c:v>
                      </c:pt>
                      <c:pt idx="748">
                        <c:v>1.6852331752669444E-3</c:v>
                      </c:pt>
                      <c:pt idx="749">
                        <c:v>1.6901295695944648E-3</c:v>
                      </c:pt>
                      <c:pt idx="750">
                        <c:v>1.6950011609551054E-3</c:v>
                      </c:pt>
                      <c:pt idx="751">
                        <c:v>1.6998867940808341E-3</c:v>
                      </c:pt>
                      <c:pt idx="752">
                        <c:v>1.704747255737213E-3</c:v>
                      </c:pt>
                      <c:pt idx="753">
                        <c:v>1.7096609807867756E-3</c:v>
                      </c:pt>
                      <c:pt idx="754">
                        <c:v>1.7145493896334432E-3</c:v>
                      </c:pt>
                      <c:pt idx="755">
                        <c:v>1.7194517758366296E-3</c:v>
                      </c:pt>
                      <c:pt idx="756">
                        <c:v>1.7243681793615833E-3</c:v>
                      </c:pt>
                      <c:pt idx="757">
                        <c:v>1.7292986402878332E-3</c:v>
                      </c:pt>
                      <c:pt idx="758">
                        <c:v>1.7342032668438666E-3</c:v>
                      </c:pt>
                      <c:pt idx="759">
                        <c:v>1.7391618490931139E-3</c:v>
                      </c:pt>
                      <c:pt idx="760">
                        <c:v>1.7440944496235099E-3</c:v>
                      </c:pt>
                      <c:pt idx="761">
                        <c:v>1.749041039966302E-3</c:v>
                      </c:pt>
                      <c:pt idx="762">
                        <c:v>1.7539612728835359E-3</c:v>
                      </c:pt>
                      <c:pt idx="763">
                        <c:v>1.7589358474519889E-3</c:v>
                      </c:pt>
                      <c:pt idx="764">
                        <c:v>1.7638839154836584E-3</c:v>
                      </c:pt>
                      <c:pt idx="765">
                        <c:v>1.7688866325922556E-3</c:v>
                      </c:pt>
                      <c:pt idx="766">
                        <c:v>1.7738626932092797E-3</c:v>
                      </c:pt>
                      <c:pt idx="767">
                        <c:v>1.7788117928715327E-3</c:v>
                      </c:pt>
                      <c:pt idx="768">
                        <c:v>1.7838157739885332E-3</c:v>
                      </c:pt>
                      <c:pt idx="769">
                        <c:v>1.7887926428737982E-3</c:v>
                      </c:pt>
                      <c:pt idx="770">
                        <c:v>1.7938247011517116E-3</c:v>
                      </c:pt>
                      <c:pt idx="771">
                        <c:v>1.7988294950721194E-3</c:v>
                      </c:pt>
                      <c:pt idx="772">
                        <c:v>1.8038482524317485E-3</c:v>
                      </c:pt>
                      <c:pt idx="773">
                        <c:v>1.8088393616437553E-3</c:v>
                      </c:pt>
                      <c:pt idx="774">
                        <c:v>1.8138860466594853E-3</c:v>
                      </c:pt>
                      <c:pt idx="775">
                        <c:v>1.8189049296751757E-3</c:v>
                      </c:pt>
                      <c:pt idx="776">
                        <c:v>1.8239376995537009E-3</c:v>
                      </c:pt>
                      <c:pt idx="777">
                        <c:v>1.8289843947189364E-3</c:v>
                      </c:pt>
                      <c:pt idx="778">
                        <c:v>1.8340450537010832E-3</c:v>
                      </c:pt>
                      <c:pt idx="779">
                        <c:v>1.8391197151369453E-3</c:v>
                      </c:pt>
                      <c:pt idx="780">
                        <c:v>1.8441659537910095E-3</c:v>
                      </c:pt>
                      <c:pt idx="781">
                        <c:v>1.8492686189780767E-3</c:v>
                      </c:pt>
                      <c:pt idx="782">
                        <c:v>1.8543427045365271E-3</c:v>
                      </c:pt>
                      <c:pt idx="783">
                        <c:v>1.85943071254193E-3</c:v>
                      </c:pt>
                      <c:pt idx="784">
                        <c:v>1.8644897492378742E-3</c:v>
                      </c:pt>
                      <c:pt idx="785">
                        <c:v>1.8696055990464911E-3</c:v>
                      </c:pt>
                      <c:pt idx="786">
                        <c:v>1.8746923190133722E-3</c:v>
                      </c:pt>
                      <c:pt idx="787">
                        <c:v>1.8798361629767751E-3</c:v>
                      </c:pt>
                      <c:pt idx="788">
                        <c:v>1.8849507176986655E-3</c:v>
                      </c:pt>
                      <c:pt idx="789">
                        <c:v>1.8900356676388398E-3</c:v>
                      </c:pt>
                      <c:pt idx="790">
                        <c:v>1.8951779726113943E-3</c:v>
                      </c:pt>
                      <c:pt idx="791">
                        <c:v>1.9003342684841649E-3</c:v>
                      </c:pt>
                      <c:pt idx="792">
                        <c:v>1.905460717963246E-3</c:v>
                      </c:pt>
                      <c:pt idx="793">
                        <c:v>1.9106009968431316E-3</c:v>
                      </c:pt>
                      <c:pt idx="794">
                        <c:v>1.9157551424307975E-3</c:v>
                      </c:pt>
                      <c:pt idx="795">
                        <c:v>1.9209231921338628E-3</c:v>
                      </c:pt>
                      <c:pt idx="796">
                        <c:v>1.9261051834608526E-3</c:v>
                      </c:pt>
                      <c:pt idx="797">
                        <c:v>1.931301154021487E-3</c:v>
                      </c:pt>
                      <c:pt idx="798">
                        <c:v>1.9364665522234256E-3</c:v>
                      </c:pt>
                      <c:pt idx="799">
                        <c:v>1.9416457656392814E-3</c:v>
                      </c:pt>
                      <c:pt idx="800">
                        <c:v>1.9468388312187991E-3</c:v>
                      </c:pt>
                      <c:pt idx="801">
                        <c:v>1.9520457860105458E-3</c:v>
                      </c:pt>
                      <c:pt idx="802">
                        <c:v>1.9572666671621788E-3</c:v>
                      </c:pt>
                      <c:pt idx="803">
                        <c:v>1.9625015119207061E-3</c:v>
                      </c:pt>
                      <c:pt idx="804">
                        <c:v>1.9677050490279997E-3</c:v>
                      </c:pt>
                      <c:pt idx="805">
                        <c:v>1.9729223832194E-3</c:v>
                      </c:pt>
                      <c:pt idx="806">
                        <c:v>1.9781535510776291E-3</c:v>
                      </c:pt>
                      <c:pt idx="807">
                        <c:v>1.9833985892824028E-3</c:v>
                      </c:pt>
                      <c:pt idx="808">
                        <c:v>1.9886575346106925E-3</c:v>
                      </c:pt>
                      <c:pt idx="809">
                        <c:v>1.9939304239369846E-3</c:v>
                      </c:pt>
                      <c:pt idx="810">
                        <c:v>1.9991712610841206E-3</c:v>
                      </c:pt>
                      <c:pt idx="811">
                        <c:v>2.0044720273651602E-3</c:v>
                      </c:pt>
                      <c:pt idx="812">
                        <c:v>2.0097405720121038E-3</c:v>
                      </c:pt>
                      <c:pt idx="813">
                        <c:v>2.0150229644764856E-3</c:v>
                      </c:pt>
                      <c:pt idx="814">
                        <c:v>2.020319241155844E-3</c:v>
                      </c:pt>
                      <c:pt idx="815">
                        <c:v>2.025629438543384E-3</c:v>
                      </c:pt>
                      <c:pt idx="816">
                        <c:v>2.0309068293319311E-3</c:v>
                      </c:pt>
                      <c:pt idx="817">
                        <c:v>2.0362448550853667E-3</c:v>
                      </c:pt>
                      <c:pt idx="818">
                        <c:v>2.0415499023151229E-3</c:v>
                      </c:pt>
                      <c:pt idx="819">
                        <c:v>2.0468687708326497E-3</c:v>
                      </c:pt>
                      <c:pt idx="820">
                        <c:v>2.05220149664667E-3</c:v>
                      </c:pt>
                      <c:pt idx="821">
                        <c:v>2.0575481158597248E-3</c:v>
                      </c:pt>
                      <c:pt idx="822">
                        <c:v>2.062908664668418E-3</c:v>
                      </c:pt>
                      <c:pt idx="823">
                        <c:v>2.0682831793636461E-3</c:v>
                      </c:pt>
                      <c:pt idx="824">
                        <c:v>2.0736239488252225E-3</c:v>
                      </c:pt>
                      <c:pt idx="825">
                        <c:v>2.078978509347287E-3</c:v>
                      </c:pt>
                      <c:pt idx="826">
                        <c:v>2.0843948909549269E-3</c:v>
                      </c:pt>
                      <c:pt idx="827">
                        <c:v>2.0897772644570423E-3</c:v>
                      </c:pt>
                      <c:pt idx="828">
                        <c:v>2.0951735364505776E-3</c:v>
                      </c:pt>
                      <c:pt idx="829">
                        <c:v>2.1005353756532743E-3</c:v>
                      </c:pt>
                      <c:pt idx="830">
                        <c:v>2.1059594274945186E-3</c:v>
                      </c:pt>
                      <c:pt idx="831">
                        <c:v>2.1113488692859404E-3</c:v>
                      </c:pt>
                      <c:pt idx="832">
                        <c:v>2.116800843984727E-3</c:v>
                      </c:pt>
                      <c:pt idx="833">
                        <c:v>2.1222180304621766E-3</c:v>
                      </c:pt>
                      <c:pt idx="834">
                        <c:v>2.1276490802699523E-3</c:v>
                      </c:pt>
                      <c:pt idx="835">
                        <c:v>2.1330940288862349E-3</c:v>
                      </c:pt>
                      <c:pt idx="836">
                        <c:v>2.1385529118799996E-3</c:v>
                      </c:pt>
                      <c:pt idx="837">
                        <c:v>2.1440257649112501E-3</c:v>
                      </c:pt>
                      <c:pt idx="838">
                        <c:v>2.1494631299438147E-3</c:v>
                      </c:pt>
                      <c:pt idx="839">
                        <c:v>2.1549639037338505E-3</c:v>
                      </c:pt>
                      <c:pt idx="840">
                        <c:v>2.1604290084766987E-3</c:v>
                      </c:pt>
                      <c:pt idx="841">
                        <c:v>2.1659079730200772E-3</c:v>
                      </c:pt>
                      <c:pt idx="842">
                        <c:v>2.1714008325131812E-3</c:v>
                      </c:pt>
                      <c:pt idx="843">
                        <c:v>2.1769076221943595E-3</c:v>
                      </c:pt>
                      <c:pt idx="844">
                        <c:v>2.1824283773913202E-3</c:v>
                      </c:pt>
                      <c:pt idx="845">
                        <c:v>2.1879127543884221E-3</c:v>
                      </c:pt>
                      <c:pt idx="846">
                        <c:v>2.1934614191944676E-3</c:v>
                      </c:pt>
                      <c:pt idx="847">
                        <c:v>2.1989735218944156E-3</c:v>
                      </c:pt>
                      <c:pt idx="848">
                        <c:v>2.2045502374037009E-3</c:v>
                      </c:pt>
                      <c:pt idx="849">
                        <c:v>2.2100902059709283E-3</c:v>
                      </c:pt>
                      <c:pt idx="850">
                        <c:v>2.215644096312858E-3</c:v>
                      </c:pt>
                      <c:pt idx="851">
                        <c:v>2.2212119434144926E-3</c:v>
                      </c:pt>
                      <c:pt idx="852">
                        <c:v>2.2267937823487517E-3</c:v>
                      </c:pt>
                      <c:pt idx="853">
                        <c:v>2.2323382461972188E-3</c:v>
                      </c:pt>
                      <c:pt idx="854">
                        <c:v>2.2379480451963636E-3</c:v>
                      </c:pt>
                      <c:pt idx="855">
                        <c:v>2.2435719414519899E-3</c:v>
                      </c:pt>
                      <c:pt idx="856">
                        <c:v>2.2491581810128421E-3</c:v>
                      </c:pt>
                      <c:pt idx="857">
                        <c:v>2.2547583296763417E-3</c:v>
                      </c:pt>
                      <c:pt idx="858">
                        <c:v>2.2603724220745763E-3</c:v>
                      </c:pt>
                      <c:pt idx="859">
                        <c:v>2.2660004929258635E-3</c:v>
                      </c:pt>
                      <c:pt idx="860">
                        <c:v>2.271642577034967E-3</c:v>
                      </c:pt>
                      <c:pt idx="861">
                        <c:v>2.2772987092933052E-3</c:v>
                      </c:pt>
                      <c:pt idx="862">
                        <c:v>2.2829689246791768E-3</c:v>
                      </c:pt>
                      <c:pt idx="863">
                        <c:v>2.288600560675925E-3</c:v>
                      </c:pt>
                      <c:pt idx="864">
                        <c:v>2.2942989163893422E-3</c:v>
                      </c:pt>
                      <c:pt idx="865">
                        <c:v>2.2999585012505987E-3</c:v>
                      </c:pt>
                      <c:pt idx="866">
                        <c:v>2.3056320471962514E-3</c:v>
                      </c:pt>
                      <c:pt idx="867">
                        <c:v>2.3113195886655534E-3</c:v>
                      </c:pt>
                      <c:pt idx="868">
                        <c:v>2.3170211601827163E-3</c:v>
                      </c:pt>
                      <c:pt idx="869">
                        <c:v>2.322736796357105E-3</c:v>
                      </c:pt>
                      <c:pt idx="870">
                        <c:v>2.3284665318834739E-3</c:v>
                      </c:pt>
                      <c:pt idx="871">
                        <c:v>2.3342104015421539E-3</c:v>
                      </c:pt>
                      <c:pt idx="872">
                        <c:v>2.3399145610550989E-3</c:v>
                      </c:pt>
                      <c:pt idx="873">
                        <c:v>2.3456866707535257E-3</c:v>
                      </c:pt>
                      <c:pt idx="874">
                        <c:v>2.3514188750691787E-3</c:v>
                      </c:pt>
                      <c:pt idx="875">
                        <c:v>2.3572193636510058E-3</c:v>
                      </c:pt>
                      <c:pt idx="876">
                        <c:v>2.3629797506531307E-3</c:v>
                      </c:pt>
                      <c:pt idx="877">
                        <c:v>2.3687542144352597E-3</c:v>
                      </c:pt>
                      <c:pt idx="878">
                        <c:v>2.3745427893971257E-3</c:v>
                      </c:pt>
                      <c:pt idx="879">
                        <c:v>2.3803455100225184E-3</c:v>
                      </c:pt>
                      <c:pt idx="880">
                        <c:v>2.3861624108794913E-3</c:v>
                      </c:pt>
                      <c:pt idx="881">
                        <c:v>2.3919384495683133E-3</c:v>
                      </c:pt>
                      <c:pt idx="882">
                        <c:v>2.3977836803377671E-3</c:v>
                      </c:pt>
                      <c:pt idx="883">
                        <c:v>2.4035878499290364E-3</c:v>
                      </c:pt>
                      <c:pt idx="884">
                        <c:v>2.4094615485854682E-3</c:v>
                      </c:pt>
                      <c:pt idx="885">
                        <c:v>2.4152939860844387E-3</c:v>
                      </c:pt>
                      <c:pt idx="886">
                        <c:v>2.4211405418112803E-3</c:v>
                      </c:pt>
                      <c:pt idx="887">
                        <c:v>2.4270571343535038E-3</c:v>
                      </c:pt>
                      <c:pt idx="888">
                        <c:v>2.4329321644202292E-3</c:v>
                      </c:pt>
                      <c:pt idx="889">
                        <c:v>2.4388214158160633E-3</c:v>
                      </c:pt>
                      <c:pt idx="890">
                        <c:v>2.4447249229657248E-3</c:v>
                      </c:pt>
                      <c:pt idx="891">
                        <c:v>2.4505862928929298E-3</c:v>
                      </c:pt>
                      <c:pt idx="892">
                        <c:v>2.4565182785672951E-3</c:v>
                      </c:pt>
                      <c:pt idx="893">
                        <c:v>2.46246462343976E-3</c:v>
                      </c:pt>
                      <c:pt idx="894">
                        <c:v>2.4683685253286997E-3</c:v>
                      </c:pt>
                      <c:pt idx="895">
                        <c:v>2.4743435553750887E-3</c:v>
                      </c:pt>
                      <c:pt idx="896">
                        <c:v>2.4802759376929546E-3</c:v>
                      </c:pt>
                      <c:pt idx="897">
                        <c:v>2.4862225432418271E-3</c:v>
                      </c:pt>
                      <c:pt idx="898">
                        <c:v>2.4922407914269923E-3</c:v>
                      </c:pt>
                      <c:pt idx="899">
                        <c:v>2.4982160834072869E-3</c:v>
                      </c:pt>
                      <c:pt idx="900">
                        <c:v>2.504205701496994E-3</c:v>
                      </c:pt>
                      <c:pt idx="901">
                        <c:v>2.5102096800437845E-3</c:v>
                      </c:pt>
                      <c:pt idx="902">
                        <c:v>2.5162280534776955E-3</c:v>
                      </c:pt>
                      <c:pt idx="903">
                        <c:v>2.5222027797774486E-3</c:v>
                      </c:pt>
                      <c:pt idx="904">
                        <c:v>2.5282499073642109E-3</c:v>
                      </c:pt>
                      <c:pt idx="905">
                        <c:v>2.534311533290414E-3</c:v>
                      </c:pt>
                      <c:pt idx="906">
                        <c:v>2.5403291984018054E-3</c:v>
                      </c:pt>
                      <c:pt idx="907">
                        <c:v>2.5464197851295181E-3</c:v>
                      </c:pt>
                      <c:pt idx="908">
                        <c:v>2.5524662010095881E-3</c:v>
                      </c:pt>
                      <c:pt idx="909">
                        <c:v>2.5585858869056439E-3</c:v>
                      </c:pt>
                      <c:pt idx="910">
                        <c:v>2.5646611909177523E-3</c:v>
                      </c:pt>
                      <c:pt idx="911">
                        <c:v>2.5707509206011011E-3</c:v>
                      </c:pt>
                      <c:pt idx="912">
                        <c:v>2.5768551102091143E-3</c:v>
                      </c:pt>
                      <c:pt idx="913">
                        <c:v>2.5829737940765542E-3</c:v>
                      </c:pt>
                      <c:pt idx="914">
                        <c:v>2.5891070066197171E-3</c:v>
                      </c:pt>
                      <c:pt idx="915">
                        <c:v>2.5952547823366065E-3</c:v>
                      </c:pt>
                      <c:pt idx="916">
                        <c:v>2.601417155807151E-3</c:v>
                      </c:pt>
                      <c:pt idx="917">
                        <c:v>2.6075941616933817E-3</c:v>
                      </c:pt>
                      <c:pt idx="918">
                        <c:v>2.6137256507895406E-3</c:v>
                      </c:pt>
                      <c:pt idx="919">
                        <c:v>2.6199318829172396E-3</c:v>
                      </c:pt>
                      <c:pt idx="920">
                        <c:v>2.6261528516020108E-3</c:v>
                      </c:pt>
                      <c:pt idx="921">
                        <c:v>2.6323279795459954E-3</c:v>
                      </c:pt>
                      <c:pt idx="922">
                        <c:v>2.638578382480355E-3</c:v>
                      </c:pt>
                      <c:pt idx="923">
                        <c:v>2.6447827277804041E-3</c:v>
                      </c:pt>
                      <c:pt idx="924">
                        <c:v>2.6510016619593962E-3</c:v>
                      </c:pt>
                      <c:pt idx="925">
                        <c:v>2.65729640512805E-3</c:v>
                      </c:pt>
                      <c:pt idx="926">
                        <c:v>2.6635447639304509E-3</c:v>
                      </c:pt>
                      <c:pt idx="927">
                        <c:v>2.669807815105011E-3</c:v>
                      </c:pt>
                      <c:pt idx="928">
                        <c:v>2.6760855931993312E-3</c:v>
                      </c:pt>
                      <c:pt idx="929">
                        <c:v>2.6823781328422437E-3</c:v>
                      </c:pt>
                      <c:pt idx="930">
                        <c:v>2.6886854687440168E-3</c:v>
                      </c:pt>
                      <c:pt idx="931">
                        <c:v>2.6950076356965225E-3</c:v>
                      </c:pt>
                      <c:pt idx="932">
                        <c:v>2.7013446685734514E-3</c:v>
                      </c:pt>
                      <c:pt idx="933">
                        <c:v>2.7076966023304931E-3</c:v>
                      </c:pt>
                      <c:pt idx="934">
                        <c:v>2.714063472005535E-3</c:v>
                      </c:pt>
                      <c:pt idx="935">
                        <c:v>2.7203826728717821E-3</c:v>
                      </c:pt>
                      <c:pt idx="936">
                        <c:v>2.7267793725350691E-3</c:v>
                      </c:pt>
                      <c:pt idx="937">
                        <c:v>2.7331911133787715E-3</c:v>
                      </c:pt>
                      <c:pt idx="938">
                        <c:v>2.7395548494628503E-3</c:v>
                      </c:pt>
                      <c:pt idx="939">
                        <c:v>2.7459966305247115E-3</c:v>
                      </c:pt>
                      <c:pt idx="940">
                        <c:v>2.7523901819155715E-3</c:v>
                      </c:pt>
                      <c:pt idx="941">
                        <c:v>2.7588621439396891E-3</c:v>
                      </c:pt>
                      <c:pt idx="942">
                        <c:v>2.7652856503276799E-3</c:v>
                      </c:pt>
                      <c:pt idx="943">
                        <c:v>2.7717241126765601E-3</c:v>
                      </c:pt>
                      <c:pt idx="944">
                        <c:v>2.77824153644752E-3</c:v>
                      </c:pt>
                      <c:pt idx="945">
                        <c:v>2.7847101642098607E-3</c:v>
                      </c:pt>
                      <c:pt idx="946">
                        <c:v>2.7911938529899612E-3</c:v>
                      </c:pt>
                      <c:pt idx="947">
                        <c:v>2.7976926378546511E-3</c:v>
                      </c:pt>
                      <c:pt idx="948">
                        <c:v>2.8042065539524057E-3</c:v>
                      </c:pt>
                      <c:pt idx="949">
                        <c:v>2.8107356365135359E-3</c:v>
                      </c:pt>
                      <c:pt idx="950">
                        <c:v>2.8172799208503801E-3</c:v>
                      </c:pt>
                      <c:pt idx="951">
                        <c:v>2.8238394423574964E-3</c:v>
                      </c:pt>
                      <c:pt idx="952">
                        <c:v>2.8304142365118507E-3</c:v>
                      </c:pt>
                      <c:pt idx="953">
                        <c:v>2.8370043388730114E-3</c:v>
                      </c:pt>
                      <c:pt idx="954">
                        <c:v>2.8436097850833438E-3</c:v>
                      </c:pt>
                      <c:pt idx="955">
                        <c:v>2.8502306108681942E-3</c:v>
                      </c:pt>
                      <c:pt idx="956">
                        <c:v>2.8568668520360884E-3</c:v>
                      </c:pt>
                      <c:pt idx="957">
                        <c:v>2.8634526102868912E-3</c:v>
                      </c:pt>
                      <c:pt idx="958">
                        <c:v>2.8701196364644375E-3</c:v>
                      </c:pt>
                      <c:pt idx="959">
                        <c:v>2.8768021855942027E-3</c:v>
                      </c:pt>
                      <c:pt idx="960">
                        <c:v>2.8834338995350189E-3</c:v>
                      </c:pt>
                      <c:pt idx="961">
                        <c:v>2.8901474484934928E-3</c:v>
                      </c:pt>
                      <c:pt idx="962">
                        <c:v>2.8968766287239783E-3</c:v>
                      </c:pt>
                      <c:pt idx="963">
                        <c:v>2.9035546190354896E-3</c:v>
                      </c:pt>
                      <c:pt idx="964">
                        <c:v>2.9103150154127519E-3</c:v>
                      </c:pt>
                      <c:pt idx="965">
                        <c:v>2.9170239844049637E-3</c:v>
                      </c:pt>
                      <c:pt idx="966">
                        <c:v>2.9238157417382938E-3</c:v>
                      </c:pt>
                      <c:pt idx="967">
                        <c:v>2.9305558331189133E-3</c:v>
                      </c:pt>
                      <c:pt idx="968">
                        <c:v>2.9373790968893606E-3</c:v>
                      </c:pt>
                      <c:pt idx="969">
                        <c:v>2.9441504550327363E-3</c:v>
                      </c:pt>
                      <c:pt idx="970">
                        <c:v>2.9509374227687426E-3</c:v>
                      </c:pt>
                      <c:pt idx="971">
                        <c:v>2.9578081413464555E-3</c:v>
                      </c:pt>
                      <c:pt idx="972">
                        <c:v>2.9646265933010087E-3</c:v>
                      </c:pt>
                      <c:pt idx="973">
                        <c:v>2.9714607634106424E-3</c:v>
                      </c:pt>
                      <c:pt idx="974">
                        <c:v>2.9783792668369048E-3</c:v>
                      </c:pt>
                      <c:pt idx="975">
                        <c:v>2.9852451401332436E-3</c:v>
                      </c:pt>
                      <c:pt idx="976">
                        <c:v>2.9921268409021434E-3</c:v>
                      </c:pt>
                      <c:pt idx="977">
                        <c:v>2.9990244056296981E-3</c:v>
                      </c:pt>
                      <c:pt idx="978">
                        <c:v>3.0060070859602907E-3</c:v>
                      </c:pt>
                      <c:pt idx="979">
                        <c:v>3.0129366479572819E-3</c:v>
                      </c:pt>
                      <c:pt idx="980">
                        <c:v>3.0198821842444519E-3</c:v>
                      </c:pt>
                      <c:pt idx="981">
                        <c:v>3.0268437316463425E-3</c:v>
                      </c:pt>
                      <c:pt idx="982">
                        <c:v>3.0338213270723878E-3</c:v>
                      </c:pt>
                      <c:pt idx="983">
                        <c:v>3.0408150075170986E-3</c:v>
                      </c:pt>
                      <c:pt idx="984">
                        <c:v>3.0478248100602751E-3</c:v>
                      </c:pt>
                      <c:pt idx="985">
                        <c:v>3.0549211132155107E-3</c:v>
                      </c:pt>
                      <c:pt idx="986">
                        <c:v>3.0619634336906767E-3</c:v>
                      </c:pt>
                      <c:pt idx="987">
                        <c:v>3.0690219883911566E-3</c:v>
                      </c:pt>
                      <c:pt idx="988">
                        <c:v>3.0760968147407063E-3</c:v>
                      </c:pt>
                      <c:pt idx="989">
                        <c:v>3.0831879502493521E-3</c:v>
                      </c:pt>
                      <c:pt idx="990">
                        <c:v>3.0902954325135908E-3</c:v>
                      </c:pt>
                      <c:pt idx="991">
                        <c:v>3.0974192992165796E-3</c:v>
                      </c:pt>
                      <c:pt idx="992">
                        <c:v>3.1045595881283544E-3</c:v>
                      </c:pt>
                      <c:pt idx="993">
                        <c:v>3.1117163371060159E-3</c:v>
                      </c:pt>
                      <c:pt idx="994">
                        <c:v>3.1188895840939374E-3</c:v>
                      </c:pt>
                      <c:pt idx="995">
                        <c:v>3.1260793671239549E-3</c:v>
                      </c:pt>
                      <c:pt idx="996">
                        <c:v>3.1332857243155849E-3</c:v>
                      </c:pt>
                      <c:pt idx="997">
                        <c:v>3.1405086938762158E-3</c:v>
                      </c:pt>
                      <c:pt idx="998">
                        <c:v>3.1477483141013167E-3</c:v>
                      </c:pt>
                      <c:pt idx="999">
                        <c:v>3.155004623374627E-3</c:v>
                      </c:pt>
                      <c:pt idx="1000">
                        <c:v>3.1622776601683764E-3</c:v>
                      </c:pt>
                      <c:pt idx="1001">
                        <c:v>3.1695674630434871E-3</c:v>
                      </c:pt>
                      <c:pt idx="1002">
                        <c:v>3.1768740706497665E-3</c:v>
                      </c:pt>
                      <c:pt idx="1003">
                        <c:v>3.1841975217261225E-3</c:v>
                      </c:pt>
                      <c:pt idx="1004">
                        <c:v>3.1915378551007588E-3</c:v>
                      </c:pt>
                      <c:pt idx="1005">
                        <c:v>3.1988951096913946E-3</c:v>
                      </c:pt>
                      <c:pt idx="1006">
                        <c:v>3.2062693245054614E-3</c:v>
                      </c:pt>
                      <c:pt idx="1007">
                        <c:v>3.2136605386403152E-3</c:v>
                      </c:pt>
                      <c:pt idx="1008">
                        <c:v>3.2210687912834325E-3</c:v>
                      </c:pt>
                      <c:pt idx="1009">
                        <c:v>3.2284941217126323E-3</c:v>
                      </c:pt>
                      <c:pt idx="1010">
                        <c:v>3.2359365692962794E-3</c:v>
                      </c:pt>
                      <c:pt idx="1011">
                        <c:v>3.2433961734934912E-3</c:v>
                      </c:pt>
                      <c:pt idx="1012">
                        <c:v>3.2508729738543415E-3</c:v>
                      </c:pt>
                      <c:pt idx="1013">
                        <c:v>3.2583670100200853E-3</c:v>
                      </c:pt>
                      <c:pt idx="1014">
                        <c:v>3.2658783217233548E-3</c:v>
                      </c:pt>
                      <c:pt idx="1015">
                        <c:v>3.2734069487883807E-3</c:v>
                      </c:pt>
                      <c:pt idx="1016">
                        <c:v>3.2809529311311888E-3</c:v>
                      </c:pt>
                      <c:pt idx="1017">
                        <c:v>3.2885163087598285E-3</c:v>
                      </c:pt>
                      <c:pt idx="1018">
                        <c:v>3.2960971217745752E-3</c:v>
                      </c:pt>
                      <c:pt idx="1019">
                        <c:v>3.3036954103681472E-3</c:v>
                      </c:pt>
                      <c:pt idx="1020">
                        <c:v>3.3113112148259105E-3</c:v>
                      </c:pt>
                      <c:pt idx="1021">
                        <c:v>3.3189445755261024E-3</c:v>
                      </c:pt>
                      <c:pt idx="1022">
                        <c:v>3.3265955329400427E-3</c:v>
                      </c:pt>
                      <c:pt idx="1023">
                        <c:v>3.3342641276323495E-3</c:v>
                      </c:pt>
                      <c:pt idx="1024">
                        <c:v>3.3419504002611417E-3</c:v>
                      </c:pt>
                      <c:pt idx="1025">
                        <c:v>3.3496543915782751E-3</c:v>
                      </c:pt>
                      <c:pt idx="1026">
                        <c:v>3.3573761424295417E-3</c:v>
                      </c:pt>
                      <c:pt idx="1027">
                        <c:v>3.3651156937549078E-3</c:v>
                      </c:pt>
                      <c:pt idx="1028">
                        <c:v>3.3728730865886861E-3</c:v>
                      </c:pt>
                      <c:pt idx="1029">
                        <c:v>3.3806483620598127E-3</c:v>
                      </c:pt>
                      <c:pt idx="1030">
                        <c:v>3.3883635405399983E-3</c:v>
                      </c:pt>
                      <c:pt idx="1031">
                        <c:v>3.3961745251954172E-3</c:v>
                      </c:pt>
                      <c:pt idx="1032">
                        <c:v>3.4040035160300898E-3</c:v>
                      </c:pt>
                      <c:pt idx="1033">
                        <c:v>3.4118505545525464E-3</c:v>
                      </c:pt>
                      <c:pt idx="1034">
                        <c:v>3.4197156823670065E-3</c:v>
                      </c:pt>
                      <c:pt idx="1035">
                        <c:v>3.4275989411735887E-3</c:v>
                      </c:pt>
                      <c:pt idx="1036">
                        <c:v>3.4355003727685506E-3</c:v>
                      </c:pt>
                      <c:pt idx="1037">
                        <c:v>3.4434200190444943E-3</c:v>
                      </c:pt>
                      <c:pt idx="1038">
                        <c:v>3.4513579219905997E-3</c:v>
                      </c:pt>
                      <c:pt idx="1039">
                        <c:v>3.4593141236928327E-3</c:v>
                      </c:pt>
                      <c:pt idx="1040">
                        <c:v>3.4672886663341851E-3</c:v>
                      </c:pt>
                      <c:pt idx="1041">
                        <c:v>3.4752815921948884E-3</c:v>
                      </c:pt>
                      <c:pt idx="1042">
                        <c:v>3.483292943652642E-3</c:v>
                      </c:pt>
                      <c:pt idx="1043">
                        <c:v>3.4912423734308599E-3</c:v>
                      </c:pt>
                      <c:pt idx="1044">
                        <c:v>3.4992905182892687E-3</c:v>
                      </c:pt>
                      <c:pt idx="1045">
                        <c:v>3.5073572160376587E-3</c:v>
                      </c:pt>
                      <c:pt idx="1046">
                        <c:v>3.5154425094448701E-3</c:v>
                      </c:pt>
                      <c:pt idx="1047">
                        <c:v>3.5235464413783061E-3</c:v>
                      </c:pt>
                      <c:pt idx="1048">
                        <c:v>3.5316690548042188E-3</c:v>
                      </c:pt>
                      <c:pt idx="1049">
                        <c:v>3.5398103927878925E-3</c:v>
                      </c:pt>
                      <c:pt idx="1050">
                        <c:v>3.5478888043946346E-3</c:v>
                      </c:pt>
                      <c:pt idx="1051">
                        <c:v>3.5560675327626777E-3</c:v>
                      </c:pt>
                      <c:pt idx="1052">
                        <c:v>3.5642651150467847E-3</c:v>
                      </c:pt>
                      <c:pt idx="1053">
                        <c:v>3.5724815947097222E-3</c:v>
                      </c:pt>
                      <c:pt idx="1054">
                        <c:v>3.5807170153144426E-3</c:v>
                      </c:pt>
                      <c:pt idx="1055">
                        <c:v>3.5889714205243279E-3</c:v>
                      </c:pt>
                      <c:pt idx="1056">
                        <c:v>3.5971620254332485E-3</c:v>
                      </c:pt>
                      <c:pt idx="1057">
                        <c:v>3.6054543403066541E-3</c:v>
                      </c:pt>
                      <c:pt idx="1058">
                        <c:v>3.6137657709400576E-3</c:v>
                      </c:pt>
                      <c:pt idx="1059">
                        <c:v>3.622096361399838E-3</c:v>
                      </c:pt>
                      <c:pt idx="1060">
                        <c:v>3.6304461558539576E-3</c:v>
                      </c:pt>
                      <c:pt idx="1061">
                        <c:v>3.6387314127204994E-3</c:v>
                      </c:pt>
                      <c:pt idx="1062">
                        <c:v>3.6471195549283488E-3</c:v>
                      </c:pt>
                      <c:pt idx="1063">
                        <c:v>3.6555270338010219E-3</c:v>
                      </c:pt>
                      <c:pt idx="1064">
                        <c:v>3.6639538939141339E-3</c:v>
                      </c:pt>
                      <c:pt idx="1065">
                        <c:v>3.6724001799460526E-3</c:v>
                      </c:pt>
                      <c:pt idx="1066">
                        <c:v>3.6807811825835691E-3</c:v>
                      </c:pt>
                      <c:pt idx="1067">
                        <c:v>3.6892662595220801E-3</c:v>
                      </c:pt>
                      <c:pt idx="1068">
                        <c:v>3.6977708965830404E-3</c:v>
                      </c:pt>
                      <c:pt idx="1069">
                        <c:v>3.7062097992403347E-3</c:v>
                      </c:pt>
                      <c:pt idx="1070">
                        <c:v>3.7147534951942275E-3</c:v>
                      </c:pt>
                      <c:pt idx="1071">
                        <c:v>3.7233168864013629E-3</c:v>
                      </c:pt>
                      <c:pt idx="1072">
                        <c:v>3.7319000182639813E-3</c:v>
                      </c:pt>
                      <c:pt idx="1073">
                        <c:v>3.7404168090175646E-3</c:v>
                      </c:pt>
                      <c:pt idx="1074">
                        <c:v>3.74903936027293E-3</c:v>
                      </c:pt>
                      <c:pt idx="1075">
                        <c:v>3.757681788561775E-3</c:v>
                      </c:pt>
                      <c:pt idx="1076">
                        <c:v>3.7662574174251134E-3</c:v>
                      </c:pt>
                      <c:pt idx="1077">
                        <c:v>3.7749395374349327E-3</c:v>
                      </c:pt>
                      <c:pt idx="1078">
                        <c:v>3.7836416717983994E-3</c:v>
                      </c:pt>
                      <c:pt idx="1079">
                        <c:v>3.7922765452536198E-3</c:v>
                      </c:pt>
                      <c:pt idx="1080">
                        <c:v>3.8010186455476628E-3</c:v>
                      </c:pt>
                      <c:pt idx="1081">
                        <c:v>3.8096931760270908E-3</c:v>
                      </c:pt>
                      <c:pt idx="1082">
                        <c:v>3.8184754258015824E-3</c:v>
                      </c:pt>
                      <c:pt idx="1083">
                        <c:v>3.8272779207526634E-3</c:v>
                      </c:pt>
                      <c:pt idx="1084">
                        <c:v>3.8360123790841688E-3</c:v>
                      </c:pt>
                      <c:pt idx="1085">
                        <c:v>3.8448553008877274E-3</c:v>
                      </c:pt>
                      <c:pt idx="1086">
                        <c:v>3.8536298736027499E-3</c:v>
                      </c:pt>
                      <c:pt idx="1087">
                        <c:v>3.8625134079255099E-3</c:v>
                      </c:pt>
                      <c:pt idx="1088">
                        <c:v>3.8713282792557238E-3</c:v>
                      </c:pt>
                      <c:pt idx="1089">
                        <c:v>3.8802526126171131E-3</c:v>
                      </c:pt>
                      <c:pt idx="1090">
                        <c:v>3.8891079676402866E-3</c:v>
                      </c:pt>
                      <c:pt idx="1091">
                        <c:v>3.8980732874163535E-3</c:v>
                      </c:pt>
                      <c:pt idx="1092">
                        <c:v>3.9069693120602558E-3</c:v>
                      </c:pt>
                      <c:pt idx="1093">
                        <c:v>3.9159758064876019E-3</c:v>
                      </c:pt>
                      <c:pt idx="1094">
                        <c:v>3.9249126875339144E-3</c:v>
                      </c:pt>
                      <c:pt idx="1095">
                        <c:v>3.933960545713649E-3</c:v>
                      </c:pt>
                      <c:pt idx="1096">
                        <c:v>3.9429384708018628E-3</c:v>
                      </c:pt>
                      <c:pt idx="1097">
                        <c:v>3.9520278827035737E-3</c:v>
                      </c:pt>
                      <c:pt idx="1098">
                        <c:v>3.9610470403349642E-3</c:v>
                      </c:pt>
                      <c:pt idx="1099">
                        <c:v>3.9701781968006951E-3</c:v>
                      </c:pt>
                      <c:pt idx="1100">
                        <c:v>3.979238776342247E-3</c:v>
                      </c:pt>
                      <c:pt idx="1101">
                        <c:v>3.9883200335706801E-3</c:v>
                      </c:pt>
                      <c:pt idx="1102">
                        <c:v>3.9975140607789164E-3</c:v>
                      </c:pt>
                      <c:pt idx="1103">
                        <c:v>4.0066370251197478E-3</c:v>
                      </c:pt>
                      <c:pt idx="1104">
                        <c:v>4.0158732773543761E-3</c:v>
                      </c:pt>
                      <c:pt idx="1105">
                        <c:v>4.0250381403541171E-3</c:v>
                      </c:pt>
                      <c:pt idx="1106">
                        <c:v>4.0342239190322244E-3</c:v>
                      </c:pt>
                      <c:pt idx="1107">
                        <c:v>4.0434306611215999E-3</c:v>
                      </c:pt>
                      <c:pt idx="1108">
                        <c:v>4.052751731446964E-3</c:v>
                      </c:pt>
                      <c:pt idx="1109">
                        <c:v>4.0620007569578415E-3</c:v>
                      </c:pt>
                      <c:pt idx="1110">
                        <c:v>4.0712708902193419E-3</c:v>
                      </c:pt>
                      <c:pt idx="1111">
                        <c:v>4.0806561389009231E-3</c:v>
                      </c:pt>
                      <c:pt idx="1112">
                        <c:v>4.0899688467179174E-3</c:v>
                      </c:pt>
                      <c:pt idx="1113">
                        <c:v>4.0993028076187167E-3</c:v>
                      </c:pt>
                      <c:pt idx="1114">
                        <c:v>4.1086580701062457E-3</c:v>
                      </c:pt>
                      <c:pt idx="1115">
                        <c:v>4.1181295051385238E-3</c:v>
                      </c:pt>
                      <c:pt idx="1116">
                        <c:v>4.1275277331510032E-3</c:v>
                      </c:pt>
                      <c:pt idx="1117">
                        <c:v>4.1369474094180058E-3</c:v>
                      </c:pt>
                      <c:pt idx="1118">
                        <c:v>4.1463885828878621E-3</c:v>
                      </c:pt>
                      <c:pt idx="1119">
                        <c:v>4.1558513026206181E-3</c:v>
                      </c:pt>
                      <c:pt idx="1120">
                        <c:v>4.1653356177882806E-3</c:v>
                      </c:pt>
                      <c:pt idx="1121">
                        <c:v>4.1749377080616372E-3</c:v>
                      </c:pt>
                      <c:pt idx="1122">
                        <c:v>4.1844655814491346E-3</c:v>
                      </c:pt>
                      <c:pt idx="1123">
                        <c:v>4.1940151989625606E-3</c:v>
                      </c:pt>
                      <c:pt idx="1124">
                        <c:v>4.2035866102254826E-3</c:v>
                      </c:pt>
                      <c:pt idx="1125">
                        <c:v>4.21317986497471E-3</c:v>
                      </c:pt>
                      <c:pt idx="1126">
                        <c:v>4.2227950130605601E-3</c:v>
                      </c:pt>
                      <c:pt idx="1127">
                        <c:v>4.2324321044471223E-3</c:v>
                      </c:pt>
                      <c:pt idx="1128">
                        <c:v>4.2420911892124989E-3</c:v>
                      </c:pt>
                      <c:pt idx="1129">
                        <c:v>4.2517723175490895E-3</c:v>
                      </c:pt>
                      <c:pt idx="1130">
                        <c:v>4.2614755397638419E-3</c:v>
                      </c:pt>
                      <c:pt idx="1131">
                        <c:v>4.2712009062784969E-3</c:v>
                      </c:pt>
                      <c:pt idx="1132">
                        <c:v>4.280948467629892E-3</c:v>
                      </c:pt>
                      <c:pt idx="1133">
                        <c:v>4.2907182744701712E-3</c:v>
                      </c:pt>
                      <c:pt idx="1134">
                        <c:v>4.30051037756709E-3</c:v>
                      </c:pt>
                      <c:pt idx="1135">
                        <c:v>4.3103248278042652E-3</c:v>
                      </c:pt>
                      <c:pt idx="1136">
                        <c:v>4.3201616761814202E-3</c:v>
                      </c:pt>
                      <c:pt idx="1137">
                        <c:v>4.3300209738146942E-3</c:v>
                      </c:pt>
                      <c:pt idx="1138">
                        <c:v>4.3398028431330671E-3</c:v>
                      </c:pt>
                      <c:pt idx="1139">
                        <c:v>4.3497069650403741E-3</c:v>
                      </c:pt>
                      <c:pt idx="1140">
                        <c:v>4.3596336897327188E-3</c:v>
                      </c:pt>
                      <c:pt idx="1141">
                        <c:v>4.3695830687932487E-3</c:v>
                      </c:pt>
                      <c:pt idx="1142">
                        <c:v>4.3795551539228591E-3</c:v>
                      </c:pt>
                      <c:pt idx="1143">
                        <c:v>4.3895499969404082E-3</c:v>
                      </c:pt>
                      <c:pt idx="1144">
                        <c:v>4.3994663471604648E-3</c:v>
                      </c:pt>
                      <c:pt idx="1145">
                        <c:v>4.4095066306950766E-3</c:v>
                      </c:pt>
                      <c:pt idx="1146">
                        <c:v>4.4195698277572585E-3</c:v>
                      </c:pt>
                      <c:pt idx="1147">
                        <c:v>4.4295539952151032E-3</c:v>
                      </c:pt>
                      <c:pt idx="1148">
                        <c:v>4.4396629435589259E-3</c:v>
                      </c:pt>
                      <c:pt idx="1149">
                        <c:v>4.4497949621343678E-3</c:v>
                      </c:pt>
                      <c:pt idx="1150">
                        <c:v>4.4598474106274221E-3</c:v>
                      </c:pt>
                      <c:pt idx="1151">
                        <c:v>4.4700254933743725E-3</c:v>
                      </c:pt>
                      <c:pt idx="1152">
                        <c:v>4.4802268041286616E-3</c:v>
                      </c:pt>
                      <c:pt idx="1153">
                        <c:v>4.4903480006262507E-3</c:v>
                      </c:pt>
                      <c:pt idx="1154">
                        <c:v>4.500595690581752E-3</c:v>
                      </c:pt>
                      <c:pt idx="1155">
                        <c:v>4.5108667673993399E-3</c:v>
                      </c:pt>
                      <c:pt idx="1156">
                        <c:v>4.5210571820643334E-3</c:v>
                      </c:pt>
                      <c:pt idx="1157">
                        <c:v>4.5313749552673083E-3</c:v>
                      </c:pt>
                      <c:pt idx="1158">
                        <c:v>4.5416116995955743E-3</c:v>
                      </c:pt>
                      <c:pt idx="1159">
                        <c:v>4.5519763814842002E-3</c:v>
                      </c:pt>
                      <c:pt idx="1160">
                        <c:v>4.562259666108748E-3</c:v>
                      </c:pt>
                      <c:pt idx="1161">
                        <c:v>4.5726714699485076E-3</c:v>
                      </c:pt>
                      <c:pt idx="1162">
                        <c:v>4.5830015064599666E-3</c:v>
                      </c:pt>
                      <c:pt idx="1163">
                        <c:v>4.5933548793635091E-3</c:v>
                      </c:pt>
                      <c:pt idx="1164">
                        <c:v>4.6038376474368883E-3</c:v>
                      </c:pt>
                      <c:pt idx="1165">
                        <c:v>4.6142380908764363E-3</c:v>
                      </c:pt>
                      <c:pt idx="1166">
                        <c:v>4.624768517767535E-3</c:v>
                      </c:pt>
                      <c:pt idx="1167">
                        <c:v>4.6352162457443903E-3</c:v>
                      </c:pt>
                      <c:pt idx="1168">
                        <c:v>4.6456875759879309E-3</c:v>
                      </c:pt>
                      <c:pt idx="1169">
                        <c:v>4.6561825618175838E-3</c:v>
                      </c:pt>
                      <c:pt idx="1170">
                        <c:v>4.6668087126778479E-3</c:v>
                      </c:pt>
                      <c:pt idx="1171">
                        <c:v>4.6773514128719777E-3</c:v>
                      </c:pt>
                      <c:pt idx="1172">
                        <c:v>4.6879179298827522E-3</c:v>
                      </c:pt>
                      <c:pt idx="1173">
                        <c:v>4.6985083175142819E-3</c:v>
                      </c:pt>
                      <c:pt idx="1174">
                        <c:v>4.709231062496301E-3</c:v>
                      </c:pt>
                      <c:pt idx="1175">
                        <c:v>4.7198695982267093E-3</c:v>
                      </c:pt>
                      <c:pt idx="1176">
                        <c:v>4.7305321672740227E-3</c:v>
                      </c:pt>
                      <c:pt idx="1177">
                        <c:v>4.7412188239314458E-3</c:v>
                      </c:pt>
                      <c:pt idx="1178">
                        <c:v>4.7519296226148635E-3</c:v>
                      </c:pt>
                      <c:pt idx="1179">
                        <c:v>4.7626646178630635E-3</c:v>
                      </c:pt>
                      <c:pt idx="1180">
                        <c:v>4.7734238643380601E-3</c:v>
                      </c:pt>
                      <c:pt idx="1181">
                        <c:v>4.7842074168253325E-3</c:v>
                      </c:pt>
                      <c:pt idx="1182">
                        <c:v>4.7950153302341557E-3</c:v>
                      </c:pt>
                      <c:pt idx="1183">
                        <c:v>4.8058476595978228E-3</c:v>
                      </c:pt>
                      <c:pt idx="1184">
                        <c:v>4.8167044600739509E-3</c:v>
                      </c:pt>
                      <c:pt idx="1185">
                        <c:v>4.8275857869447903E-3</c:v>
                      </c:pt>
                      <c:pt idx="1186">
                        <c:v>4.8384916956174468E-3</c:v>
                      </c:pt>
                      <c:pt idx="1187">
                        <c:v>4.8494222416242128E-3</c:v>
                      </c:pt>
                      <c:pt idx="1188">
                        <c:v>4.8603774806228297E-3</c:v>
                      </c:pt>
                      <c:pt idx="1189">
                        <c:v>4.8713574683967751E-3</c:v>
                      </c:pt>
                      <c:pt idx="1190">
                        <c:v>4.8823622608555337E-3</c:v>
                      </c:pt>
                      <c:pt idx="1191">
                        <c:v>4.8933919140349202E-3</c:v>
                      </c:pt>
                      <c:pt idx="1192">
                        <c:v>4.9043335563438116E-3</c:v>
                      </c:pt>
                      <c:pt idx="1193">
                        <c:v>4.9154128444654959E-3</c:v>
                      </c:pt>
                      <c:pt idx="1194">
                        <c:v>4.9265171615995671E-3</c:v>
                      </c:pt>
                      <c:pt idx="1195">
                        <c:v>4.9376465642885824E-3</c:v>
                      </c:pt>
                      <c:pt idx="1196">
                        <c:v>4.9486871601581266E-3</c:v>
                      </c:pt>
                      <c:pt idx="1197">
                        <c:v>4.9598666466758356E-3</c:v>
                      </c:pt>
                      <c:pt idx="1198">
                        <c:v>4.9710713885622463E-3</c:v>
                      </c:pt>
                      <c:pt idx="1199">
                        <c:v>4.9821867224617428E-3</c:v>
                      </c:pt>
                      <c:pt idx="1200">
                        <c:v>4.9934418872134966E-3</c:v>
                      </c:pt>
                      <c:pt idx="1201">
                        <c:v>5.0047224782972296E-3</c:v>
                      </c:pt>
                      <c:pt idx="1202">
                        <c:v>5.0159130561570819E-3</c:v>
                      </c:pt>
                      <c:pt idx="1203">
                        <c:v>5.0272444114378909E-3</c:v>
                      </c:pt>
                      <c:pt idx="1204">
                        <c:v>5.038485348423041E-3</c:v>
                      </c:pt>
                      <c:pt idx="1205">
                        <c:v>5.0498676963467212E-3</c:v>
                      </c:pt>
                      <c:pt idx="1206">
                        <c:v>5.0611592190800943E-3</c:v>
                      </c:pt>
                      <c:pt idx="1207">
                        <c:v>5.0725927891204928E-3</c:v>
                      </c:pt>
                      <c:pt idx="1208">
                        <c:v>5.0839351252448548E-3</c:v>
                      </c:pt>
                      <c:pt idx="1209">
                        <c:v>5.0953028228744824E-3</c:v>
                      </c:pt>
                      <c:pt idx="1210">
                        <c:v>5.1068135260910006E-3</c:v>
                      </c:pt>
                      <c:pt idx="1211">
                        <c:v>5.1182323799090256E-3</c:v>
                      </c:pt>
                      <c:pt idx="1212">
                        <c:v>5.1296767663261723E-3</c:v>
                      </c:pt>
                      <c:pt idx="1213">
                        <c:v>5.1412651230748159E-3</c:v>
                      </c:pt>
                      <c:pt idx="1214">
                        <c:v>5.1527610107903491E-3</c:v>
                      </c:pt>
                      <c:pt idx="1215">
                        <c:v>5.1642826033530802E-3</c:v>
                      </c:pt>
                      <c:pt idx="1216">
                        <c:v>5.1758299582391285E-3</c:v>
                      </c:pt>
                      <c:pt idx="1217">
                        <c:v>5.1875225787995803E-3</c:v>
                      </c:pt>
                      <c:pt idx="1218">
                        <c:v>5.19912189835617E-3</c:v>
                      </c:pt>
                      <c:pt idx="1219">
                        <c:v>5.210747154033921E-3</c:v>
                      </c:pt>
                      <c:pt idx="1220">
                        <c:v>5.2223984038261137E-3</c:v>
                      </c:pt>
                      <c:pt idx="1221">
                        <c:v>5.2340757058556685E-3</c:v>
                      </c:pt>
                      <c:pt idx="1222">
                        <c:v>5.2457791183754899E-3</c:v>
                      </c:pt>
                      <c:pt idx="1223">
                        <c:v>5.2575086997687301E-3</c:v>
                      </c:pt>
                      <c:pt idx="1224">
                        <c:v>5.2692645085490909E-3</c:v>
                      </c:pt>
                      <c:pt idx="1225">
                        <c:v>5.2810466033610913E-3</c:v>
                      </c:pt>
                      <c:pt idx="1226">
                        <c:v>5.2928550429804143E-3</c:v>
                      </c:pt>
                      <c:pt idx="1227">
                        <c:v>5.3046898863141319E-3</c:v>
                      </c:pt>
                      <c:pt idx="1228">
                        <c:v>5.3165511924010552E-3</c:v>
                      </c:pt>
                      <c:pt idx="1229">
                        <c:v>5.3284390204119837E-3</c:v>
                      </c:pt>
                      <c:pt idx="1230">
                        <c:v>5.3403534296500577E-3</c:v>
                      </c:pt>
                      <c:pt idx="1231">
                        <c:v>5.3521712398350218E-3</c:v>
                      </c:pt>
                      <c:pt idx="1232">
                        <c:v>5.3641387144029605E-3</c:v>
                      </c:pt>
                      <c:pt idx="1233">
                        <c:v>5.3761329482880362E-3</c:v>
                      </c:pt>
                      <c:pt idx="1234">
                        <c:v>5.3881540013241682E-3</c:v>
                      </c:pt>
                      <c:pt idx="1235">
                        <c:v>5.4000775906659281E-3</c:v>
                      </c:pt>
                      <c:pt idx="1236">
                        <c:v>5.4121521840104379E-3</c:v>
                      </c:pt>
                      <c:pt idx="1237">
                        <c:v>5.4242537761900632E-3</c:v>
                      </c:pt>
                      <c:pt idx="1238">
                        <c:v>5.4362572516840563E-3</c:v>
                      </c:pt>
                      <c:pt idx="1239">
                        <c:v>5.4484127428836163E-3</c:v>
                      </c:pt>
                      <c:pt idx="1240">
                        <c:v>5.4605954138061737E-3</c:v>
                      </c:pt>
                      <c:pt idx="1241">
                        <c:v>5.4726793106769193E-3</c:v>
                      </c:pt>
                      <c:pt idx="1242">
                        <c:v>5.4849162417342822E-3</c:v>
                      </c:pt>
                      <c:pt idx="1243">
                        <c:v>5.4970539588122076E-3</c:v>
                      </c:pt>
                      <c:pt idx="1244">
                        <c:v>5.5092185357671795E-3</c:v>
                      </c:pt>
                      <c:pt idx="1245">
                        <c:v>5.5215371686661643E-3</c:v>
                      </c:pt>
                      <c:pt idx="1246">
                        <c:v>5.5337559251676044E-3</c:v>
                      </c:pt>
                      <c:pt idx="1247">
                        <c:v>5.546129423759494E-3</c:v>
                      </c:pt>
                      <c:pt idx="1248">
                        <c:v>5.5584026011165034E-3</c:v>
                      </c:pt>
                      <c:pt idx="1249">
                        <c:v>5.5707029381142159E-3</c:v>
                      </c:pt>
                      <c:pt idx="1250">
                        <c:v>5.5830304948549262E-3</c:v>
                      </c:pt>
                      <c:pt idx="1251">
                        <c:v>5.5955141715657792E-3</c:v>
                      </c:pt>
                      <c:pt idx="1252">
                        <c:v>5.6078966337451E-3</c:v>
                      </c:pt>
                      <c:pt idx="1253">
                        <c:v>5.6203064974044079E-3</c:v>
                      </c:pt>
                      <c:pt idx="1254">
                        <c:v>5.6327438231811681E-3</c:v>
                      </c:pt>
                      <c:pt idx="1255">
                        <c:v>5.6452086718470464E-3</c:v>
                      </c:pt>
                      <c:pt idx="1256">
                        <c:v>5.6577011043081596E-3</c:v>
                      </c:pt>
                      <c:pt idx="1257">
                        <c:v>5.6703517447762595E-3</c:v>
                      </c:pt>
                      <c:pt idx="1258">
                        <c:v>5.6828998170123908E-3</c:v>
                      </c:pt>
                      <c:pt idx="1259">
                        <c:v>5.6954756572114122E-3</c:v>
                      </c:pt>
                      <c:pt idx="1260">
                        <c:v>5.707947894951295E-3</c:v>
                      </c:pt>
                      <c:pt idx="1261">
                        <c:v>5.7205791647083979E-3</c:v>
                      </c:pt>
                      <c:pt idx="1262">
                        <c:v>5.7332383865384071E-3</c:v>
                      </c:pt>
                      <c:pt idx="1263">
                        <c:v>5.745925622297198E-3</c:v>
                      </c:pt>
                      <c:pt idx="1264">
                        <c:v>5.7586409339775444E-3</c:v>
                      </c:pt>
                      <c:pt idx="1265">
                        <c:v>5.7713843837094055E-3</c:v>
                      </c:pt>
                      <c:pt idx="1266">
                        <c:v>5.7841560337602077E-3</c:v>
                      </c:pt>
                      <c:pt idx="1267">
                        <c:v>5.7968224682284622E-3</c:v>
                      </c:pt>
                      <c:pt idx="1268">
                        <c:v>5.8096504108932894E-3</c:v>
                      </c:pt>
                      <c:pt idx="1269">
                        <c:v>5.8225067408537237E-3</c:v>
                      </c:pt>
                      <c:pt idx="1270">
                        <c:v>5.8352571576204123E-3</c:v>
                      </c:pt>
                      <c:pt idx="1271">
                        <c:v>5.8481701534319518E-3</c:v>
                      </c:pt>
                      <c:pt idx="1272">
                        <c:v>5.8611117247554688E-3</c:v>
                      </c:pt>
                      <c:pt idx="1273">
                        <c:v>5.8739466806486812E-3</c:v>
                      </c:pt>
                      <c:pt idx="1274">
                        <c:v>5.8869452935350636E-3</c:v>
                      </c:pt>
                      <c:pt idx="1275">
                        <c:v>5.8998368210705487E-3</c:v>
                      </c:pt>
                      <c:pt idx="1276">
                        <c:v>5.9128927269374793E-3</c:v>
                      </c:pt>
                      <c:pt idx="1277">
                        <c:v>5.9258410754616953E-3</c:v>
                      </c:pt>
                      <c:pt idx="1278">
                        <c:v>5.9388177789277737E-3</c:v>
                      </c:pt>
                      <c:pt idx="1279">
                        <c:v>5.9519599467934428E-3</c:v>
                      </c:pt>
                      <c:pt idx="1280">
                        <c:v>5.9649938466716122E-3</c:v>
                      </c:pt>
                      <c:pt idx="1281">
                        <c:v>5.9780562888362802E-3</c:v>
                      </c:pt>
                      <c:pt idx="1282">
                        <c:v>5.991147335790775E-3</c:v>
                      </c:pt>
                      <c:pt idx="1283">
                        <c:v>6.0044053051250589E-3</c:v>
                      </c:pt>
                      <c:pt idx="1284">
                        <c:v>6.0175540524745955E-3</c:v>
                      </c:pt>
                      <c:pt idx="1285">
                        <c:v>6.0307315936093736E-3</c:v>
                      </c:pt>
                      <c:pt idx="1286">
                        <c:v>6.0439379915834717E-3</c:v>
                      </c:pt>
                      <c:pt idx="1287">
                        <c:v>6.0571733095890314E-3</c:v>
                      </c:pt>
                      <c:pt idx="1288">
                        <c:v>6.0704376109565888E-3</c:v>
                      </c:pt>
                      <c:pt idx="1289">
                        <c:v>6.0837309591553635E-3</c:v>
                      </c:pt>
                      <c:pt idx="1290">
                        <c:v>6.0970534177935626E-3</c:v>
                      </c:pt>
                      <c:pt idx="1291">
                        <c:v>6.110405050618677E-3</c:v>
                      </c:pt>
                      <c:pt idx="1292">
                        <c:v>6.1237859215178053E-3</c:v>
                      </c:pt>
                      <c:pt idx="1293">
                        <c:v>6.1371960945179448E-3</c:v>
                      </c:pt>
                      <c:pt idx="1294">
                        <c:v>6.1506356337863105E-3</c:v>
                      </c:pt>
                      <c:pt idx="1295">
                        <c:v>6.1641046036306152E-3</c:v>
                      </c:pt>
                      <c:pt idx="1296">
                        <c:v>6.1774608255696917E-3</c:v>
                      </c:pt>
                      <c:pt idx="1297">
                        <c:v>6.1909885385619751E-3</c:v>
                      </c:pt>
                      <c:pt idx="1298">
                        <c:v>6.2045458752174433E-3</c:v>
                      </c:pt>
                      <c:pt idx="1299">
                        <c:v>6.2179897242546226E-3</c:v>
                      </c:pt>
                      <c:pt idx="1300">
                        <c:v>6.2316061894583368E-3</c:v>
                      </c:pt>
                      <c:pt idx="1301">
                        <c:v>6.2452524726792679E-3</c:v>
                      </c:pt>
                      <c:pt idx="1302">
                        <c:v>6.2587845237157711E-3</c:v>
                      </c:pt>
                      <c:pt idx="1303">
                        <c:v>6.2724903234137553E-3</c:v>
                      </c:pt>
                      <c:pt idx="1304">
                        <c:v>6.2860813927185953E-3</c:v>
                      </c:pt>
                      <c:pt idx="1305">
                        <c:v>6.2998469684669425E-3</c:v>
                      </c:pt>
                      <c:pt idx="1306">
                        <c:v>6.3134973134405664E-3</c:v>
                      </c:pt>
                      <c:pt idx="1307">
                        <c:v>6.3271772356275529E-3</c:v>
                      </c:pt>
                      <c:pt idx="1308">
                        <c:v>6.3410328051101842E-3</c:v>
                      </c:pt>
                      <c:pt idx="1309">
                        <c:v>6.354772390486158E-3</c:v>
                      </c:pt>
                      <c:pt idx="1310">
                        <c:v>6.3685417464392777E-3</c:v>
                      </c:pt>
                      <c:pt idx="1311">
                        <c:v>6.3823409374756555E-3</c:v>
                      </c:pt>
                      <c:pt idx="1312">
                        <c:v>6.3963173071943762E-3</c:v>
                      </c:pt>
                      <c:pt idx="1313">
                        <c:v>6.4101766815952135E-3</c:v>
                      </c:pt>
                      <c:pt idx="1314">
                        <c:v>6.4240660861289477E-3</c:v>
                      </c:pt>
                      <c:pt idx="1315">
                        <c:v>6.4379855858640962E-3</c:v>
                      </c:pt>
                      <c:pt idx="1316">
                        <c:v>6.4519352460101521E-3</c:v>
                      </c:pt>
                      <c:pt idx="1317">
                        <c:v>6.4659151319179185E-3</c:v>
                      </c:pt>
                      <c:pt idx="1318">
                        <c:v>6.4799253090797827E-3</c:v>
                      </c:pt>
                      <c:pt idx="1319">
                        <c:v>6.4939658431300545E-3</c:v>
                      </c:pt>
                      <c:pt idx="1320">
                        <c:v>6.5080367998452508E-3</c:v>
                      </c:pt>
                      <c:pt idx="1321">
                        <c:v>6.5219880690904081E-3</c:v>
                      </c:pt>
                      <c:pt idx="1322">
                        <c:v>6.536119743637831E-3</c:v>
                      </c:pt>
                      <c:pt idx="1323">
                        <c:v>6.5502820383310555E-3</c:v>
                      </c:pt>
                      <c:pt idx="1324">
                        <c:v>6.5644750195169958E-3</c:v>
                      </c:pt>
                      <c:pt idx="1325">
                        <c:v>6.5785472752935108E-3</c:v>
                      </c:pt>
                      <c:pt idx="1326">
                        <c:v>6.5928015008616123E-3</c:v>
                      </c:pt>
                      <c:pt idx="1327">
                        <c:v>6.6070866121158769E-3</c:v>
                      </c:pt>
                      <c:pt idx="1328">
                        <c:v>6.62125021430293E-3</c:v>
                      </c:pt>
                      <c:pt idx="1329">
                        <c:v>6.6355969674914365E-3</c:v>
                      </c:pt>
                      <c:pt idx="1330">
                        <c:v>6.6498216872868153E-3</c:v>
                      </c:pt>
                      <c:pt idx="1331">
                        <c:v>6.664230348401746E-3</c:v>
                      </c:pt>
                      <c:pt idx="1332">
                        <c:v>6.6785164495351181E-3</c:v>
                      </c:pt>
                      <c:pt idx="1333">
                        <c:v>6.6928331757632074E-3</c:v>
                      </c:pt>
                      <c:pt idx="1334">
                        <c:v>6.707335033055515E-3</c:v>
                      </c:pt>
                      <c:pt idx="1335">
                        <c:v>6.7217135376401631E-3</c:v>
                      </c:pt>
                      <c:pt idx="1336">
                        <c:v>6.7361228654046696E-3</c:v>
                      </c:pt>
                      <c:pt idx="1337">
                        <c:v>6.7507185216734234E-3</c:v>
                      </c:pt>
                      <c:pt idx="1338">
                        <c:v>6.7651900273810149E-3</c:v>
                      </c:pt>
                      <c:pt idx="1339">
                        <c:v>6.7796925556348328E-3</c:v>
                      </c:pt>
                      <c:pt idx="1340">
                        <c:v>6.7942261729378728E-3</c:v>
                      </c:pt>
                      <c:pt idx="1341">
                        <c:v>6.8087909459356903E-3</c:v>
                      </c:pt>
                      <c:pt idx="1342">
                        <c:v>6.8233869414166927E-3</c:v>
                      </c:pt>
                      <c:pt idx="1343">
                        <c:v>6.8380142263124782E-3</c:v>
                      </c:pt>
                      <c:pt idx="1344">
                        <c:v>6.8526728676981232E-3</c:v>
                      </c:pt>
                      <c:pt idx="1345">
                        <c:v>6.8673629327924918E-3</c:v>
                      </c:pt>
                      <c:pt idx="1346">
                        <c:v>6.8820844889585361E-3</c:v>
                      </c:pt>
                      <c:pt idx="1347">
                        <c:v>6.8966787999773767E-3</c:v>
                      </c:pt>
                      <c:pt idx="1348">
                        <c:v>6.9114632005262775E-3</c:v>
                      </c:pt>
                      <c:pt idx="1349">
                        <c:v>6.9262792943736301E-3</c:v>
                      </c:pt>
                      <c:pt idx="1350">
                        <c:v>6.9409673259413383E-3</c:v>
                      </c:pt>
                      <c:pt idx="1351">
                        <c:v>6.9558466677404479E-3</c:v>
                      </c:pt>
                      <c:pt idx="1352">
                        <c:v>6.9707579063634359E-3</c:v>
                      </c:pt>
                      <c:pt idx="1353">
                        <c:v>6.9855402603269381E-3</c:v>
                      </c:pt>
                      <c:pt idx="1354">
                        <c:v>7.0005151530621893E-3</c:v>
                      </c:pt>
                      <c:pt idx="1355">
                        <c:v>7.0153606109463178E-3</c:v>
                      </c:pt>
                      <c:pt idx="1356">
                        <c:v>7.0303994295248355E-3</c:v>
                      </c:pt>
                      <c:pt idx="1357">
                        <c:v>7.0453082607119313E-3</c:v>
                      </c:pt>
                      <c:pt idx="1358">
                        <c:v>7.0602487079187912E-3</c:v>
                      </c:pt>
                      <c:pt idx="1359">
                        <c:v>7.0753837530470381E-3</c:v>
                      </c:pt>
                      <c:pt idx="1360">
                        <c:v>7.0903879790537565E-3</c:v>
                      </c:pt>
                      <c:pt idx="1361">
                        <c:v>7.1054240233767493E-3</c:v>
                      </c:pt>
                      <c:pt idx="1362">
                        <c:v>7.1204919534907044E-3</c:v>
                      </c:pt>
                      <c:pt idx="1363">
                        <c:v>7.1355918370133598E-3</c:v>
                      </c:pt>
                      <c:pt idx="1364">
                        <c:v>7.1507237417058984E-3</c:v>
                      </c:pt>
                      <c:pt idx="1365">
                        <c:v>7.1658877354731495E-3</c:v>
                      </c:pt>
                      <c:pt idx="1366">
                        <c:v>7.1810838863639714E-3</c:v>
                      </c:pt>
                      <c:pt idx="1367">
                        <c:v>7.1963122625715251E-3</c:v>
                      </c:pt>
                      <c:pt idx="1368">
                        <c:v>7.2115729324335664E-3</c:v>
                      </c:pt>
                      <c:pt idx="1369">
                        <c:v>7.2268659644327948E-3</c:v>
                      </c:pt>
                      <c:pt idx="1370">
                        <c:v>7.2421914271971035E-3</c:v>
                      </c:pt>
                      <c:pt idx="1371">
                        <c:v>7.2575493894999656E-3</c:v>
                      </c:pt>
                      <c:pt idx="1372">
                        <c:v>7.2727724565582307E-3</c:v>
                      </c:pt>
                      <c:pt idx="1373">
                        <c:v>7.2881952697147106E-3</c:v>
                      </c:pt>
                      <c:pt idx="1374">
                        <c:v>7.3036507888532675E-3</c:v>
                      </c:pt>
                      <c:pt idx="1375">
                        <c:v>7.3189705558657694E-3</c:v>
                      </c:pt>
                      <c:pt idx="1376">
                        <c:v>7.3344913378034825E-3</c:v>
                      </c:pt>
                      <c:pt idx="1377">
                        <c:v>7.349875794385374E-3</c:v>
                      </c:pt>
                      <c:pt idx="1378">
                        <c:v>7.3654621147023081E-3</c:v>
                      </c:pt>
                      <c:pt idx="1379">
                        <c:v>7.3809115340131076E-3</c:v>
                      </c:pt>
                      <c:pt idx="1380">
                        <c:v>7.3965636694529966E-3</c:v>
                      </c:pt>
                      <c:pt idx="1381">
                        <c:v>7.4120783258056992E-3</c:v>
                      </c:pt>
                      <c:pt idx="1382">
                        <c:v>7.4276255249137203E-3</c:v>
                      </c:pt>
                      <c:pt idx="1383">
                        <c:v>7.4432053350370975E-3</c:v>
                      </c:pt>
                      <c:pt idx="1384">
                        <c:v>7.4589895721836937E-3</c:v>
                      </c:pt>
                      <c:pt idx="1385">
                        <c:v>7.4746351699399513E-3</c:v>
                      </c:pt>
                      <c:pt idx="1386">
                        <c:v>7.4903135851075685E-3</c:v>
                      </c:pt>
                      <c:pt idx="1387">
                        <c:v>7.5060248865226843E-3</c:v>
                      </c:pt>
                      <c:pt idx="1388">
                        <c:v>7.5217691431658292E-3</c:v>
                      </c:pt>
                      <c:pt idx="1389">
                        <c:v>7.5375464241622028E-3</c:v>
                      </c:pt>
                      <c:pt idx="1390">
                        <c:v>7.5533567987820256E-3</c:v>
                      </c:pt>
                      <c:pt idx="1391">
                        <c:v>7.5690260511687146E-3</c:v>
                      </c:pt>
                      <c:pt idx="1392">
                        <c:v>7.5849024558555991E-3</c:v>
                      </c:pt>
                      <c:pt idx="1393">
                        <c:v>7.6008121620827433E-3</c:v>
                      </c:pt>
                      <c:pt idx="1394">
                        <c:v>7.6167552397017552E-3</c:v>
                      </c:pt>
                      <c:pt idx="1395">
                        <c:v>7.6325560105905176E-3</c:v>
                      </c:pt>
                      <c:pt idx="1396">
                        <c:v>7.6485656724941944E-3</c:v>
                      </c:pt>
                      <c:pt idx="1397">
                        <c:v>7.6646089154517177E-3</c:v>
                      </c:pt>
                      <c:pt idx="1398">
                        <c:v>7.6805089576105837E-3</c:v>
                      </c:pt>
                      <c:pt idx="1399">
                        <c:v>7.6966192031808611E-3</c:v>
                      </c:pt>
                      <c:pt idx="1400">
                        <c:v>7.7125856498921341E-3</c:v>
                      </c:pt>
                      <c:pt idx="1401">
                        <c:v>7.7285852186033208E-3</c:v>
                      </c:pt>
                      <c:pt idx="1402">
                        <c:v>7.7447963064973266E-3</c:v>
                      </c:pt>
                      <c:pt idx="1403">
                        <c:v>7.7608626954212123E-3</c:v>
                      </c:pt>
                      <c:pt idx="1404">
                        <c:v>7.7769624136726596E-3</c:v>
                      </c:pt>
                      <c:pt idx="1405">
                        <c:v>7.793095530392544E-3</c:v>
                      </c:pt>
                      <c:pt idx="1406">
                        <c:v>7.8094419318407143E-3</c:v>
                      </c:pt>
                      <c:pt idx="1407">
                        <c:v>7.8256424265199798E-3</c:v>
                      </c:pt>
                      <c:pt idx="1408">
                        <c:v>7.8418765287259027E-3</c:v>
                      </c:pt>
                      <c:pt idx="1409">
                        <c:v>7.8581443081764471E-3</c:v>
                      </c:pt>
                      <c:pt idx="1410">
                        <c:v>7.8744458347342564E-3</c:v>
                      </c:pt>
                      <c:pt idx="1411">
                        <c:v>7.8905994885475044E-3</c:v>
                      </c:pt>
                      <c:pt idx="1412">
                        <c:v>7.9069683425765334E-3</c:v>
                      </c:pt>
                      <c:pt idx="1413">
                        <c:v>7.9233711533895183E-3</c:v>
                      </c:pt>
                      <c:pt idx="1414">
                        <c:v>7.939807991428998E-3</c:v>
                      </c:pt>
                      <c:pt idx="1415">
                        <c:v>7.9562789272836013E-3</c:v>
                      </c:pt>
                      <c:pt idx="1416">
                        <c:v>7.9726004536653135E-3</c:v>
                      </c:pt>
                      <c:pt idx="1417">
                        <c:v>7.98913941667404E-3</c:v>
                      </c:pt>
                      <c:pt idx="1418">
                        <c:v>8.0055283531289042E-3</c:v>
                      </c:pt>
                      <c:pt idx="1419">
                        <c:v>8.0221356242529563E-3</c:v>
                      </c:pt>
                      <c:pt idx="1420">
                        <c:v>8.0385922491935328E-3</c:v>
                      </c:pt>
                      <c:pt idx="1421">
                        <c:v>8.0552681105545004E-3</c:v>
                      </c:pt>
                      <c:pt idx="1422">
                        <c:v>8.0717927035432249E-3</c:v>
                      </c:pt>
                      <c:pt idx="1423">
                        <c:v>8.0883511951148086E-3</c:v>
                      </c:pt>
                      <c:pt idx="1424">
                        <c:v>8.1049436548088702E-3</c:v>
                      </c:pt>
                      <c:pt idx="1425">
                        <c:v>8.1217571605243198E-3</c:v>
                      </c:pt>
                      <c:pt idx="1426">
                        <c:v>8.1384181492821228E-3</c:v>
                      </c:pt>
                      <c:pt idx="1427">
                        <c:v>8.155113316425322E-3</c:v>
                      </c:pt>
                      <c:pt idx="1428">
                        <c:v>8.1718427320675319E-3</c:v>
                      </c:pt>
                      <c:pt idx="1429">
                        <c:v>8.1886064664661931E-3</c:v>
                      </c:pt>
                      <c:pt idx="1430">
                        <c:v>8.2054045900228755E-3</c:v>
                      </c:pt>
                      <c:pt idx="1431">
                        <c:v>8.2222371732835545E-3</c:v>
                      </c:pt>
                      <c:pt idx="1432">
                        <c:v>8.2391042869389402E-3</c:v>
                      </c:pt>
                      <c:pt idx="1433">
                        <c:v>8.255815902449894E-3</c:v>
                      </c:pt>
                      <c:pt idx="1434">
                        <c:v>8.2727518995769338E-3</c:v>
                      </c:pt>
                      <c:pt idx="1435">
                        <c:v>8.2897226392420979E-3</c:v>
                      </c:pt>
                      <c:pt idx="1436">
                        <c:v>8.3065369254332576E-3</c:v>
                      </c:pt>
                      <c:pt idx="1437">
                        <c:v>8.3235769717675077E-3</c:v>
                      </c:pt>
                      <c:pt idx="1438">
                        <c:v>8.3404599256886661E-3</c:v>
                      </c:pt>
                      <c:pt idx="1439">
                        <c:v>8.3575695617329557E-3</c:v>
                      </c:pt>
                      <c:pt idx="1440">
                        <c:v>8.3745214638156953E-3</c:v>
                      </c:pt>
                      <c:pt idx="1441">
                        <c:v>8.3917009737669145E-3</c:v>
                      </c:pt>
                      <c:pt idx="1442">
                        <c:v>8.4087221055880942E-3</c:v>
                      </c:pt>
                      <c:pt idx="1443">
                        <c:v>8.4257777618673528E-3</c:v>
                      </c:pt>
                      <c:pt idx="1444">
                        <c:v>8.4428680126316605E-3</c:v>
                      </c:pt>
                      <c:pt idx="1445">
                        <c:v>8.4601877288287552E-3</c:v>
                      </c:pt>
                      <c:pt idx="1446">
                        <c:v>8.4773477743325786E-3</c:v>
                      </c:pt>
                      <c:pt idx="1447">
                        <c:v>8.4945426260571617E-3</c:v>
                      </c:pt>
                      <c:pt idx="1448">
                        <c:v>8.5117723546009605E-3</c:v>
                      </c:pt>
                      <c:pt idx="1449">
                        <c:v>8.5290370307056548E-3</c:v>
                      </c:pt>
                      <c:pt idx="1450">
                        <c:v>8.5461399408465477E-3</c:v>
                      </c:pt>
                      <c:pt idx="1451">
                        <c:v>8.5634743257287302E-3</c:v>
                      </c:pt>
                      <c:pt idx="1452">
                        <c:v>8.5808438704493024E-3</c:v>
                      </c:pt>
                      <c:pt idx="1453">
                        <c:v>8.5982486463239971E-3</c:v>
                      </c:pt>
                      <c:pt idx="1454">
                        <c:v>8.6154903435329156E-3</c:v>
                      </c:pt>
                      <c:pt idx="1455">
                        <c:v>8.6329653938594063E-3</c:v>
                      </c:pt>
                      <c:pt idx="1456">
                        <c:v>8.650475889340108E-3</c:v>
                      </c:pt>
                      <c:pt idx="1457">
                        <c:v>8.6678223155871332E-3</c:v>
                      </c:pt>
                      <c:pt idx="1458">
                        <c:v>8.6854035123787466E-3</c:v>
                      </c:pt>
                      <c:pt idx="1459">
                        <c:v>8.7028199774819882E-3</c:v>
                      </c:pt>
                      <c:pt idx="1460">
                        <c:v>8.7202713670716213E-3</c:v>
                      </c:pt>
                      <c:pt idx="1461">
                        <c:v>8.7379589478039869E-3</c:v>
                      </c:pt>
                      <c:pt idx="1462">
                        <c:v>8.7554808000554207E-3</c:v>
                      </c:pt>
                      <c:pt idx="1463">
                        <c:v>8.7730377881215498E-3</c:v>
                      </c:pt>
                      <c:pt idx="1464">
                        <c:v>8.7906299824586885E-3</c:v>
                      </c:pt>
                      <c:pt idx="1465">
                        <c:v>8.8082574536644739E-3</c:v>
                      </c:pt>
                      <c:pt idx="1466">
                        <c:v>8.8259202724780689E-3</c:v>
                      </c:pt>
                      <c:pt idx="1467">
                        <c:v>8.8436185097805192E-3</c:v>
                      </c:pt>
                      <c:pt idx="1468">
                        <c:v>8.8613522365949913E-3</c:v>
                      </c:pt>
                      <c:pt idx="1469">
                        <c:v>8.8791215240870813E-3</c:v>
                      </c:pt>
                      <c:pt idx="1470">
                        <c:v>8.8969264435650643E-3</c:v>
                      </c:pt>
                      <c:pt idx="1471">
                        <c:v>8.9145617987459302E-3</c:v>
                      </c:pt>
                      <c:pt idx="1472">
                        <c:v>8.932437785078318E-3</c:v>
                      </c:pt>
                      <c:pt idx="1473">
                        <c:v>8.9503496173551911E-3</c:v>
                      </c:pt>
                      <c:pt idx="1474">
                        <c:v>8.9680908671560481E-3</c:v>
                      </c:pt>
                      <c:pt idx="1475">
                        <c:v>8.9860741930208633E-3</c:v>
                      </c:pt>
                      <c:pt idx="1476">
                        <c:v>9.003886255543889E-3</c:v>
                      </c:pt>
                      <c:pt idx="1477">
                        <c:v>9.0217336248721528E-3</c:v>
                      </c:pt>
                      <c:pt idx="1478">
                        <c:v>9.0398245182456583E-3</c:v>
                      </c:pt>
                      <c:pt idx="1479">
                        <c:v>9.0577431238633623E-3</c:v>
                      </c:pt>
                      <c:pt idx="1480">
                        <c:v>9.0756972474744339E-3</c:v>
                      </c:pt>
                      <c:pt idx="1481">
                        <c:v>9.0936869594821189E-3</c:v>
                      </c:pt>
                      <c:pt idx="1482">
                        <c:v>9.1117123304291885E-3</c:v>
                      </c:pt>
                      <c:pt idx="1483">
                        <c:v>9.129773430998276E-3</c:v>
                      </c:pt>
                      <c:pt idx="1484">
                        <c:v>9.1478703320121094E-3</c:v>
                      </c:pt>
                      <c:pt idx="1485">
                        <c:v>9.1660031044337835E-3</c:v>
                      </c:pt>
                      <c:pt idx="1486">
                        <c:v>9.1841718193670756E-3</c:v>
                      </c:pt>
                      <c:pt idx="1487">
                        <c:v>9.2023765480567076E-3</c:v>
                      </c:pt>
                      <c:pt idx="1488">
                        <c:v>9.2206173618885924E-3</c:v>
                      </c:pt>
                      <c:pt idx="1489">
                        <c:v>9.2386816014356811E-3</c:v>
                      </c:pt>
                      <c:pt idx="1490">
                        <c:v>9.2569943786040432E-3</c:v>
                      </c:pt>
                      <c:pt idx="1491">
                        <c:v>9.2753434550867462E-3</c:v>
                      </c:pt>
                      <c:pt idx="1492">
                        <c:v>9.2935149092831602E-3</c:v>
                      </c:pt>
                      <c:pt idx="1493">
                        <c:v>9.3119363762182369E-3</c:v>
                      </c:pt>
                      <c:pt idx="1494">
                        <c:v>9.3301795201147127E-3</c:v>
                      </c:pt>
                      <c:pt idx="1495">
                        <c:v>9.348458404407789E-3</c:v>
                      </c:pt>
                      <c:pt idx="1496">
                        <c:v>9.3669887795211539E-3</c:v>
                      </c:pt>
                      <c:pt idx="1497">
                        <c:v>9.385339777345611E-3</c:v>
                      </c:pt>
                      <c:pt idx="1498">
                        <c:v>9.4037267268648073E-3</c:v>
                      </c:pt>
                      <c:pt idx="1499">
                        <c:v>9.422149698512192E-3</c:v>
                      </c:pt>
                      <c:pt idx="1500">
                        <c:v>9.440608762859232E-3</c:v>
                      </c:pt>
                      <c:pt idx="1501">
                        <c:v>9.4591039906156207E-3</c:v>
                      </c:pt>
                      <c:pt idx="1502">
                        <c:v>9.4776354526296125E-3</c:v>
                      </c:pt>
                      <c:pt idx="1503">
                        <c:v>9.4962032198882274E-3</c:v>
                      </c:pt>
                      <c:pt idx="1504">
                        <c:v>9.5148073635175807E-3</c:v>
                      </c:pt>
                      <c:pt idx="1505">
                        <c:v>9.5332284415589243E-3</c:v>
                      </c:pt>
                      <c:pt idx="1506">
                        <c:v>9.5519051218143393E-3</c:v>
                      </c:pt>
                      <c:pt idx="1507">
                        <c:v>9.570618391813451E-3</c:v>
                      </c:pt>
                      <c:pt idx="1508">
                        <c:v>9.5891475224163039E-3</c:v>
                      </c:pt>
                      <c:pt idx="1509">
                        <c:v>9.6079337545197183E-3</c:v>
                      </c:pt>
                      <c:pt idx="1510">
                        <c:v>9.6265351292765811E-3</c:v>
                      </c:pt>
                      <c:pt idx="1511">
                        <c:v>9.6451725170984375E-3</c:v>
                      </c:pt>
                      <c:pt idx="1512">
                        <c:v>9.6640685085471346E-3</c:v>
                      </c:pt>
                      <c:pt idx="1513">
                        <c:v>9.682778562612496E-3</c:v>
                      </c:pt>
                      <c:pt idx="1514">
                        <c:v>9.7015248401506778E-3</c:v>
                      </c:pt>
                      <c:pt idx="1515">
                        <c:v>9.7203074112919251E-3</c:v>
                      </c:pt>
                      <c:pt idx="1516">
                        <c:v>9.7391263463021908E-3</c:v>
                      </c:pt>
                      <c:pt idx="1517">
                        <c:v>9.7579817155835098E-3</c:v>
                      </c:pt>
                      <c:pt idx="1518">
                        <c:v>9.7768735896742107E-3</c:v>
                      </c:pt>
                      <c:pt idx="1519">
                        <c:v>9.795802039249164E-3</c:v>
                      </c:pt>
                      <c:pt idx="1520">
                        <c:v>9.8147671351201029E-3</c:v>
                      </c:pt>
                      <c:pt idx="1521">
                        <c:v>9.8337689482358177E-3</c:v>
                      </c:pt>
                      <c:pt idx="1522">
                        <c:v>9.8528075496825095E-3</c:v>
                      </c:pt>
                      <c:pt idx="1523">
                        <c:v>9.8716557047943271E-3</c:v>
                      </c:pt>
                      <c:pt idx="1524">
                        <c:v>9.8907676566381917E-3</c:v>
                      </c:pt>
                      <c:pt idx="1525">
                        <c:v>9.9099166100463723E-3</c:v>
                      </c:pt>
                      <c:pt idx="1526">
                        <c:v>9.928874013250431E-3</c:v>
                      </c:pt>
                      <c:pt idx="1527">
                        <c:v>9.9480967422109733E-3</c:v>
                      </c:pt>
                      <c:pt idx="1528">
                        <c:v>9.9671271829781423E-3</c:v>
                      </c:pt>
                      <c:pt idx="1529">
                        <c:v>9.9861940284652461E-3</c:v>
                      </c:pt>
                      <c:pt idx="1530">
                        <c:v>1.0005527731451152E-2</c:v>
                      </c:pt>
                      <c:pt idx="1531">
                        <c:v>1.0024668036151811E-2</c:v>
                      </c:pt>
                      <c:pt idx="1532">
                        <c:v>1.0043844955739159E-2</c:v>
                      </c:pt>
                      <c:pt idx="1533">
                        <c:v>1.0063058560256464E-2</c:v>
                      </c:pt>
                      <c:pt idx="1534">
                        <c:v>1.008230891988102E-2</c:v>
                      </c:pt>
                      <c:pt idx="1535">
                        <c:v>1.0101596104924353E-2</c:v>
                      </c:pt>
                      <c:pt idx="1536">
                        <c:v>1.0120920185832508E-2</c:v>
                      </c:pt>
                      <c:pt idx="1537">
                        <c:v>1.0140281233186268E-2</c:v>
                      </c:pt>
                      <c:pt idx="1538">
                        <c:v>1.0159679317701438E-2</c:v>
                      </c:pt>
                      <c:pt idx="1539">
                        <c:v>1.0179114510229121E-2</c:v>
                      </c:pt>
                      <c:pt idx="1540">
                        <c:v>1.0198352053318274E-2</c:v>
                      </c:pt>
                      <c:pt idx="1541">
                        <c:v>1.0217861225746194E-2</c:v>
                      </c:pt>
                      <c:pt idx="1542">
                        <c:v>1.0237407718694795E-2</c:v>
                      </c:pt>
                      <c:pt idx="1543">
                        <c:v>1.0256755430316639E-2</c:v>
                      </c:pt>
                      <c:pt idx="1544">
                        <c:v>1.0276376326829614E-2</c:v>
                      </c:pt>
                      <c:pt idx="1545">
                        <c:v>1.029579768535634E-2</c:v>
                      </c:pt>
                      <c:pt idx="1546">
                        <c:v>1.0315255748374516E-2</c:v>
                      </c:pt>
                      <c:pt idx="1547">
                        <c:v>1.033498855441818E-2</c:v>
                      </c:pt>
                      <c:pt idx="1548">
                        <c:v>1.035452068439292E-2</c:v>
                      </c:pt>
                      <c:pt idx="1549">
                        <c:v>1.0374089728206444E-2</c:v>
                      </c:pt>
                      <c:pt idx="1550">
                        <c:v>1.0393695755622353E-2</c:v>
                      </c:pt>
                      <c:pt idx="1551">
                        <c:v>1.0413578615284341E-2</c:v>
                      </c:pt>
                      <c:pt idx="1552">
                        <c:v>1.0433259272882073E-2</c:v>
                      </c:pt>
                      <c:pt idx="1553">
                        <c:v>1.0452977125021442E-2</c:v>
                      </c:pt>
                      <c:pt idx="1554">
                        <c:v>1.0472732241996546E-2</c:v>
                      </c:pt>
                      <c:pt idx="1555">
                        <c:v>1.0492524694234335E-2</c:v>
                      </c:pt>
                      <c:pt idx="1556">
                        <c:v>1.0512112499172733E-2</c:v>
                      </c:pt>
                      <c:pt idx="1557">
                        <c:v>1.0531979376292317E-2</c:v>
                      </c:pt>
                      <c:pt idx="1558">
                        <c:v>1.0551883799890461E-2</c:v>
                      </c:pt>
                      <c:pt idx="1559">
                        <c:v>1.0571825840926365E-2</c:v>
                      </c:pt>
                      <c:pt idx="1560">
                        <c:v>1.0591561687965037E-2</c:v>
                      </c:pt>
                      <c:pt idx="1561">
                        <c:v>1.0611578716376382E-2</c:v>
                      </c:pt>
                      <c:pt idx="1562">
                        <c:v>1.0631388775446261E-2</c:v>
                      </c:pt>
                      <c:pt idx="1563">
                        <c:v>1.0651481073205529E-2</c:v>
                      </c:pt>
                      <c:pt idx="1564">
                        <c:v>1.0671365623363582E-2</c:v>
                      </c:pt>
                      <c:pt idx="1565">
                        <c:v>1.0691533473503522E-2</c:v>
                      </c:pt>
                      <c:pt idx="1566">
                        <c:v>1.0711492794856031E-2</c:v>
                      </c:pt>
                      <c:pt idx="1567">
                        <c:v>1.0731489376954154E-2</c:v>
                      </c:pt>
                      <c:pt idx="1568">
                        <c:v>1.0751770855180231E-2</c:v>
                      </c:pt>
                      <c:pt idx="1569">
                        <c:v>1.0771842629742685E-2</c:v>
                      </c:pt>
                      <c:pt idx="1570">
                        <c:v>1.079195187498226E-2</c:v>
                      </c:pt>
                      <c:pt idx="1571">
                        <c:v>1.081209866085049E-2</c:v>
                      </c:pt>
                      <c:pt idx="1572">
                        <c:v>1.08322830574295E-2</c:v>
                      </c:pt>
                      <c:pt idx="1573">
                        <c:v>1.0852505134932263E-2</c:v>
                      </c:pt>
                      <c:pt idx="1574">
                        <c:v>1.0872764963702822E-2</c:v>
                      </c:pt>
                      <c:pt idx="1575">
                        <c:v>1.0893062614216546E-2</c:v>
                      </c:pt>
                      <c:pt idx="1576">
                        <c:v>1.0913146869694303E-2</c:v>
                      </c:pt>
                      <c:pt idx="1577">
                        <c:v>1.0933519906535013E-2</c:v>
                      </c:pt>
                      <c:pt idx="1578">
                        <c:v>1.0953930976459596E-2</c:v>
                      </c:pt>
                      <c:pt idx="1579">
                        <c:v>1.0974380150469497E-2</c:v>
                      </c:pt>
                      <c:pt idx="1580">
                        <c:v>1.0994614336433358E-2</c:v>
                      </c:pt>
                      <c:pt idx="1581">
                        <c:v>1.1015139459534898E-2</c:v>
                      </c:pt>
                      <c:pt idx="1582">
                        <c:v>1.103544879611576E-2</c:v>
                      </c:pt>
                      <c:pt idx="1583">
                        <c:v>1.1056050150387036E-2</c:v>
                      </c:pt>
                      <c:pt idx="1584">
                        <c:v>1.1076434916697428E-2</c:v>
                      </c:pt>
                      <c:pt idx="1585">
                        <c:v>1.1097112785264217E-2</c:v>
                      </c:pt>
                      <c:pt idx="1586">
                        <c:v>1.1117573261453342E-2</c:v>
                      </c:pt>
                      <c:pt idx="1587">
                        <c:v>1.1138071461967153E-2</c:v>
                      </c:pt>
                      <c:pt idx="1588">
                        <c:v>1.1158607456360476E-2</c:v>
                      </c:pt>
                      <c:pt idx="1589">
                        <c:v>1.117918131431638E-2</c:v>
                      </c:pt>
                      <c:pt idx="1590">
                        <c:v>1.1200050993381913E-2</c:v>
                      </c:pt>
                      <c:pt idx="1591">
                        <c:v>1.122070126351085E-2</c:v>
                      </c:pt>
                      <c:pt idx="1592">
                        <c:v>1.1241389607900052E-2</c:v>
                      </c:pt>
                      <c:pt idx="1593">
                        <c:v>1.1262116096749517E-2</c:v>
                      </c:pt>
                      <c:pt idx="1594">
                        <c:v>1.12828808003887E-2</c:v>
                      </c:pt>
                      <c:pt idx="1595">
                        <c:v>1.1303423515335368E-2</c:v>
                      </c:pt>
                      <c:pt idx="1596">
                        <c:v>1.1324264380177088E-2</c:v>
                      </c:pt>
                      <c:pt idx="1597">
                        <c:v>1.1345143670691074E-2</c:v>
                      </c:pt>
                      <c:pt idx="1598">
                        <c:v>1.136606145772524E-2</c:v>
                      </c:pt>
                      <c:pt idx="1599">
                        <c:v>1.1386755619502108E-2</c:v>
                      </c:pt>
                      <c:pt idx="1600">
                        <c:v>1.1407750129221203E-2</c:v>
                      </c:pt>
                      <c:pt idx="1601">
                        <c:v>1.1428783347897709E-2</c:v>
                      </c:pt>
                      <c:pt idx="1602">
                        <c:v>1.1449591707274767E-2</c:v>
                      </c:pt>
                      <c:pt idx="1603">
                        <c:v>1.1470702072018737E-2</c:v>
                      </c:pt>
                      <c:pt idx="1604">
                        <c:v>1.1491586752719744E-2</c:v>
                      </c:pt>
                      <c:pt idx="1605">
                        <c:v>1.1512509458110533E-2</c:v>
                      </c:pt>
                      <c:pt idx="1606">
                        <c:v>1.1533735828446919E-2</c:v>
                      </c:pt>
                      <c:pt idx="1607">
                        <c:v>1.1554735274562283E-2</c:v>
                      </c:pt>
                      <c:pt idx="1608">
                        <c:v>1.1575772954320574E-2</c:v>
                      </c:pt>
                      <c:pt idx="1609">
                        <c:v>1.1596848937333676E-2</c:v>
                      </c:pt>
                      <c:pt idx="1610">
                        <c:v>1.1618230809911045E-2</c:v>
                      </c:pt>
                      <c:pt idx="1611">
                        <c:v>1.1639384095843504E-2</c:v>
                      </c:pt>
                      <c:pt idx="1612">
                        <c:v>1.1660575895514679E-2</c:v>
                      </c:pt>
                      <c:pt idx="1613">
                        <c:v>1.1681806279046454E-2</c:v>
                      </c:pt>
                      <c:pt idx="1614">
                        <c:v>1.1703075316688355E-2</c:v>
                      </c:pt>
                      <c:pt idx="1615">
                        <c:v>1.1724383078817848E-2</c:v>
                      </c:pt>
                      <c:pt idx="1616">
                        <c:v>1.17457296359405E-2</c:v>
                      </c:pt>
                      <c:pt idx="1617">
                        <c:v>1.1766844113972439E-2</c:v>
                      </c:pt>
                      <c:pt idx="1618">
                        <c:v>1.1788267979803485E-2</c:v>
                      </c:pt>
                      <c:pt idx="1619">
                        <c:v>1.1809730852017431E-2</c:v>
                      </c:pt>
                      <c:pt idx="1620">
                        <c:v>1.1831232801633116E-2</c:v>
                      </c:pt>
                      <c:pt idx="1621">
                        <c:v>1.1852500982735851E-2</c:v>
                      </c:pt>
                      <c:pt idx="1622">
                        <c:v>1.1874080803829498E-2</c:v>
                      </c:pt>
                      <c:pt idx="1623">
                        <c:v>1.189542600979396E-2</c:v>
                      </c:pt>
                      <c:pt idx="1624">
                        <c:v>1.1917083984384973E-2</c:v>
                      </c:pt>
                      <c:pt idx="1625">
                        <c:v>1.1938506494164454E-2</c:v>
                      </c:pt>
                      <c:pt idx="1626">
                        <c:v>1.1960242905293603E-2</c:v>
                      </c:pt>
                      <c:pt idx="1627">
                        <c:v>1.1981742998851679E-2</c:v>
                      </c:pt>
                      <c:pt idx="1628">
                        <c:v>1.2003281741626709E-2</c:v>
                      </c:pt>
                      <c:pt idx="1629">
                        <c:v>1.2025136088898932E-2</c:v>
                      </c:pt>
                      <c:pt idx="1630">
                        <c:v>1.2046752836402058E-2</c:v>
                      </c:pt>
                      <c:pt idx="1631">
                        <c:v>1.2068408442822812E-2</c:v>
                      </c:pt>
                      <c:pt idx="1632">
                        <c:v>1.2090102978015134E-2</c:v>
                      </c:pt>
                      <c:pt idx="1633">
                        <c:v>1.2111836511958574E-2</c:v>
                      </c:pt>
                      <c:pt idx="1634">
                        <c:v>1.213360911475847E-2</c:v>
                      </c:pt>
                      <c:pt idx="1635">
                        <c:v>1.2155420856646155E-2</c:v>
                      </c:pt>
                      <c:pt idx="1636">
                        <c:v>1.217727180797926E-2</c:v>
                      </c:pt>
                      <c:pt idx="1637">
                        <c:v>1.2199162039241842E-2</c:v>
                      </c:pt>
                      <c:pt idx="1638">
                        <c:v>1.22210916210447E-2</c:v>
                      </c:pt>
                      <c:pt idx="1639">
                        <c:v>1.2243060624125564E-2</c:v>
                      </c:pt>
                      <c:pt idx="1640">
                        <c:v>1.2265069119349289E-2</c:v>
                      </c:pt>
                      <c:pt idx="1641">
                        <c:v>1.2287117177708168E-2</c:v>
                      </c:pt>
                      <c:pt idx="1642">
                        <c:v>1.2308921443668736E-2</c:v>
                      </c:pt>
                      <c:pt idx="1643">
                        <c:v>1.2331048332289084E-2</c:v>
                      </c:pt>
                      <c:pt idx="1644">
                        <c:v>1.2353214996872126E-2</c:v>
                      </c:pt>
                      <c:pt idx="1645">
                        <c:v>1.2375136557590089E-2</c:v>
                      </c:pt>
                      <c:pt idx="1646">
                        <c:v>1.2397382476497324E-2</c:v>
                      </c:pt>
                      <c:pt idx="1647">
                        <c:v>1.2419382415199217E-2</c:v>
                      </c:pt>
                      <c:pt idx="1648">
                        <c:v>1.2441707871795254E-2</c:v>
                      </c:pt>
                      <c:pt idx="1649">
                        <c:v>1.2463786468712405E-2</c:v>
                      </c:pt>
                      <c:pt idx="1650">
                        <c:v>1.2485904245495111E-2</c:v>
                      </c:pt>
                      <c:pt idx="1651">
                        <c:v>1.2508349283740644E-2</c:v>
                      </c:pt>
                      <c:pt idx="1652">
                        <c:v>1.2530546140054928E-2</c:v>
                      </c:pt>
                      <c:pt idx="1653">
                        <c:v>1.2552782386093562E-2</c:v>
                      </c:pt>
                      <c:pt idx="1654">
                        <c:v>1.2575347646502756E-2</c:v>
                      </c:pt>
                      <c:pt idx="1655">
                        <c:v>1.2597663395645964E-2</c:v>
                      </c:pt>
                      <c:pt idx="1656">
                        <c:v>1.2620018745496351E-2</c:v>
                      </c:pt>
                      <c:pt idx="1657">
                        <c:v>1.2642413766327883E-2</c:v>
                      </c:pt>
                      <c:pt idx="1658">
                        <c:v>1.2664848528539205E-2</c:v>
                      </c:pt>
                      <c:pt idx="1659">
                        <c:v>1.2687323102653917E-2</c:v>
                      </c:pt>
                      <c:pt idx="1660">
                        <c:v>1.2709837559320768E-2</c:v>
                      </c:pt>
                      <c:pt idx="1661">
                        <c:v>1.2732391969313847E-2</c:v>
                      </c:pt>
                      <c:pt idx="1662">
                        <c:v>1.2754986403532877E-2</c:v>
                      </c:pt>
                      <c:pt idx="1663">
                        <c:v>1.2777620933003355E-2</c:v>
                      </c:pt>
                      <c:pt idx="1664">
                        <c:v>1.2800000894571105E-2</c:v>
                      </c:pt>
                      <c:pt idx="1665">
                        <c:v>1.2822715305100794E-2</c:v>
                      </c:pt>
                      <c:pt idx="1666">
                        <c:v>1.2845470023787475E-2</c:v>
                      </c:pt>
                      <c:pt idx="1667">
                        <c:v>1.2867968822817398E-2</c:v>
                      </c:pt>
                      <c:pt idx="1668">
                        <c:v>1.2890803846731228E-2</c:v>
                      </c:pt>
                      <c:pt idx="1669">
                        <c:v>1.2913679392838145E-2</c:v>
                      </c:pt>
                      <c:pt idx="1670">
                        <c:v>1.2936297660356436E-2</c:v>
                      </c:pt>
                      <c:pt idx="1671">
                        <c:v>1.2959253938110765E-2</c:v>
                      </c:pt>
                      <c:pt idx="1672">
                        <c:v>1.2981952029297103E-2</c:v>
                      </c:pt>
                      <c:pt idx="1673">
                        <c:v>1.3004989323614411E-2</c:v>
                      </c:pt>
                      <c:pt idx="1674">
                        <c:v>1.3027767520179917E-2</c:v>
                      </c:pt>
                      <c:pt idx="1675">
                        <c:v>1.3050585612682748E-2</c:v>
                      </c:pt>
                      <c:pt idx="1676">
                        <c:v>1.3073744701631319E-2</c:v>
                      </c:pt>
                      <c:pt idx="1677">
                        <c:v>1.3096643323018133E-2</c:v>
                      </c:pt>
                      <c:pt idx="1678">
                        <c:v>1.3119582051265956E-2</c:v>
                      </c:pt>
                      <c:pt idx="1679">
                        <c:v>1.3142560956621795E-2</c:v>
                      </c:pt>
                      <c:pt idx="1680">
                        <c:v>1.3165883261630913E-2</c:v>
                      </c:pt>
                      <c:pt idx="1681">
                        <c:v>1.3188943263406338E-2</c:v>
                      </c:pt>
                      <c:pt idx="1682">
                        <c:v>1.3212043654699997E-2</c:v>
                      </c:pt>
                      <c:pt idx="1683">
                        <c:v>1.3235184506253975E-2</c:v>
                      </c:pt>
                      <c:pt idx="1684">
                        <c:v>1.3258365888934297E-2</c:v>
                      </c:pt>
                      <c:pt idx="1685">
                        <c:v>1.3281587873731113E-2</c:v>
                      </c:pt>
                      <c:pt idx="1686">
                        <c:v>1.3304850531758871E-2</c:v>
                      </c:pt>
                      <c:pt idx="1687">
                        <c:v>1.3328153934256631E-2</c:v>
                      </c:pt>
                      <c:pt idx="1688">
                        <c:v>1.3351498152588175E-2</c:v>
                      </c:pt>
                      <c:pt idx="1689">
                        <c:v>1.3374575293719788E-2</c:v>
                      </c:pt>
                      <c:pt idx="1690">
                        <c:v>1.3398000818911685E-2</c:v>
                      </c:pt>
                      <c:pt idx="1691">
                        <c:v>1.3421467373834869E-2</c:v>
                      </c:pt>
                      <c:pt idx="1692">
                        <c:v>1.3444975030352803E-2</c:v>
                      </c:pt>
                      <c:pt idx="1693">
                        <c:v>1.3468213739802525E-2</c:v>
                      </c:pt>
                      <c:pt idx="1694">
                        <c:v>1.3491803272428623E-2</c:v>
                      </c:pt>
                      <c:pt idx="1695">
                        <c:v>1.3515434122044522E-2</c:v>
                      </c:pt>
                      <c:pt idx="1696">
                        <c:v>1.3538794615161094E-2</c:v>
                      </c:pt>
                      <c:pt idx="1697">
                        <c:v>1.3562507769961166E-2</c:v>
                      </c:pt>
                      <c:pt idx="1698">
                        <c:v>1.3585949626622436E-2</c:v>
                      </c:pt>
                      <c:pt idx="1699">
                        <c:v>1.3609745373271944E-2</c:v>
                      </c:pt>
                      <c:pt idx="1700">
                        <c:v>1.3633268876863459E-2</c:v>
                      </c:pt>
                      <c:pt idx="1701">
                        <c:v>1.365683303920397E-2</c:v>
                      </c:pt>
                      <c:pt idx="1702">
                        <c:v>1.3680752937920416E-2</c:v>
                      </c:pt>
                      <c:pt idx="1703">
                        <c:v>1.3704399173176353E-2</c:v>
                      </c:pt>
                      <c:pt idx="1704">
                        <c:v>1.3728086279314482E-2</c:v>
                      </c:pt>
                      <c:pt idx="1705">
                        <c:v>1.3752130977849589E-2</c:v>
                      </c:pt>
                      <c:pt idx="1706">
                        <c:v>1.3775900585110835E-2</c:v>
                      </c:pt>
                      <c:pt idx="1707">
                        <c:v>1.3799711276494266E-2</c:v>
                      </c:pt>
                      <c:pt idx="1708">
                        <c:v>1.3823563123010951E-2</c:v>
                      </c:pt>
                      <c:pt idx="1709">
                        <c:v>1.3847456195794671E-2</c:v>
                      </c:pt>
                      <c:pt idx="1710">
                        <c:v>1.3871390566102206E-2</c:v>
                      </c:pt>
                      <c:pt idx="1711">
                        <c:v>1.3895366305313437E-2</c:v>
                      </c:pt>
                      <c:pt idx="1712">
                        <c:v>1.391938348493168E-2</c:v>
                      </c:pt>
                      <c:pt idx="1713">
                        <c:v>1.3943442176583791E-2</c:v>
                      </c:pt>
                      <c:pt idx="1714">
                        <c:v>1.3967542452020459E-2</c:v>
                      </c:pt>
                      <c:pt idx="1715">
                        <c:v>1.399168438311639E-2</c:v>
                      </c:pt>
                      <c:pt idx="1716">
                        <c:v>1.401586804187049E-2</c:v>
                      </c:pt>
                      <c:pt idx="1717">
                        <c:v>1.4040093500406154E-2</c:v>
                      </c:pt>
                      <c:pt idx="1718">
                        <c:v>1.4064036990823828E-2</c:v>
                      </c:pt>
                      <c:pt idx="1719">
                        <c:v>1.4088345706056264E-2</c:v>
                      </c:pt>
                      <c:pt idx="1720">
                        <c:v>1.4112696437221709E-2</c:v>
                      </c:pt>
                      <c:pt idx="1721">
                        <c:v>1.4137089256941815E-2</c:v>
                      </c:pt>
                      <c:pt idx="1722">
                        <c:v>1.4161198160571821E-2</c:v>
                      </c:pt>
                      <c:pt idx="1723">
                        <c:v>1.4185674812166231E-2</c:v>
                      </c:pt>
                      <c:pt idx="1724">
                        <c:v>1.4210193769960062E-2</c:v>
                      </c:pt>
                      <c:pt idx="1725">
                        <c:v>1.4234427343501041E-2</c:v>
                      </c:pt>
                      <c:pt idx="1726">
                        <c:v>1.4259030566673429E-2</c:v>
                      </c:pt>
                      <c:pt idx="1727">
                        <c:v>1.4283347424800381E-2</c:v>
                      </c:pt>
                      <c:pt idx="1728">
                        <c:v>1.4308035202949838E-2</c:v>
                      </c:pt>
                      <c:pt idx="1729">
                        <c:v>1.433243563189056E-2</c:v>
                      </c:pt>
                      <c:pt idx="1730">
                        <c:v>1.4356877672479833E-2</c:v>
                      </c:pt>
                      <c:pt idx="1731">
                        <c:v>1.4381692542576872E-2</c:v>
                      </c:pt>
                      <c:pt idx="1732">
                        <c:v>1.4406218584199968E-2</c:v>
                      </c:pt>
                      <c:pt idx="1733">
                        <c:v>1.4430786451687157E-2</c:v>
                      </c:pt>
                      <c:pt idx="1734">
                        <c:v>1.4455729067997325E-2</c:v>
                      </c:pt>
                      <c:pt idx="1735">
                        <c:v>1.4480381368953164E-2</c:v>
                      </c:pt>
                      <c:pt idx="1736">
                        <c:v>1.4505075711091407E-2</c:v>
                      </c:pt>
                      <c:pt idx="1737">
                        <c:v>1.4529812166107619E-2</c:v>
                      </c:pt>
                      <c:pt idx="1738">
                        <c:v>1.455459080581965E-2</c:v>
                      </c:pt>
                      <c:pt idx="1739">
                        <c:v>1.457941170216784E-2</c:v>
                      </c:pt>
                      <c:pt idx="1740">
                        <c:v>1.4604274927215173E-2</c:v>
                      </c:pt>
                      <c:pt idx="1741">
                        <c:v>1.4629517406356369E-2</c:v>
                      </c:pt>
                      <c:pt idx="1742">
                        <c:v>1.4654466079940642E-2</c:v>
                      </c:pt>
                      <c:pt idx="1743">
                        <c:v>1.4679457300130951E-2</c:v>
                      </c:pt>
                      <c:pt idx="1744">
                        <c:v>1.4704152559961905E-2</c:v>
                      </c:pt>
                      <c:pt idx="1745">
                        <c:v>1.4729228513758743E-2</c:v>
                      </c:pt>
                      <c:pt idx="1746">
                        <c:v>1.4754347231220908E-2</c:v>
                      </c:pt>
                      <c:pt idx="1747">
                        <c:v>1.4779508785276054E-2</c:v>
                      </c:pt>
                      <c:pt idx="1748">
                        <c:v>1.4804713248976253E-2</c:v>
                      </c:pt>
                      <c:pt idx="1749">
                        <c:v>1.4829960695498105E-2</c:v>
                      </c:pt>
                      <c:pt idx="1750">
                        <c:v>1.4854909147281443E-2</c:v>
                      </c:pt>
                      <c:pt idx="1751">
                        <c:v>1.4880242196154178E-2</c:v>
                      </c:pt>
                      <c:pt idx="1752">
                        <c:v>1.4905618447133276E-2</c:v>
                      </c:pt>
                      <c:pt idx="1753">
                        <c:v>1.4931037973894142E-2</c:v>
                      </c:pt>
                      <c:pt idx="1754">
                        <c:v>1.4956156468043625E-2</c:v>
                      </c:pt>
                      <c:pt idx="1755">
                        <c:v>1.4981662180599419E-2</c:v>
                      </c:pt>
                      <c:pt idx="1756">
                        <c:v>1.5006865839882255E-2</c:v>
                      </c:pt>
                      <c:pt idx="1757">
                        <c:v>1.5032458030448944E-2</c:v>
                      </c:pt>
                      <c:pt idx="1758">
                        <c:v>1.5058093865053317E-2</c:v>
                      </c:pt>
                      <c:pt idx="1759">
                        <c:v>1.5083426105404795E-2</c:v>
                      </c:pt>
                      <c:pt idx="1760">
                        <c:v>1.5109148859203421E-2</c:v>
                      </c:pt>
                      <c:pt idx="1761">
                        <c:v>1.5134566989402212E-2</c:v>
                      </c:pt>
                      <c:pt idx="1762">
                        <c:v>1.5160027880536714E-2</c:v>
                      </c:pt>
                      <c:pt idx="1763">
                        <c:v>1.5185881268356306E-2</c:v>
                      </c:pt>
                      <c:pt idx="1764">
                        <c:v>1.5211428485533095E-2</c:v>
                      </c:pt>
                      <c:pt idx="1765">
                        <c:v>1.5237018680808692E-2</c:v>
                      </c:pt>
                      <c:pt idx="1766">
                        <c:v>1.5263003366079296E-2</c:v>
                      </c:pt>
                      <c:pt idx="1767">
                        <c:v>1.5288680325807394E-2</c:v>
                      </c:pt>
                      <c:pt idx="1768">
                        <c:v>1.5314400481900277E-2</c:v>
                      </c:pt>
                      <c:pt idx="1769">
                        <c:v>1.5340163907027183E-2</c:v>
                      </c:pt>
                      <c:pt idx="1770">
                        <c:v>1.5366324492603273E-2</c:v>
                      </c:pt>
                      <c:pt idx="1771">
                        <c:v>1.5392175269524565E-2</c:v>
                      </c:pt>
                      <c:pt idx="1772">
                        <c:v>1.5418069535223396E-2</c:v>
                      </c:pt>
                      <c:pt idx="1773">
                        <c:v>1.5444007362860978E-2</c:v>
                      </c:pt>
                      <c:pt idx="1774">
                        <c:v>1.5469988825721552E-2</c:v>
                      </c:pt>
                      <c:pt idx="1775">
                        <c:v>1.5496013997212716E-2</c:v>
                      </c:pt>
                      <c:pt idx="1776">
                        <c:v>1.552208295086549E-2</c:v>
                      </c:pt>
                      <c:pt idx="1777">
                        <c:v>1.5548195760334666E-2</c:v>
                      </c:pt>
                      <c:pt idx="1778">
                        <c:v>1.5574352499398876E-2</c:v>
                      </c:pt>
                      <c:pt idx="1779">
                        <c:v>1.5600553241960935E-2</c:v>
                      </c:pt>
                      <c:pt idx="1780">
                        <c:v>1.5626798062047927E-2</c:v>
                      </c:pt>
                      <c:pt idx="1781">
                        <c:v>1.5653087033811526E-2</c:v>
                      </c:pt>
                      <c:pt idx="1782">
                        <c:v>1.5679420231528091E-2</c:v>
                      </c:pt>
                      <c:pt idx="1783">
                        <c:v>1.5705797729598993E-2</c:v>
                      </c:pt>
                      <c:pt idx="1784">
                        <c:v>1.5731857358977884E-2</c:v>
                      </c:pt>
                      <c:pt idx="1785">
                        <c:v>1.5758323072059779E-2</c:v>
                      </c:pt>
                      <c:pt idx="1786">
                        <c:v>1.5784833308426699E-2</c:v>
                      </c:pt>
                      <c:pt idx="1787">
                        <c:v>1.5811388142980165E-2</c:v>
                      </c:pt>
                      <c:pt idx="1788">
                        <c:v>1.5837622971803605E-2</c:v>
                      </c:pt>
                      <c:pt idx="1789">
                        <c:v>1.5864266614439484E-2</c:v>
                      </c:pt>
                      <c:pt idx="1790">
                        <c:v>1.5890955079691356E-2</c:v>
                      </c:pt>
                      <c:pt idx="1791">
                        <c:v>1.5917321928862787E-2</c:v>
                      </c:pt>
                      <c:pt idx="1792">
                        <c:v>1.594409964910197E-2</c:v>
                      </c:pt>
                      <c:pt idx="1793">
                        <c:v>1.5970922417516006E-2</c:v>
                      </c:pt>
                      <c:pt idx="1794">
                        <c:v>1.5997421951395453E-2</c:v>
                      </c:pt>
                      <c:pt idx="1795">
                        <c:v>1.6024334423950647E-2</c:v>
                      </c:pt>
                      <c:pt idx="1796">
                        <c:v>1.60509225809689E-2</c:v>
                      </c:pt>
                      <c:pt idx="1797">
                        <c:v>1.6077925057665352E-2</c:v>
                      </c:pt>
                      <c:pt idx="1798">
                        <c:v>1.6104602134207266E-2</c:v>
                      </c:pt>
                      <c:pt idx="1799">
                        <c:v>1.6131694916048361E-2</c:v>
                      </c:pt>
                      <c:pt idx="1800">
                        <c:v>1.615846120948999E-2</c:v>
                      </c:pt>
                      <c:pt idx="1801">
                        <c:v>1.618527191453676E-2</c:v>
                      </c:pt>
                      <c:pt idx="1802">
                        <c:v>1.6212500407197759E-2</c:v>
                      </c:pt>
                      <c:pt idx="1803">
                        <c:v>1.6239400776041822E-2</c:v>
                      </c:pt>
                      <c:pt idx="1804">
                        <c:v>1.6266345778953785E-2</c:v>
                      </c:pt>
                      <c:pt idx="1805">
                        <c:v>1.6293710662225576E-2</c:v>
                      </c:pt>
                      <c:pt idx="1806">
                        <c:v>1.6320745778070984E-2</c:v>
                      </c:pt>
                      <c:pt idx="1807">
                        <c:v>1.6347825751561417E-2</c:v>
                      </c:pt>
                      <c:pt idx="1808">
                        <c:v>1.6374950657126276E-2</c:v>
                      </c:pt>
                      <c:pt idx="1809">
                        <c:v>1.640249824644982E-2</c:v>
                      </c:pt>
                      <c:pt idx="1810">
                        <c:v>1.6429713866601661E-2</c:v>
                      </c:pt>
                      <c:pt idx="1811">
                        <c:v>1.6456974643897788E-2</c:v>
                      </c:pt>
                      <c:pt idx="1812">
                        <c:v>1.6484280653264606E-2</c:v>
                      </c:pt>
                      <c:pt idx="1813">
                        <c:v>1.651163196975278E-2</c:v>
                      </c:pt>
                      <c:pt idx="1814">
                        <c:v>1.6539028668537552E-2</c:v>
                      </c:pt>
                      <c:pt idx="1815">
                        <c:v>1.6566470824918852E-2</c:v>
                      </c:pt>
                      <c:pt idx="1816">
                        <c:v>1.6593958514321598E-2</c:v>
                      </c:pt>
                      <c:pt idx="1817">
                        <c:v>1.6621491812295806E-2</c:v>
                      </c:pt>
                      <c:pt idx="1818">
                        <c:v>1.6649070794516885E-2</c:v>
                      </c:pt>
                      <c:pt idx="1819">
                        <c:v>1.6676695536785809E-2</c:v>
                      </c:pt>
                      <c:pt idx="1820">
                        <c:v>1.670436611502928E-2</c:v>
                      </c:pt>
                      <c:pt idx="1821">
                        <c:v>1.6732082605300028E-2</c:v>
                      </c:pt>
                      <c:pt idx="1822">
                        <c:v>1.6759845083776963E-2</c:v>
                      </c:pt>
                      <c:pt idx="1823">
                        <c:v>1.6787653626765375E-2</c:v>
                      </c:pt>
                      <c:pt idx="1824">
                        <c:v>1.6815508310697159E-2</c:v>
                      </c:pt>
                      <c:pt idx="1825">
                        <c:v>1.6843409212131049E-2</c:v>
                      </c:pt>
                      <c:pt idx="1826">
                        <c:v>1.6871356407752825E-2</c:v>
                      </c:pt>
                      <c:pt idx="1827">
                        <c:v>1.6898960856942022E-2</c:v>
                      </c:pt>
                      <c:pt idx="1828">
                        <c:v>1.6927000225868207E-2</c:v>
                      </c:pt>
                      <c:pt idx="1829">
                        <c:v>1.6955086118732535E-2</c:v>
                      </c:pt>
                      <c:pt idx="1830">
                        <c:v>1.6983218612729219E-2</c:v>
                      </c:pt>
                      <c:pt idx="1831">
                        <c:v>1.7011006087780663E-2</c:v>
                      </c:pt>
                      <c:pt idx="1832">
                        <c:v>1.7039231366218696E-2</c:v>
                      </c:pt>
                      <c:pt idx="1833">
                        <c:v>1.7067503477062707E-2</c:v>
                      </c:pt>
                      <c:pt idx="1834">
                        <c:v>1.7095822498018689E-2</c:v>
                      </c:pt>
                      <c:pt idx="1835">
                        <c:v>1.7123794212449278E-2</c:v>
                      </c:pt>
                      <c:pt idx="1836">
                        <c:v>1.7152206633035568E-2</c:v>
                      </c:pt>
                      <c:pt idx="1837">
                        <c:v>1.7180270601636634E-2</c:v>
                      </c:pt>
                      <c:pt idx="1838">
                        <c:v>1.7208776729896756E-2</c:v>
                      </c:pt>
                      <c:pt idx="1839">
                        <c:v>1.7237330156559049E-2</c:v>
                      </c:pt>
                      <c:pt idx="1840">
                        <c:v>1.726553340192738E-2</c:v>
                      </c:pt>
                      <c:pt idx="1841">
                        <c:v>1.7294181001318968E-2</c:v>
                      </c:pt>
                      <c:pt idx="1842">
                        <c:v>1.7322477264475413E-2</c:v>
                      </c:pt>
                      <c:pt idx="1843">
                        <c:v>1.7351219347189591E-2</c:v>
                      </c:pt>
                      <c:pt idx="1844">
                        <c:v>1.7379608934918311E-2</c:v>
                      </c:pt>
                      <c:pt idx="1845">
                        <c:v>1.7408445812572747E-2</c:v>
                      </c:pt>
                      <c:pt idx="1846">
                        <c:v>1.7436929032669708E-2</c:v>
                      </c:pt>
                      <c:pt idx="1847">
                        <c:v>1.7465458856227748E-2</c:v>
                      </c:pt>
                      <c:pt idx="1848">
                        <c:v>1.7494438179186146E-2</c:v>
                      </c:pt>
                      <c:pt idx="1849">
                        <c:v>1.752306209762754E-2</c:v>
                      </c:pt>
                      <c:pt idx="1850">
                        <c:v>1.7551732849736768E-2</c:v>
                      </c:pt>
                      <c:pt idx="1851">
                        <c:v>1.7580855321635103E-2</c:v>
                      </c:pt>
                      <c:pt idx="1852">
                        <c:v>1.7609620633427459E-2</c:v>
                      </c:pt>
                      <c:pt idx="1853">
                        <c:v>1.7638433010231564E-2</c:v>
                      </c:pt>
                      <c:pt idx="1854">
                        <c:v>1.7667699338181575E-2</c:v>
                      </c:pt>
                      <c:pt idx="1855">
                        <c:v>1.7696606741764535E-2</c:v>
                      </c:pt>
                      <c:pt idx="1856">
                        <c:v>1.7725561442845952E-2</c:v>
                      </c:pt>
                      <c:pt idx="1857">
                        <c:v>1.7754972337452251E-2</c:v>
                      </c:pt>
                      <c:pt idx="1858">
                        <c:v>1.7784022534715577E-2</c:v>
                      </c:pt>
                      <c:pt idx="1859">
                        <c:v>1.7813120263112416E-2</c:v>
                      </c:pt>
                      <c:pt idx="1860">
                        <c:v>1.7842265600411925E-2</c:v>
                      </c:pt>
                      <c:pt idx="1861">
                        <c:v>1.7871458624510492E-2</c:v>
                      </c:pt>
                      <c:pt idx="1862">
                        <c:v>1.7900699413431909E-2</c:v>
                      </c:pt>
                      <c:pt idx="1863">
                        <c:v>1.7930400903312799E-2</c:v>
                      </c:pt>
                      <c:pt idx="1864">
                        <c:v>1.7959738131969175E-2</c:v>
                      </c:pt>
                      <c:pt idx="1865">
                        <c:v>1.7989123361391964E-2</c:v>
                      </c:pt>
                      <c:pt idx="1866">
                        <c:v>1.8018556670118677E-2</c:v>
                      </c:pt>
                      <c:pt idx="1867">
                        <c:v>1.804803813681537E-2</c:v>
                      </c:pt>
                      <c:pt idx="1868">
                        <c:v>1.8077567840276768E-2</c:v>
                      </c:pt>
                      <c:pt idx="1869">
                        <c:v>1.8107145859426542E-2</c:v>
                      </c:pt>
                      <c:pt idx="1870">
                        <c:v>1.8136772273317513E-2</c:v>
                      </c:pt>
                      <c:pt idx="1871">
                        <c:v>1.8166447161131798E-2</c:v>
                      </c:pt>
                      <c:pt idx="1872">
                        <c:v>1.8196170602181122E-2</c:v>
                      </c:pt>
                      <c:pt idx="1873">
                        <c:v>1.822594267590694E-2</c:v>
                      </c:pt>
                      <c:pt idx="1874">
                        <c:v>1.8255763461880681E-2</c:v>
                      </c:pt>
                      <c:pt idx="1875">
                        <c:v>1.8285633039803999E-2</c:v>
                      </c:pt>
                      <c:pt idx="1876">
                        <c:v>1.8315551489508964E-2</c:v>
                      </c:pt>
                      <c:pt idx="1877">
                        <c:v>1.8345518890958205E-2</c:v>
                      </c:pt>
                      <c:pt idx="1878">
                        <c:v>1.8375535324245233E-2</c:v>
                      </c:pt>
                      <c:pt idx="1879">
                        <c:v>1.8405600869594599E-2</c:v>
                      </c:pt>
                      <c:pt idx="1880">
                        <c:v>1.8435291114209915E-2</c:v>
                      </c:pt>
                      <c:pt idx="1881">
                        <c:v>1.8465454430338805E-2</c:v>
                      </c:pt>
                      <c:pt idx="1882">
                        <c:v>1.8495667098855705E-2</c:v>
                      </c:pt>
                      <c:pt idx="1883">
                        <c:v>1.8525929200509619E-2</c:v>
                      </c:pt>
                      <c:pt idx="1884">
                        <c:v>1.8556240816181686E-2</c:v>
                      </c:pt>
                      <c:pt idx="1885">
                        <c:v>1.858660202688539E-2</c:v>
                      </c:pt>
                      <c:pt idx="1886">
                        <c:v>1.8616584246137859E-2</c:v>
                      </c:pt>
                      <c:pt idx="1887">
                        <c:v>1.8647044189101483E-2</c:v>
                      </c:pt>
                      <c:pt idx="1888">
                        <c:v>1.8677553969785765E-2</c:v>
                      </c:pt>
                      <c:pt idx="1889">
                        <c:v>1.8708113669733815E-2</c:v>
                      </c:pt>
                      <c:pt idx="1890">
                        <c:v>1.873829190053871E-2</c:v>
                      </c:pt>
                      <c:pt idx="1891">
                        <c:v>1.8768950978218037E-2</c:v>
                      </c:pt>
                      <c:pt idx="1892">
                        <c:v>1.879966021943677E-2</c:v>
                      </c:pt>
                      <c:pt idx="1893">
                        <c:v>1.882998612482582E-2</c:v>
                      </c:pt>
                      <c:pt idx="1894">
                        <c:v>1.8860795230072232E-2</c:v>
                      </c:pt>
                      <c:pt idx="1895">
                        <c:v>1.889165474432903E-2</c:v>
                      </c:pt>
                      <c:pt idx="1896">
                        <c:v>1.8922564750074044E-2</c:v>
                      </c:pt>
                      <c:pt idx="1897">
                        <c:v>1.8953088913895653E-2</c:v>
                      </c:pt>
                      <c:pt idx="1898">
                        <c:v>1.8984099436538737E-2</c:v>
                      </c:pt>
                      <c:pt idx="1899">
                        <c:v>1.9014722862530961E-2</c:v>
                      </c:pt>
                      <c:pt idx="1900">
                        <c:v>1.9045834228945124E-2</c:v>
                      </c:pt>
                      <c:pt idx="1901">
                        <c:v>1.907699649892108E-2</c:v>
                      </c:pt>
                      <c:pt idx="1902">
                        <c:v>1.9107769778021897E-2</c:v>
                      </c:pt>
                      <c:pt idx="1903">
                        <c:v>1.9139033385239281E-2</c:v>
                      </c:pt>
                      <c:pt idx="1904">
                        <c:v>1.9169906736613933E-2</c:v>
                      </c:pt>
                      <c:pt idx="1905">
                        <c:v>1.9201272010613443E-2</c:v>
                      </c:pt>
                      <c:pt idx="1906">
                        <c:v>1.9232245759689032E-2</c:v>
                      </c:pt>
                      <c:pt idx="1907">
                        <c:v>1.9263713031083034E-2</c:v>
                      </c:pt>
                      <c:pt idx="1908">
                        <c:v>1.9294787504344962E-2</c:v>
                      </c:pt>
                      <c:pt idx="1909">
                        <c:v>1.9326357104820915E-2</c:v>
                      </c:pt>
                      <c:pt idx="1910">
                        <c:v>1.9357532629816307E-2</c:v>
                      </c:pt>
                      <c:pt idx="1911">
                        <c:v>1.9389204892140303E-2</c:v>
                      </c:pt>
                      <c:pt idx="1912">
                        <c:v>1.942048179748139E-2</c:v>
                      </c:pt>
                      <c:pt idx="1913">
                        <c:v>1.945225705550167E-2</c:v>
                      </c:pt>
                      <c:pt idx="1914">
                        <c:v>1.9483635670869338E-2</c:v>
                      </c:pt>
                      <c:pt idx="1915">
                        <c:v>1.9515514259519768E-2</c:v>
                      </c:pt>
                      <c:pt idx="1916">
                        <c:v>1.9546994915666995E-2</c:v>
                      </c:pt>
                      <c:pt idx="1917">
                        <c:v>1.9578977170970617E-2</c:v>
                      </c:pt>
                      <c:pt idx="1918">
                        <c:v>1.9610560199725954E-2</c:v>
                      </c:pt>
                      <c:pt idx="1919">
                        <c:v>1.964219417535645E-2</c:v>
                      </c:pt>
                      <c:pt idx="1920">
                        <c:v>1.9674332193069646E-2</c:v>
                      </c:pt>
                      <c:pt idx="1921">
                        <c:v>1.9706069039891101E-2</c:v>
                      </c:pt>
                      <c:pt idx="1922">
                        <c:v>1.9738311567900332E-2</c:v>
                      </c:pt>
                      <c:pt idx="1923">
                        <c:v>1.977015162044175E-2</c:v>
                      </c:pt>
                      <c:pt idx="1924">
                        <c:v>1.9802043034465755E-2</c:v>
                      </c:pt>
                      <c:pt idx="1925">
                        <c:v>1.9834442592484465E-2</c:v>
                      </c:pt>
                      <c:pt idx="1926">
                        <c:v>1.9866437714868759E-2</c:v>
                      </c:pt>
                      <c:pt idx="1927">
                        <c:v>1.989848444888025E-2</c:v>
                      </c:pt>
                      <c:pt idx="1928">
                        <c:v>1.9931041801687928E-2</c:v>
                      </c:pt>
                      <c:pt idx="1929">
                        <c:v>1.9963192749148033E-2</c:v>
                      </c:pt>
                      <c:pt idx="1930">
                        <c:v>1.9995395559598197E-2</c:v>
                      </c:pt>
                      <c:pt idx="1931">
                        <c:v>2.0027650316699074E-2</c:v>
                      </c:pt>
                      <c:pt idx="1932">
                        <c:v>2.0060419007146064E-2</c:v>
                      </c:pt>
                      <c:pt idx="1933">
                        <c:v>2.0092778654170234E-2</c:v>
                      </c:pt>
                      <c:pt idx="1934">
                        <c:v>2.0125190500839638E-2</c:v>
                      </c:pt>
                      <c:pt idx="1935">
                        <c:v>2.0158118783852402E-2</c:v>
                      </c:pt>
                      <c:pt idx="1936">
                        <c:v>2.0190636031287981E-2</c:v>
                      </c:pt>
                      <c:pt idx="1937">
                        <c:v>2.0223205732595471E-2</c:v>
                      </c:pt>
                      <c:pt idx="1938">
                        <c:v>2.0255827972388722E-2</c:v>
                      </c:pt>
                      <c:pt idx="1939">
                        <c:v>2.0288502835418016E-2</c:v>
                      </c:pt>
                      <c:pt idx="1940">
                        <c:v>2.0321698325579552E-2</c:v>
                      </c:pt>
                      <c:pt idx="1941">
                        <c:v>2.0354479444683455E-2</c:v>
                      </c:pt>
                      <c:pt idx="1942">
                        <c:v>2.0387313443313099E-2</c:v>
                      </c:pt>
                      <c:pt idx="1943">
                        <c:v>2.0420200406768937E-2</c:v>
                      </c:pt>
                      <c:pt idx="1944">
                        <c:v>2.0453140420489006E-2</c:v>
                      </c:pt>
                      <c:pt idx="1945">
                        <c:v>2.0486605286137723E-2</c:v>
                      </c:pt>
                      <c:pt idx="1946">
                        <c:v>2.0519652418181523E-2</c:v>
                      </c:pt>
                      <c:pt idx="1947">
                        <c:v>2.0552752858858981E-2</c:v>
                      </c:pt>
                      <c:pt idx="1948">
                        <c:v>2.0585906694162756E-2</c:v>
                      </c:pt>
                      <c:pt idx="1949">
                        <c:v>2.0619114010224218E-2</c:v>
                      </c:pt>
                      <c:pt idx="1950">
                        <c:v>2.0652374893313671E-2</c:v>
                      </c:pt>
                      <c:pt idx="1951">
                        <c:v>2.0686165740925477E-2</c:v>
                      </c:pt>
                      <c:pt idx="1952">
                        <c:v>2.0719534785780494E-2</c:v>
                      </c:pt>
                      <c:pt idx="1953">
                        <c:v>2.0752957658549707E-2</c:v>
                      </c:pt>
                      <c:pt idx="1954">
                        <c:v>2.0786434446063411E-2</c:v>
                      </c:pt>
                      <c:pt idx="1955">
                        <c:v>2.0819965235292004E-2</c:v>
                      </c:pt>
                      <c:pt idx="1956">
                        <c:v>2.0853550113346119E-2</c:v>
                      </c:pt>
                      <c:pt idx="1957">
                        <c:v>2.088718916747696E-2</c:v>
                      </c:pt>
                      <c:pt idx="1958">
                        <c:v>2.092136421174394E-2</c:v>
                      </c:pt>
                      <c:pt idx="1959">
                        <c:v>2.0955112657422718E-2</c:v>
                      </c:pt>
                      <c:pt idx="1960">
                        <c:v>2.0988915543030662E-2</c:v>
                      </c:pt>
                      <c:pt idx="1961">
                        <c:v>2.1022772956385317E-2</c:v>
                      </c:pt>
                      <c:pt idx="1962">
                        <c:v>2.1056684985445915E-2</c:v>
                      </c:pt>
                      <c:pt idx="1963">
                        <c:v>2.1090651718313532E-2</c:v>
                      </c:pt>
                      <c:pt idx="1964">
                        <c:v>2.1124673243231386E-2</c:v>
                      </c:pt>
                      <c:pt idx="1965">
                        <c:v>2.1158749648585065E-2</c:v>
                      </c:pt>
                      <c:pt idx="1966">
                        <c:v>2.119288102290267E-2</c:v>
                      </c:pt>
                      <c:pt idx="1967">
                        <c:v>2.1227067454855166E-2</c:v>
                      </c:pt>
                      <c:pt idx="1968">
                        <c:v>2.1261309033256532E-2</c:v>
                      </c:pt>
                      <c:pt idx="1969">
                        <c:v>2.1295605847064008E-2</c:v>
                      </c:pt>
                      <c:pt idx="1970">
                        <c:v>2.1329957985378328E-2</c:v>
                      </c:pt>
                      <c:pt idx="1971">
                        <c:v>2.1364857475803703E-2</c:v>
                      </c:pt>
                      <c:pt idx="1972">
                        <c:v>2.1399321324559427E-2</c:v>
                      </c:pt>
                      <c:pt idx="1973">
                        <c:v>2.1433840767267613E-2</c:v>
                      </c:pt>
                      <c:pt idx="1974">
                        <c:v>2.1468415893607408E-2</c:v>
                      </c:pt>
                      <c:pt idx="1975">
                        <c:v>2.1503046793402553E-2</c:v>
                      </c:pt>
                      <c:pt idx="1976">
                        <c:v>2.1537733556621752E-2</c:v>
                      </c:pt>
                      <c:pt idx="1977">
                        <c:v>2.1572476273378809E-2</c:v>
                      </c:pt>
                      <c:pt idx="1978">
                        <c:v>2.1607275033932862E-2</c:v>
                      </c:pt>
                      <c:pt idx="1979">
                        <c:v>2.1642129928688709E-2</c:v>
                      </c:pt>
                      <c:pt idx="1980">
                        <c:v>2.1677041048196941E-2</c:v>
                      </c:pt>
                      <c:pt idx="1981">
                        <c:v>2.1712008483154223E-2</c:v>
                      </c:pt>
                      <c:pt idx="1982">
                        <c:v>2.1747032324403514E-2</c:v>
                      </c:pt>
                      <c:pt idx="1983">
                        <c:v>2.1782112662934349E-2</c:v>
                      </c:pt>
                      <c:pt idx="1984">
                        <c:v>2.1817249589882987E-2</c:v>
                      </c:pt>
                      <c:pt idx="1985">
                        <c:v>2.1852443196532748E-2</c:v>
                      </c:pt>
                      <c:pt idx="1986">
                        <c:v>2.1887693574314176E-2</c:v>
                      </c:pt>
                      <c:pt idx="1987">
                        <c:v>2.1923000814805298E-2</c:v>
                      </c:pt>
                      <c:pt idx="1988">
                        <c:v>2.1958365009731876E-2</c:v>
                      </c:pt>
                      <c:pt idx="1989">
                        <c:v>2.1993786250967665E-2</c:v>
                      </c:pt>
                      <c:pt idx="1990">
                        <c:v>2.2029264630534558E-2</c:v>
                      </c:pt>
                      <c:pt idx="1991">
                        <c:v>2.2064800240602922E-2</c:v>
                      </c:pt>
                      <c:pt idx="1992">
                        <c:v>2.2100393173491842E-2</c:v>
                      </c:pt>
                      <c:pt idx="1993">
                        <c:v>2.2136043521669254E-2</c:v>
                      </c:pt>
                      <c:pt idx="1994">
                        <c:v>2.2171751377752319E-2</c:v>
                      </c:pt>
                      <c:pt idx="1995">
                        <c:v>2.2207516834507533E-2</c:v>
                      </c:pt>
                      <c:pt idx="1996">
                        <c:v>2.2243339984851104E-2</c:v>
                      </c:pt>
                      <c:pt idx="1997">
                        <c:v>2.2279220921849092E-2</c:v>
                      </c:pt>
                      <c:pt idx="1998">
                        <c:v>2.2315159738717654E-2</c:v>
                      </c:pt>
                      <c:pt idx="1999">
                        <c:v>2.2351156528823368E-2</c:v>
                      </c:pt>
                      <c:pt idx="2000">
                        <c:v>2.2387211385683389E-2</c:v>
                      </c:pt>
                      <c:pt idx="2001">
                        <c:v>2.2423324402965742E-2</c:v>
                      </c:pt>
                      <c:pt idx="2002">
                        <c:v>2.2459495674489523E-2</c:v>
                      </c:pt>
                      <c:pt idx="2003">
                        <c:v>2.2495725294225218E-2</c:v>
                      </c:pt>
                      <c:pt idx="2004">
                        <c:v>2.2532013356294827E-2</c:v>
                      </c:pt>
                      <c:pt idx="2005">
                        <c:v>2.2568359954972247E-2</c:v>
                      </c:pt>
                      <c:pt idx="2006">
                        <c:v>2.2604765184683413E-2</c:v>
                      </c:pt>
                      <c:pt idx="2007">
                        <c:v>2.2641229140006582E-2</c:v>
                      </c:pt>
                      <c:pt idx="2008">
                        <c:v>2.2677751915672579E-2</c:v>
                      </c:pt>
                      <c:pt idx="2009">
                        <c:v>2.2714333606565062E-2</c:v>
                      </c:pt>
                      <c:pt idx="2010">
                        <c:v>2.27509743077207E-2</c:v>
                      </c:pt>
                      <c:pt idx="2011">
                        <c:v>2.2787674114329498E-2</c:v>
                      </c:pt>
                      <c:pt idx="2012">
                        <c:v>2.282443312173503E-2</c:v>
                      </c:pt>
                      <c:pt idx="2013">
                        <c:v>2.2861251425434614E-2</c:v>
                      </c:pt>
                      <c:pt idx="2014">
                        <c:v>2.2898129121079674E-2</c:v>
                      </c:pt>
                      <c:pt idx="2015">
                        <c:v>2.29350663044759E-2</c:v>
                      </c:pt>
                      <c:pt idx="2016">
                        <c:v>2.2972063071583528E-2</c:v>
                      </c:pt>
                      <c:pt idx="2017">
                        <c:v>2.3009119518517598E-2</c:v>
                      </c:pt>
                      <c:pt idx="2018">
                        <c:v>2.3046235741548182E-2</c:v>
                      </c:pt>
                      <c:pt idx="2019">
                        <c:v>2.3083411837100647E-2</c:v>
                      </c:pt>
                      <c:pt idx="2020">
                        <c:v>2.3120647901755942E-2</c:v>
                      </c:pt>
                      <c:pt idx="2021">
                        <c:v>2.315794403225075E-2</c:v>
                      </c:pt>
                      <c:pt idx="2022">
                        <c:v>2.3195300325477824E-2</c:v>
                      </c:pt>
                      <c:pt idx="2023">
                        <c:v>2.3232716878486263E-2</c:v>
                      </c:pt>
                      <c:pt idx="2024">
                        <c:v>2.3270193788481632E-2</c:v>
                      </c:pt>
                      <c:pt idx="2025">
                        <c:v>2.3307731152826371E-2</c:v>
                      </c:pt>
                      <c:pt idx="2026">
                        <c:v>2.3345329069039938E-2</c:v>
                      </c:pt>
                      <c:pt idx="2027">
                        <c:v>2.3382987634799117E-2</c:v>
                      </c:pt>
                      <c:pt idx="2028">
                        <c:v>2.3420706947938238E-2</c:v>
                      </c:pt>
                      <c:pt idx="2029">
                        <c:v>2.3458487106449488E-2</c:v>
                      </c:pt>
                      <c:pt idx="2030">
                        <c:v>2.3496328208483068E-2</c:v>
                      </c:pt>
                      <c:pt idx="2031">
                        <c:v>2.353423035234754E-2</c:v>
                      </c:pt>
                      <c:pt idx="2032">
                        <c:v>2.3572193636510072E-2</c:v>
                      </c:pt>
                      <c:pt idx="2033">
                        <c:v>2.3610218159596606E-2</c:v>
                      </c:pt>
                      <c:pt idx="2034">
                        <c:v>2.3648304020392238E-2</c:v>
                      </c:pt>
                      <c:pt idx="2035">
                        <c:v>2.3686451317841389E-2</c:v>
                      </c:pt>
                      <c:pt idx="2036">
                        <c:v>2.3724660151048089E-2</c:v>
                      </c:pt>
                      <c:pt idx="2037">
                        <c:v>2.3762930619276233E-2</c:v>
                      </c:pt>
                      <c:pt idx="2038">
                        <c:v>2.3801262821949866E-2</c:v>
                      </c:pt>
                      <c:pt idx="2039">
                        <c:v>2.3839656858653351E-2</c:v>
                      </c:pt>
                      <c:pt idx="2040">
                        <c:v>2.387811282913176E-2</c:v>
                      </c:pt>
                      <c:pt idx="2041">
                        <c:v>2.3916630833291048E-2</c:v>
                      </c:pt>
                      <c:pt idx="2042">
                        <c:v>2.3955210971198279E-2</c:v>
                      </c:pt>
                      <c:pt idx="2043">
                        <c:v>2.399385334308202E-2</c:v>
                      </c:pt>
                      <c:pt idx="2044">
                        <c:v>2.403255804933243E-2</c:v>
                      </c:pt>
                      <c:pt idx="2045">
                        <c:v>2.4071325190501678E-2</c:v>
                      </c:pt>
                      <c:pt idx="2046">
                        <c:v>2.4110154867304105E-2</c:v>
                      </c:pt>
                      <c:pt idx="2047">
                        <c:v>2.4149047180616511E-2</c:v>
                      </c:pt>
                      <c:pt idx="2048">
                        <c:v>2.418800223147842E-2</c:v>
                      </c:pt>
                      <c:pt idx="2049">
                        <c:v>2.4227020121092391E-2</c:v>
                      </c:pt>
                      <c:pt idx="2050">
                        <c:v>2.4266100950824154E-2</c:v>
                      </c:pt>
                      <c:pt idx="2051">
                        <c:v>2.4305244822202997E-2</c:v>
                      </c:pt>
                      <c:pt idx="2052">
                        <c:v>2.434445183692201E-2</c:v>
                      </c:pt>
                      <c:pt idx="2053">
                        <c:v>2.4383722096838263E-2</c:v>
                      </c:pt>
                      <c:pt idx="2054">
                        <c:v>2.4423055703973195E-2</c:v>
                      </c:pt>
                      <c:pt idx="2055">
                        <c:v>2.4462452760512777E-2</c:v>
                      </c:pt>
                      <c:pt idx="2056">
                        <c:v>2.4501913368807835E-2</c:v>
                      </c:pt>
                      <c:pt idx="2057">
                        <c:v>2.4541437631374279E-2</c:v>
                      </c:pt>
                      <c:pt idx="2058">
                        <c:v>2.4581025650893429E-2</c:v>
                      </c:pt>
                      <c:pt idx="2059">
                        <c:v>2.462067753021217E-2</c:v>
                      </c:pt>
                      <c:pt idx="2060">
                        <c:v>2.4660393372343378E-2</c:v>
                      </c:pt>
                      <c:pt idx="2061">
                        <c:v>2.4700173280466049E-2</c:v>
                      </c:pt>
                      <c:pt idx="2062">
                        <c:v>2.4740017357925588E-2</c:v>
                      </c:pt>
                      <c:pt idx="2063">
                        <c:v>2.4779925708234181E-2</c:v>
                      </c:pt>
                      <c:pt idx="2064">
                        <c:v>2.4819898435070948E-2</c:v>
                      </c:pt>
                      <c:pt idx="2065">
                        <c:v>2.4859935642282255E-2</c:v>
                      </c:pt>
                      <c:pt idx="2066">
                        <c:v>2.4900037433881986E-2</c:v>
                      </c:pt>
                      <c:pt idx="2067">
                        <c:v>2.4940203914051821E-2</c:v>
                      </c:pt>
                      <c:pt idx="2068">
                        <c:v>2.4980435187141475E-2</c:v>
                      </c:pt>
                      <c:pt idx="2069">
                        <c:v>2.5020731357669038E-2</c:v>
                      </c:pt>
                      <c:pt idx="2070">
                        <c:v>2.5061092530321124E-2</c:v>
                      </c:pt>
                      <c:pt idx="2071">
                        <c:v>2.5101518809953292E-2</c:v>
                      </c:pt>
                      <c:pt idx="2072">
                        <c:v>2.514201030159021E-2</c:v>
                      </c:pt>
                      <c:pt idx="2073">
                        <c:v>2.5182567110425935E-2</c:v>
                      </c:pt>
                      <c:pt idx="2074">
                        <c:v>2.5223189341824274E-2</c:v>
                      </c:pt>
                      <c:pt idx="2075">
                        <c:v>2.5263877101318954E-2</c:v>
                      </c:pt>
                      <c:pt idx="2076">
                        <c:v>2.5304630494613956E-2</c:v>
                      </c:pt>
                      <c:pt idx="2077">
                        <c:v>2.5345449627583758E-2</c:v>
                      </c:pt>
                      <c:pt idx="2078">
                        <c:v>2.5386334606273667E-2</c:v>
                      </c:pt>
                      <c:pt idx="2079">
                        <c:v>2.5427285536899977E-2</c:v>
                      </c:pt>
                      <c:pt idx="2080">
                        <c:v>2.5468302525850396E-2</c:v>
                      </c:pt>
                      <c:pt idx="2081">
                        <c:v>2.5509385679684221E-2</c:v>
                      </c:pt>
                      <c:pt idx="2082">
                        <c:v>2.5550535105132607E-2</c:v>
                      </c:pt>
                      <c:pt idx="2083">
                        <c:v>2.5591750909098931E-2</c:v>
                      </c:pt>
                      <c:pt idx="2084">
                        <c:v>2.5633033198658985E-2</c:v>
                      </c:pt>
                      <c:pt idx="2085">
                        <c:v>2.5674382081061289E-2</c:v>
                      </c:pt>
                      <c:pt idx="2086">
                        <c:v>2.5715797663727367E-2</c:v>
                      </c:pt>
                      <c:pt idx="2087">
                        <c:v>2.5757280054252065E-2</c:v>
                      </c:pt>
                      <c:pt idx="2088">
                        <c:v>2.5798829360403709E-2</c:v>
                      </c:pt>
                      <c:pt idx="2089">
                        <c:v>2.5840445690124558E-2</c:v>
                      </c:pt>
                      <c:pt idx="2090">
                        <c:v>2.5882129151530903E-2</c:v>
                      </c:pt>
                      <c:pt idx="2091">
                        <c:v>2.5923879852913525E-2</c:v>
                      </c:pt>
                      <c:pt idx="2092">
                        <c:v>2.5965697902737842E-2</c:v>
                      </c:pt>
                      <c:pt idx="2093">
                        <c:v>2.6007583409644222E-2</c:v>
                      </c:pt>
                      <c:pt idx="2094">
                        <c:v>2.6049536482448336E-2</c:v>
                      </c:pt>
                      <c:pt idx="2095">
                        <c:v>2.6091557230141345E-2</c:v>
                      </c:pt>
                      <c:pt idx="2096">
                        <c:v>2.6133645761890239E-2</c:v>
                      </c:pt>
                      <c:pt idx="2097">
                        <c:v>2.6175802187038091E-2</c:v>
                      </c:pt>
                      <c:pt idx="2098">
                        <c:v>2.6218026615104407E-2</c:v>
                      </c:pt>
                      <c:pt idx="2099">
                        <c:v>2.6260319155785267E-2</c:v>
                      </c:pt>
                      <c:pt idx="2100">
                        <c:v>2.6302679918953804E-2</c:v>
                      </c:pt>
                      <c:pt idx="2101">
                        <c:v>2.6345109014660341E-2</c:v>
                      </c:pt>
                      <c:pt idx="2102">
                        <c:v>2.6387606553132683E-2</c:v>
                      </c:pt>
                      <c:pt idx="2103">
                        <c:v>2.6430172644776529E-2</c:v>
                      </c:pt>
                      <c:pt idx="2104">
                        <c:v>2.6472807400175623E-2</c:v>
                      </c:pt>
                      <c:pt idx="2105">
                        <c:v>2.6515510930092089E-2</c:v>
                      </c:pt>
                      <c:pt idx="2106">
                        <c:v>2.6558283345466741E-2</c:v>
                      </c:pt>
                      <c:pt idx="2107">
                        <c:v>2.6601124757419367E-2</c:v>
                      </c:pt>
                      <c:pt idx="2108">
                        <c:v>2.6644035277248953E-2</c:v>
                      </c:pt>
                      <c:pt idx="2109">
                        <c:v>2.6687015016434067E-2</c:v>
                      </c:pt>
                      <c:pt idx="2110">
                        <c:v>2.6730064086633101E-2</c:v>
                      </c:pt>
                      <c:pt idx="2111">
                        <c:v>2.6773182599684538E-2</c:v>
                      </c:pt>
                      <c:pt idx="2112">
                        <c:v>2.6816370667607281E-2</c:v>
                      </c:pt>
                      <c:pt idx="2113">
                        <c:v>2.6859628402600966E-2</c:v>
                      </c:pt>
                      <c:pt idx="2114">
                        <c:v>2.6902955917046154E-2</c:v>
                      </c:pt>
                      <c:pt idx="2115">
                        <c:v>2.6946353323504733E-2</c:v>
                      </c:pt>
                      <c:pt idx="2116">
                        <c:v>2.698982073472015E-2</c:v>
                      </c:pt>
                      <c:pt idx="2117">
                        <c:v>2.7033358263617722E-2</c:v>
                      </c:pt>
                      <c:pt idx="2118">
                        <c:v>2.707696602330496E-2</c:v>
                      </c:pt>
                      <c:pt idx="2119">
                        <c:v>2.7120644127071748E-2</c:v>
                      </c:pt>
                      <c:pt idx="2120">
                        <c:v>2.7164392688390812E-2</c:v>
                      </c:pt>
                      <c:pt idx="2121">
                        <c:v>2.7208211820917868E-2</c:v>
                      </c:pt>
                      <c:pt idx="2122">
                        <c:v>2.7252101638491975E-2</c:v>
                      </c:pt>
                      <c:pt idx="2123">
                        <c:v>2.7296062255135829E-2</c:v>
                      </c:pt>
                      <c:pt idx="2124">
                        <c:v>2.7340093785056103E-2</c:v>
                      </c:pt>
                      <c:pt idx="2125">
                        <c:v>2.7384196342643607E-2</c:v>
                      </c:pt>
                      <c:pt idx="2126">
                        <c:v>2.7428370042473744E-2</c:v>
                      </c:pt>
                      <c:pt idx="2127">
                        <c:v>2.7472614999306737E-2</c:v>
                      </c:pt>
                      <c:pt idx="2128">
                        <c:v>2.7516931328087888E-2</c:v>
                      </c:pt>
                      <c:pt idx="2129">
                        <c:v>2.7561319143947972E-2</c:v>
                      </c:pt>
                      <c:pt idx="2130">
                        <c:v>2.7605778562203448E-2</c:v>
                      </c:pt>
                      <c:pt idx="2131">
                        <c:v>2.7650309698356794E-2</c:v>
                      </c:pt>
                      <c:pt idx="2132">
                        <c:v>2.7694912668096802E-2</c:v>
                      </c:pt>
                      <c:pt idx="2133">
                        <c:v>2.7739587587298931E-2</c:v>
                      </c:pt>
                      <c:pt idx="2134">
                        <c:v>2.7784334572025494E-2</c:v>
                      </c:pt>
                      <c:pt idx="2135">
                        <c:v>2.7829153738526041E-2</c:v>
                      </c:pt>
                      <c:pt idx="2136">
                        <c:v>2.7874045203237701E-2</c:v>
                      </c:pt>
                      <c:pt idx="2137">
                        <c:v>2.7919009082785329E-2</c:v>
                      </c:pt>
                      <c:pt idx="2138">
                        <c:v>2.7964045493982025E-2</c:v>
                      </c:pt>
                      <c:pt idx="2139">
                        <c:v>2.800915455382921E-2</c:v>
                      </c:pt>
                      <c:pt idx="2140">
                        <c:v>2.8054336379517129E-2</c:v>
                      </c:pt>
                      <c:pt idx="2141">
                        <c:v>2.8099591088425007E-2</c:v>
                      </c:pt>
                      <c:pt idx="2142">
                        <c:v>2.8144918798121459E-2</c:v>
                      </c:pt>
                      <c:pt idx="2143">
                        <c:v>2.8190319626364705E-2</c:v>
                      </c:pt>
                      <c:pt idx="2144">
                        <c:v>2.8235793691102986E-2</c:v>
                      </c:pt>
                      <c:pt idx="2145">
                        <c:v>2.8281341110474735E-2</c:v>
                      </c:pt>
                      <c:pt idx="2146">
                        <c:v>2.8326962002808983E-2</c:v>
                      </c:pt>
                      <c:pt idx="2147">
                        <c:v>2.8372656486625684E-2</c:v>
                      </c:pt>
                      <c:pt idx="2148">
                        <c:v>2.8418424680635893E-2</c:v>
                      </c:pt>
                      <c:pt idx="2149">
                        <c:v>2.846426670374223E-2</c:v>
                      </c:pt>
                      <c:pt idx="2150">
                        <c:v>2.8510182675039082E-2</c:v>
                      </c:pt>
                      <c:pt idx="2151">
                        <c:v>2.8556172713812965E-2</c:v>
                      </c:pt>
                      <c:pt idx="2152">
                        <c:v>2.860223693954279E-2</c:v>
                      </c:pt>
                      <c:pt idx="2153">
                        <c:v>2.8648375471900259E-2</c:v>
                      </c:pt>
                      <c:pt idx="2154">
                        <c:v>2.8694588430750047E-2</c:v>
                      </c:pt>
                      <c:pt idx="2155">
                        <c:v>2.8740875936150205E-2</c:v>
                      </c:pt>
                      <c:pt idx="2156">
                        <c:v>2.87872381083525E-2</c:v>
                      </c:pt>
                      <c:pt idx="2157">
                        <c:v>2.8833675067802603E-2</c:v>
                      </c:pt>
                      <c:pt idx="2158">
                        <c:v>2.888018693514054E-2</c:v>
                      </c:pt>
                      <c:pt idx="2159">
                        <c:v>2.8926773831200906E-2</c:v>
                      </c:pt>
                      <c:pt idx="2160">
                        <c:v>2.8973435877013218E-2</c:v>
                      </c:pt>
                      <c:pt idx="2161">
                        <c:v>2.9020173193802238E-2</c:v>
                      </c:pt>
                      <c:pt idx="2162">
                        <c:v>2.9066985902988302E-2</c:v>
                      </c:pt>
                      <c:pt idx="2163">
                        <c:v>2.9113874126187524E-2</c:v>
                      </c:pt>
                      <c:pt idx="2164">
                        <c:v>2.9160837985212316E-2</c:v>
                      </c:pt>
                      <c:pt idx="2165">
                        <c:v>2.920787760207149E-2</c:v>
                      </c:pt>
                      <c:pt idx="2166">
                        <c:v>2.92549930989707E-2</c:v>
                      </c:pt>
                      <c:pt idx="2167">
                        <c:v>2.9302184598312773E-2</c:v>
                      </c:pt>
                      <c:pt idx="2168">
                        <c:v>2.9349452222697914E-2</c:v>
                      </c:pt>
                      <c:pt idx="2169">
                        <c:v>2.9396796094924162E-2</c:v>
                      </c:pt>
                      <c:pt idx="2170">
                        <c:v>2.9444216337987602E-2</c:v>
                      </c:pt>
                      <c:pt idx="2171">
                        <c:v>2.9491713075082734E-2</c:v>
                      </c:pt>
                      <c:pt idx="2172">
                        <c:v>2.9539286429602785E-2</c:v>
                      </c:pt>
                      <c:pt idx="2173">
                        <c:v>2.9586936525140051E-2</c:v>
                      </c:pt>
                      <c:pt idx="2174">
                        <c:v>2.9634663485486136E-2</c:v>
                      </c:pt>
                      <c:pt idx="2175">
                        <c:v>2.9682467434632404E-2</c:v>
                      </c:pt>
                      <c:pt idx="2176">
                        <c:v>2.9730348496770205E-2</c:v>
                      </c:pt>
                      <c:pt idx="2177">
                        <c:v>2.9778306796291173E-2</c:v>
                      </c:pt>
                      <c:pt idx="2178">
                        <c:v>2.9826342457787688E-2</c:v>
                      </c:pt>
                      <c:pt idx="2179">
                        <c:v>2.9874455606053053E-2</c:v>
                      </c:pt>
                      <c:pt idx="2180">
                        <c:v>2.9922646366081884E-2</c:v>
                      </c:pt>
                      <c:pt idx="2181">
                        <c:v>2.9970914863070422E-2</c:v>
                      </c:pt>
                      <c:pt idx="2182">
                        <c:v>3.001926122241692E-2</c:v>
                      </c:pt>
                      <c:pt idx="2183">
                        <c:v>3.0067685569721801E-2</c:v>
                      </c:pt>
                      <c:pt idx="2184">
                        <c:v>3.0116188030788221E-2</c:v>
                      </c:pt>
                      <c:pt idx="2185">
                        <c:v>3.0164768731622188E-2</c:v>
                      </c:pt>
                      <c:pt idx="2186">
                        <c:v>3.0213427798432956E-2</c:v>
                      </c:pt>
                      <c:pt idx="2187">
                        <c:v>3.0262165357633472E-2</c:v>
                      </c:pt>
                      <c:pt idx="2188">
                        <c:v>3.0310981535840473E-2</c:v>
                      </c:pt>
                      <c:pt idx="2189">
                        <c:v>3.0359876459875042E-2</c:v>
                      </c:pt>
                      <c:pt idx="2190">
                        <c:v>3.0408850256762782E-2</c:v>
                      </c:pt>
                      <c:pt idx="2191">
                        <c:v>3.0457903053734234E-2</c:v>
                      </c:pt>
                      <c:pt idx="2192">
                        <c:v>3.0507034978225142E-2</c:v>
                      </c:pt>
                      <c:pt idx="2193">
                        <c:v>3.0556246157876877E-2</c:v>
                      </c:pt>
                      <c:pt idx="2194">
                        <c:v>3.0605536720536619E-2</c:v>
                      </c:pt>
                      <c:pt idx="2195">
                        <c:v>3.0654906794257867E-2</c:v>
                      </c:pt>
                      <c:pt idx="2196">
                        <c:v>3.0704356507300648E-2</c:v>
                      </c:pt>
                      <c:pt idx="2197">
                        <c:v>3.0753885988131852E-2</c:v>
                      </c:pt>
                      <c:pt idx="2198">
                        <c:v>3.0803495365425673E-2</c:v>
                      </c:pt>
                      <c:pt idx="2199">
                        <c:v>3.0853184768063813E-2</c:v>
                      </c:pt>
                      <c:pt idx="2200">
                        <c:v>3.0902954325135901E-2</c:v>
                      </c:pt>
                      <c:pt idx="2201">
                        <c:v>3.0952804165939776E-2</c:v>
                      </c:pt>
                      <c:pt idx="2202">
                        <c:v>3.1002734419981907E-2</c:v>
                      </c:pt>
                      <c:pt idx="2203">
                        <c:v>3.1052745216977581E-2</c:v>
                      </c:pt>
                      <c:pt idx="2204">
                        <c:v>3.1102836686851414E-2</c:v>
                      </c:pt>
                      <c:pt idx="2205">
                        <c:v>3.1153008959737574E-2</c:v>
                      </c:pt>
                      <c:pt idx="2206">
                        <c:v>3.1203262165980111E-2</c:v>
                      </c:pt>
                      <c:pt idx="2207">
                        <c:v>3.1253596436133395E-2</c:v>
                      </c:pt>
                      <c:pt idx="2208">
                        <c:v>3.1304011900962367E-2</c:v>
                      </c:pt>
                      <c:pt idx="2209">
                        <c:v>3.1354508691442906E-2</c:v>
                      </c:pt>
                      <c:pt idx="2210">
                        <c:v>3.1405086938762164E-2</c:v>
                      </c:pt>
                      <c:pt idx="2211">
                        <c:v>3.1455746774318928E-2</c:v>
                      </c:pt>
                      <c:pt idx="2212">
                        <c:v>3.1506488329723921E-2</c:v>
                      </c:pt>
                      <c:pt idx="2213">
                        <c:v>3.1557311736800223E-2</c:v>
                      </c:pt>
                      <c:pt idx="2214">
                        <c:v>3.1608217127583466E-2</c:v>
                      </c:pt>
                      <c:pt idx="2215">
                        <c:v>3.1659204634322369E-2</c:v>
                      </c:pt>
                      <c:pt idx="2216">
                        <c:v>3.1710274389478932E-2</c:v>
                      </c:pt>
                      <c:pt idx="2217">
                        <c:v>3.1761426525728796E-2</c:v>
                      </c:pt>
                      <c:pt idx="2218">
                        <c:v>3.181266117596171E-2</c:v>
                      </c:pt>
                      <c:pt idx="2219">
                        <c:v>3.1863978473281721E-2</c:v>
                      </c:pt>
                      <c:pt idx="2220">
                        <c:v>3.1915378551007609E-2</c:v>
                      </c:pt>
                      <c:pt idx="2221">
                        <c:v>3.1966861542673204E-2</c:v>
                      </c:pt>
                      <c:pt idx="2222">
                        <c:v>3.2018427582027775E-2</c:v>
                      </c:pt>
                      <c:pt idx="2223">
                        <c:v>3.2070076803036272E-2</c:v>
                      </c:pt>
                      <c:pt idx="2224">
                        <c:v>3.2121809339879834E-2</c:v>
                      </c:pt>
                      <c:pt idx="2225">
                        <c:v>3.2173625326955974E-2</c:v>
                      </c:pt>
                      <c:pt idx="2226">
                        <c:v>3.2225524898879046E-2</c:v>
                      </c:pt>
                      <c:pt idx="2227">
                        <c:v>3.227750819048051E-2</c:v>
                      </c:pt>
                      <c:pt idx="2228">
                        <c:v>3.2329575336809413E-2</c:v>
                      </c:pt>
                      <c:pt idx="2229">
                        <c:v>3.2381726473132526E-2</c:v>
                      </c:pt>
                      <c:pt idx="2230">
                        <c:v>3.2433961734934909E-2</c:v>
                      </c:pt>
                      <c:pt idx="2231">
                        <c:v>3.2486281257920163E-2</c:v>
                      </c:pt>
                      <c:pt idx="2232">
                        <c:v>3.2538685178010743E-2</c:v>
                      </c:pt>
                      <c:pt idx="2233">
                        <c:v>3.2591173631348433E-2</c:v>
                      </c:pt>
                      <c:pt idx="2234">
                        <c:v>3.2643746754294586E-2</c:v>
                      </c:pt>
                      <c:pt idx="2235">
                        <c:v>3.2696404683430519E-2</c:v>
                      </c:pt>
                      <c:pt idx="2236">
                        <c:v>3.2749147555557905E-2</c:v>
                      </c:pt>
                      <c:pt idx="2237">
                        <c:v>3.2801975507699005E-2</c:v>
                      </c:pt>
                      <c:pt idx="2238">
                        <c:v>3.2854888677097245E-2</c:v>
                      </c:pt>
                      <c:pt idx="2239">
                        <c:v>3.2907887201217338E-2</c:v>
                      </c:pt>
                      <c:pt idx="2240">
                        <c:v>3.2960971217745771E-2</c:v>
                      </c:pt>
                      <c:pt idx="2241">
                        <c:v>3.3014140864591132E-2</c:v>
                      </c:pt>
                      <c:pt idx="2242">
                        <c:v>3.306739627988451E-2</c:v>
                      </c:pt>
                      <c:pt idx="2243">
                        <c:v>3.3120737601979727E-2</c:v>
                      </c:pt>
                      <c:pt idx="2244">
                        <c:v>3.3174164969453884E-2</c:v>
                      </c:pt>
                      <c:pt idx="2245">
                        <c:v>3.3227678521107556E-2</c:v>
                      </c:pt>
                      <c:pt idx="2246">
                        <c:v>3.3281278395965237E-2</c:v>
                      </c:pt>
                      <c:pt idx="2247">
                        <c:v>3.3334964733275678E-2</c:v>
                      </c:pt>
                      <c:pt idx="2248">
                        <c:v>3.3388737672512298E-2</c:v>
                      </c:pt>
                      <c:pt idx="2249">
                        <c:v>3.3442597353373411E-2</c:v>
                      </c:pt>
                      <c:pt idx="2250">
                        <c:v>3.3496543915782745E-2</c:v>
                      </c:pt>
                      <c:pt idx="2251">
                        <c:v>3.3550577499889767E-2</c:v>
                      </c:pt>
                      <c:pt idx="2252">
                        <c:v>3.3604698246069924E-2</c:v>
                      </c:pt>
                      <c:pt idx="2253">
                        <c:v>3.3658906294925198E-2</c:v>
                      </c:pt>
                      <c:pt idx="2254">
                        <c:v>3.3713201787284326E-2</c:v>
                      </c:pt>
                      <c:pt idx="2255">
                        <c:v>3.376758486420324E-2</c:v>
                      </c:pt>
                      <c:pt idx="2256">
                        <c:v>3.3822055666965382E-2</c:v>
                      </c:pt>
                      <c:pt idx="2257">
                        <c:v>3.387661433708216E-2</c:v>
                      </c:pt>
                      <c:pt idx="2258">
                        <c:v>3.3931261016293172E-2</c:v>
                      </c:pt>
                      <c:pt idx="2259">
                        <c:v>3.3985995846566718E-2</c:v>
                      </c:pt>
                      <c:pt idx="2260">
                        <c:v>3.4040818970100084E-2</c:v>
                      </c:pt>
                      <c:pt idx="2261">
                        <c:v>3.409573052931994E-2</c:v>
                      </c:pt>
                      <c:pt idx="2262">
                        <c:v>3.4150730666882734E-2</c:v>
                      </c:pt>
                      <c:pt idx="2263">
                        <c:v>3.4205819525674967E-2</c:v>
                      </c:pt>
                      <c:pt idx="2264">
                        <c:v>3.42609972488137E-2</c:v>
                      </c:pt>
                      <c:pt idx="2265">
                        <c:v>3.4316263979646836E-2</c:v>
                      </c:pt>
                      <c:pt idx="2266">
                        <c:v>3.4371619861753487E-2</c:v>
                      </c:pt>
                      <c:pt idx="2267">
                        <c:v>3.4427065038944396E-2</c:v>
                      </c:pt>
                      <c:pt idx="2268">
                        <c:v>3.4482599655262326E-2</c:v>
                      </c:pt>
                      <c:pt idx="2269">
                        <c:v>3.4538223854982321E-2</c:v>
                      </c:pt>
                      <c:pt idx="2270">
                        <c:v>3.4593937782612175E-2</c:v>
                      </c:pt>
                      <c:pt idx="2271">
                        <c:v>3.4649741582892871E-2</c:v>
                      </c:pt>
                      <c:pt idx="2272">
                        <c:v>3.470563540079874E-2</c:v>
                      </c:pt>
                      <c:pt idx="2273">
                        <c:v>3.47616193815381E-2</c:v>
                      </c:pt>
                      <c:pt idx="2274">
                        <c:v>3.4817693670553422E-2</c:v>
                      </c:pt>
                      <c:pt idx="2275">
                        <c:v>3.4873858413521829E-2</c:v>
                      </c:pt>
                      <c:pt idx="2276">
                        <c:v>3.4930113756355408E-2</c:v>
                      </c:pt>
                      <c:pt idx="2277">
                        <c:v>3.4986459845201684E-2</c:v>
                      </c:pt>
                      <c:pt idx="2278">
                        <c:v>3.5042896826443827E-2</c:v>
                      </c:pt>
                      <c:pt idx="2279">
                        <c:v>3.5099424846701241E-2</c:v>
                      </c:pt>
                      <c:pt idx="2280">
                        <c:v>3.5156044052829807E-2</c:v>
                      </c:pt>
                      <c:pt idx="2281">
                        <c:v>3.5212754591922253E-2</c:v>
                      </c:pt>
                      <c:pt idx="2282">
                        <c:v>3.5269556611308678E-2</c:v>
                      </c:pt>
                      <c:pt idx="2283">
                        <c:v>3.5326450258556734E-2</c:v>
                      </c:pt>
                      <c:pt idx="2284">
                        <c:v>3.538343568147221E-2</c:v>
                      </c:pt>
                      <c:pt idx="2285">
                        <c:v>3.5440513028099273E-2</c:v>
                      </c:pt>
                      <c:pt idx="2286">
                        <c:v>3.5497682446720906E-2</c:v>
                      </c:pt>
                      <c:pt idx="2287">
                        <c:v>3.5554944085859276E-2</c:v>
                      </c:pt>
                      <c:pt idx="2288">
                        <c:v>3.5612298094276205E-2</c:v>
                      </c:pt>
                      <c:pt idx="2289">
                        <c:v>3.5669744620973373E-2</c:v>
                      </c:pt>
                      <c:pt idx="2290">
                        <c:v>3.572728381519287E-2</c:v>
                      </c:pt>
                      <c:pt idx="2291">
                        <c:v>3.5784915826417595E-2</c:v>
                      </c:pt>
                      <c:pt idx="2292">
                        <c:v>3.5842640804371433E-2</c:v>
                      </c:pt>
                      <c:pt idx="2293">
                        <c:v>3.5900458899019924E-2</c:v>
                      </c:pt>
                      <c:pt idx="2294">
                        <c:v>3.5958370260570464E-2</c:v>
                      </c:pt>
                      <c:pt idx="2295">
                        <c:v>3.6016375039472741E-2</c:v>
                      </c:pt>
                      <c:pt idx="2296">
                        <c:v>3.6074473386419142E-2</c:v>
                      </c:pt>
                      <c:pt idx="2297">
                        <c:v>3.6132665452345177E-2</c:v>
                      </c:pt>
                      <c:pt idx="2298">
                        <c:v>3.6190951388429739E-2</c:v>
                      </c:pt>
                      <c:pt idx="2299">
                        <c:v>3.6249331346095696E-2</c:v>
                      </c:pt>
                      <c:pt idx="2300">
                        <c:v>3.6307805477010131E-2</c:v>
                      </c:pt>
                      <c:pt idx="2301">
                        <c:v>3.6366373933084735E-2</c:v>
                      </c:pt>
                      <c:pt idx="2302">
                        <c:v>3.6425036866476329E-2</c:v>
                      </c:pt>
                      <c:pt idx="2303">
                        <c:v>3.6483794429587137E-2</c:v>
                      </c:pt>
                      <c:pt idx="2304">
                        <c:v>3.6542646775065232E-2</c:v>
                      </c:pt>
                      <c:pt idx="2305">
                        <c:v>3.660159405580491E-2</c:v>
                      </c:pt>
                      <c:pt idx="2306">
                        <c:v>3.6660636424947164E-2</c:v>
                      </c:pt>
                      <c:pt idx="2307">
                        <c:v>3.6719774035879914E-2</c:v>
                      </c:pt>
                      <c:pt idx="2308">
                        <c:v>3.6779007042238632E-2</c:v>
                      </c:pt>
                      <c:pt idx="2309">
                        <c:v>3.6838335597906509E-2</c:v>
                      </c:pt>
                      <c:pt idx="2310">
                        <c:v>3.6897759857015017E-2</c:v>
                      </c:pt>
                      <c:pt idx="2311">
                        <c:v>3.695727997394431E-2</c:v>
                      </c:pt>
                      <c:pt idx="2312">
                        <c:v>3.7016896103323468E-2</c:v>
                      </c:pt>
                      <c:pt idx="2313">
                        <c:v>3.7076608400031096E-2</c:v>
                      </c:pt>
                      <c:pt idx="2314">
                        <c:v>3.7136417019195581E-2</c:v>
                      </c:pt>
                      <c:pt idx="2315">
                        <c:v>3.7196322116195578E-2</c:v>
                      </c:pt>
                      <c:pt idx="2316">
                        <c:v>3.7256323846660354E-2</c:v>
                      </c:pt>
                      <c:pt idx="2317">
                        <c:v>3.7316422366470287E-2</c:v>
                      </c:pt>
                      <c:pt idx="2318">
                        <c:v>3.7376617831757102E-2</c:v>
                      </c:pt>
                      <c:pt idx="2319">
                        <c:v>3.743691039890449E-2</c:v>
                      </c:pt>
                      <c:pt idx="2320">
                        <c:v>3.7497300224548356E-2</c:v>
                      </c:pt>
                      <c:pt idx="2321">
                        <c:v>3.7557787465577232E-2</c:v>
                      </c:pt>
                      <c:pt idx="2322">
                        <c:v>3.7618372279132818E-2</c:v>
                      </c:pt>
                      <c:pt idx="2323">
                        <c:v>3.7679054822610254E-2</c:v>
                      </c:pt>
                      <c:pt idx="2324">
                        <c:v>3.7739835253658566E-2</c:v>
                      </c:pt>
                      <c:pt idx="2325">
                        <c:v>3.7800713730181089E-2</c:v>
                      </c:pt>
                      <c:pt idx="2326">
                        <c:v>3.7861690410335928E-2</c:v>
                      </c:pt>
                      <c:pt idx="2327">
                        <c:v>3.7922765452536207E-2</c:v>
                      </c:pt>
                      <c:pt idx="2328">
                        <c:v>3.7983939015450691E-2</c:v>
                      </c:pt>
                      <c:pt idx="2329">
                        <c:v>3.8045211258004037E-2</c:v>
                      </c:pt>
                      <c:pt idx="2330">
                        <c:v>3.810658233937729E-2</c:v>
                      </c:pt>
                      <c:pt idx="2331">
                        <c:v>3.8168052419008273E-2</c:v>
                      </c:pt>
                      <c:pt idx="2332">
                        <c:v>3.8229621656591939E-2</c:v>
                      </c:pt>
                      <c:pt idx="2333">
                        <c:v>3.8291290212080956E-2</c:v>
                      </c:pt>
                      <c:pt idx="2334">
                        <c:v>3.8353058245685918E-2</c:v>
                      </c:pt>
                      <c:pt idx="2335">
                        <c:v>3.841492591787591E-2</c:v>
                      </c:pt>
                      <c:pt idx="2336">
                        <c:v>3.8476893389378826E-2</c:v>
                      </c:pt>
                      <c:pt idx="2337">
                        <c:v>3.8538960821181904E-2</c:v>
                      </c:pt>
                      <c:pt idx="2338">
                        <c:v>3.860112837453198E-2</c:v>
                      </c:pt>
                      <c:pt idx="2339">
                        <c:v>3.8663396210936077E-2</c:v>
                      </c:pt>
                      <c:pt idx="2340">
                        <c:v>3.8725764492161724E-2</c:v>
                      </c:pt>
                      <c:pt idx="2341">
                        <c:v>3.8788233380237333E-2</c:v>
                      </c:pt>
                      <c:pt idx="2342">
                        <c:v>3.8850803037452801E-2</c:v>
                      </c:pt>
                      <c:pt idx="2343">
                        <c:v>3.8913473626359732E-2</c:v>
                      </c:pt>
                      <c:pt idx="2344">
                        <c:v>3.8976245309771972E-2</c:v>
                      </c:pt>
                      <c:pt idx="2345">
                        <c:v>3.9039118250765975E-2</c:v>
                      </c:pt>
                      <c:pt idx="2346">
                        <c:v>3.9102092612681355E-2</c:v>
                      </c:pt>
                      <c:pt idx="2347">
                        <c:v>3.9165168559121048E-2</c:v>
                      </c:pt>
                      <c:pt idx="2348">
                        <c:v>3.9228346253952044E-2</c:v>
                      </c:pt>
                      <c:pt idx="2349">
                        <c:v>3.92916258613056E-2</c:v>
                      </c:pt>
                      <c:pt idx="2350">
                        <c:v>3.9355007545577733E-2</c:v>
                      </c:pt>
                      <c:pt idx="2351">
                        <c:v>3.9418491471429659E-2</c:v>
                      </c:pt>
                      <c:pt idx="2352">
                        <c:v>3.9482077803788262E-2</c:v>
                      </c:pt>
                      <c:pt idx="2353">
                        <c:v>3.9545766707846361E-2</c:v>
                      </c:pt>
                      <c:pt idx="2354">
                        <c:v>3.9609558349063344E-2</c:v>
                      </c:pt>
                      <c:pt idx="2355">
                        <c:v>3.9673452893165463E-2</c:v>
                      </c:pt>
                      <c:pt idx="2356">
                        <c:v>3.9737450506146292E-2</c:v>
                      </c:pt>
                      <c:pt idx="2357">
                        <c:v>3.9801551354267245E-2</c:v>
                      </c:pt>
                      <c:pt idx="2358">
                        <c:v>3.986575560405782E-2</c:v>
                      </c:pt>
                      <c:pt idx="2359">
                        <c:v>3.9930063422316232E-2</c:v>
                      </c:pt>
                      <c:pt idx="2360">
                        <c:v>3.9994474976109751E-2</c:v>
                      </c:pt>
                      <c:pt idx="2361">
                        <c:v>4.0058990432775075E-2</c:v>
                      </c:pt>
                      <c:pt idx="2362">
                        <c:v>4.012360995991892E-2</c:v>
                      </c:pt>
                      <c:pt idx="2363">
                        <c:v>4.0188333725418336E-2</c:v>
                      </c:pt>
                      <c:pt idx="2364">
                        <c:v>4.0253161897421175E-2</c:v>
                      </c:pt>
                      <c:pt idx="2365">
                        <c:v>4.0318094644346499E-2</c:v>
                      </c:pt>
                      <c:pt idx="2366">
                        <c:v>4.0383132134885154E-2</c:v>
                      </c:pt>
                      <c:pt idx="2367">
                        <c:v>4.0448274537999943E-2</c:v>
                      </c:pt>
                      <c:pt idx="2368">
                        <c:v>4.0513522022926365E-2</c:v>
                      </c:pt>
                      <c:pt idx="2369">
                        <c:v>4.0578874759172844E-2</c:v>
                      </c:pt>
                      <c:pt idx="2370">
                        <c:v>4.0644332916521267E-2</c:v>
                      </c:pt>
                      <c:pt idx="2371">
                        <c:v>4.0709896665027355E-2</c:v>
                      </c:pt>
                      <c:pt idx="2372">
                        <c:v>4.0775566175021233E-2</c:v>
                      </c:pt>
                      <c:pt idx="2373">
                        <c:v>4.0841341617107681E-2</c:v>
                      </c:pt>
                      <c:pt idx="2374">
                        <c:v>4.0907223162166738E-2</c:v>
                      </c:pt>
                      <c:pt idx="2375">
                        <c:v>4.0973210981354147E-2</c:v>
                      </c:pt>
                      <c:pt idx="2376">
                        <c:v>4.1039305246101603E-2</c:v>
                      </c:pt>
                      <c:pt idx="2377">
                        <c:v>4.1105506128117475E-2</c:v>
                      </c:pt>
                      <c:pt idx="2378">
                        <c:v>4.1171813799387058E-2</c:v>
                      </c:pt>
                      <c:pt idx="2379">
                        <c:v>4.123822843217307E-2</c:v>
                      </c:pt>
                      <c:pt idx="2380">
                        <c:v>4.1304750199016124E-2</c:v>
                      </c:pt>
                      <c:pt idx="2381">
                        <c:v>4.1371379272735161E-2</c:v>
                      </c:pt>
                      <c:pt idx="2382">
                        <c:v>4.1438115826427861E-2</c:v>
                      </c:pt>
                      <c:pt idx="2383">
                        <c:v>4.1504960033471226E-2</c:v>
                      </c:pt>
                      <c:pt idx="2384">
                        <c:v>4.1571912067521817E-2</c:v>
                      </c:pt>
                      <c:pt idx="2385">
                        <c:v>4.1638972102516367E-2</c:v>
                      </c:pt>
                      <c:pt idx="2386">
                        <c:v>4.1706140312672259E-2</c:v>
                      </c:pt>
                      <c:pt idx="2387">
                        <c:v>4.1773416872487756E-2</c:v>
                      </c:pt>
                      <c:pt idx="2388">
                        <c:v>4.1840801956742772E-2</c:v>
                      </c:pt>
                      <c:pt idx="2389">
                        <c:v>4.1908295740499042E-2</c:v>
                      </c:pt>
                      <c:pt idx="2390">
                        <c:v>4.1975898399100743E-2</c:v>
                      </c:pt>
                      <c:pt idx="2391">
                        <c:v>4.2043610108174874E-2</c:v>
                      </c:pt>
                      <c:pt idx="2392">
                        <c:v>4.2111431043631811E-2</c:v>
                      </c:pt>
                      <c:pt idx="2393">
                        <c:v>4.21793613816656E-2</c:v>
                      </c:pt>
                      <c:pt idx="2394">
                        <c:v>4.2247401298754525E-2</c:v>
                      </c:pt>
                      <c:pt idx="2395">
                        <c:v>4.231555097166164E-2</c:v>
                      </c:pt>
                      <c:pt idx="2396">
                        <c:v>4.238381057743499E-2</c:v>
                      </c:pt>
                      <c:pt idx="2397">
                        <c:v>4.2452180293408345E-2</c:v>
                      </c:pt>
                      <c:pt idx="2398">
                        <c:v>4.252066029720148E-2</c:v>
                      </c:pt>
                      <c:pt idx="2399">
                        <c:v>4.2589250766720689E-2</c:v>
                      </c:pt>
                      <c:pt idx="2400">
                        <c:v>4.2657951880159237E-2</c:v>
                      </c:pt>
                      <c:pt idx="2401">
                        <c:v>4.2726763815997902E-2</c:v>
                      </c:pt>
                      <c:pt idx="2402">
                        <c:v>4.2795686753005248E-2</c:v>
                      </c:pt>
                      <c:pt idx="2403">
                        <c:v>4.2864720870238363E-2</c:v>
                      </c:pt>
                      <c:pt idx="2404">
                        <c:v>4.2933866347043034E-2</c:v>
                      </c:pt>
                      <c:pt idx="2405">
                        <c:v>4.3003123363054417E-2</c:v>
                      </c:pt>
                      <c:pt idx="2406">
                        <c:v>4.3072492098197489E-2</c:v>
                      </c:pt>
                      <c:pt idx="2407">
                        <c:v>4.3141972732687342E-2</c:v>
                      </c:pt>
                      <c:pt idx="2408">
                        <c:v>4.3211565447029893E-2</c:v>
                      </c:pt>
                      <c:pt idx="2409">
                        <c:v>4.3281270422022178E-2</c:v>
                      </c:pt>
                      <c:pt idx="2410">
                        <c:v>4.3351087838752876E-2</c:v>
                      </c:pt>
                      <c:pt idx="2411">
                        <c:v>4.3421017878602787E-2</c:v>
                      </c:pt>
                      <c:pt idx="2412">
                        <c:v>4.3491060723245344E-2</c:v>
                      </c:pt>
                      <c:pt idx="2413">
                        <c:v>4.356121655464696E-2</c:v>
                      </c:pt>
                      <c:pt idx="2414">
                        <c:v>4.3631485555067615E-2</c:v>
                      </c:pt>
                      <c:pt idx="2415">
                        <c:v>4.3701867907061341E-2</c:v>
                      </c:pt>
                      <c:pt idx="2416">
                        <c:v>4.377236379347655E-2</c:v>
                      </c:pt>
                      <c:pt idx="2417">
                        <c:v>4.38429733974567E-2</c:v>
                      </c:pt>
                      <c:pt idx="2418">
                        <c:v>4.3913696902440645E-2</c:v>
                      </c:pt>
                      <c:pt idx="2419">
                        <c:v>4.3984534492163135E-2</c:v>
                      </c:pt>
                      <c:pt idx="2420">
                        <c:v>4.4055486350655301E-2</c:v>
                      </c:pt>
                      <c:pt idx="2421">
                        <c:v>4.4126552662245203E-2</c:v>
                      </c:pt>
                      <c:pt idx="2422">
                        <c:v>4.419773361155812E-2</c:v>
                      </c:pt>
                      <c:pt idx="2423">
                        <c:v>4.4269029383517268E-2</c:v>
                      </c:pt>
                      <c:pt idx="2424">
                        <c:v>4.4340440163344118E-2</c:v>
                      </c:pt>
                      <c:pt idx="2425">
                        <c:v>4.4411966136558872E-2</c:v>
                      </c:pt>
                      <c:pt idx="2426">
                        <c:v>4.4483607488981121E-2</c:v>
                      </c:pt>
                      <c:pt idx="2427">
                        <c:v>4.4555364406730059E-2</c:v>
                      </c:pt>
                      <c:pt idx="2428">
                        <c:v>4.4627237076225221E-2</c:v>
                      </c:pt>
                      <c:pt idx="2429">
                        <c:v>4.4699225684186814E-2</c:v>
                      </c:pt>
                      <c:pt idx="2430">
                        <c:v>4.4771330417636243E-2</c:v>
                      </c:pt>
                      <c:pt idx="2431">
                        <c:v>4.4843551463896583E-2</c:v>
                      </c:pt>
                      <c:pt idx="2432">
                        <c:v>4.4915889010593166E-2</c:v>
                      </c:pt>
                      <c:pt idx="2433">
                        <c:v>4.4988343245653838E-2</c:v>
                      </c:pt>
                      <c:pt idx="2434">
                        <c:v>4.5060914357309738E-2</c:v>
                      </c:pt>
                      <c:pt idx="2435">
                        <c:v>4.5133602534095575E-2</c:v>
                      </c:pt>
                      <c:pt idx="2436">
                        <c:v>4.5206407964850134E-2</c:v>
                      </c:pt>
                      <c:pt idx="2437">
                        <c:v>4.5279330838716936E-2</c:v>
                      </c:pt>
                      <c:pt idx="2438">
                        <c:v>4.5352371345144527E-2</c:v>
                      </c:pt>
                      <c:pt idx="2439">
                        <c:v>4.5425529673887077E-2</c:v>
                      </c:pt>
                      <c:pt idx="2440">
                        <c:v>4.5498806015004833E-2</c:v>
                      </c:pt>
                      <c:pt idx="2441">
                        <c:v>4.5572200558864698E-2</c:v>
                      </c:pt>
                      <c:pt idx="2442">
                        <c:v>4.5645713496140529E-2</c:v>
                      </c:pt>
                      <c:pt idx="2443">
                        <c:v>4.5719345017813905E-2</c:v>
                      </c:pt>
                      <c:pt idx="2444">
                        <c:v>4.5793095315174399E-2</c:v>
                      </c:pt>
                      <c:pt idx="2445">
                        <c:v>4.5866964579820126E-2</c:v>
                      </c:pt>
                      <c:pt idx="2446">
                        <c:v>4.5940953003658358E-2</c:v>
                      </c:pt>
                      <c:pt idx="2447">
                        <c:v>4.6015060778905867E-2</c:v>
                      </c:pt>
                      <c:pt idx="2448">
                        <c:v>4.6089288098089522E-2</c:v>
                      </c:pt>
                      <c:pt idx="2449">
                        <c:v>4.6163635154046721E-2</c:v>
                      </c:pt>
                      <c:pt idx="2450">
                        <c:v>4.6238102139926025E-2</c:v>
                      </c:pt>
                      <c:pt idx="2451">
                        <c:v>4.6312689249187411E-2</c:v>
                      </c:pt>
                      <c:pt idx="2452">
                        <c:v>4.6387396675603106E-2</c:v>
                      </c:pt>
                      <c:pt idx="2453">
                        <c:v>4.6462224613257726E-2</c:v>
                      </c:pt>
                      <c:pt idx="2454">
                        <c:v>4.6537173256549144E-2</c:v>
                      </c:pt>
                      <c:pt idx="2455">
                        <c:v>4.6612242800188719E-2</c:v>
                      </c:pt>
                      <c:pt idx="2456">
                        <c:v>4.6687433439201856E-2</c:v>
                      </c:pt>
                      <c:pt idx="2457">
                        <c:v>4.6762745368928701E-2</c:v>
                      </c:pt>
                      <c:pt idx="2458">
                        <c:v>4.6838178785024387E-2</c:v>
                      </c:pt>
                      <c:pt idx="2459">
                        <c:v>4.6913733883459693E-2</c:v>
                      </c:pt>
                      <c:pt idx="2460">
                        <c:v>4.6989410860521511E-2</c:v>
                      </c:pt>
                      <c:pt idx="2461">
                        <c:v>4.7065209912813447E-2</c:v>
                      </c:pt>
                      <c:pt idx="2462">
                        <c:v>4.7141131237256086E-2</c:v>
                      </c:pt>
                      <c:pt idx="2463">
                        <c:v>4.7217175031087834E-2</c:v>
                      </c:pt>
                      <c:pt idx="2464">
                        <c:v>4.7293341491865183E-2</c:v>
                      </c:pt>
                      <c:pt idx="2465">
                        <c:v>4.736963081746326E-2</c:v>
                      </c:pt>
                      <c:pt idx="2466">
                        <c:v>4.7446043206076496E-2</c:v>
                      </c:pt>
                      <c:pt idx="2467">
                        <c:v>4.7522578856218967E-2</c:v>
                      </c:pt>
                      <c:pt idx="2468">
                        <c:v>4.7599237966724973E-2</c:v>
                      </c:pt>
                      <c:pt idx="2469">
                        <c:v>4.7676020736749557E-2</c:v>
                      </c:pt>
                      <c:pt idx="2470">
                        <c:v>4.7752927365769082E-2</c:v>
                      </c:pt>
                      <c:pt idx="2471">
                        <c:v>4.7829958053581548E-2</c:v>
                      </c:pt>
                      <c:pt idx="2472">
                        <c:v>4.7907113000307415E-2</c:v>
                      </c:pt>
                      <c:pt idx="2473">
                        <c:v>4.798439240638986E-2</c:v>
                      </c:pt>
                      <c:pt idx="2474">
                        <c:v>4.8061796472595404E-2</c:v>
                      </c:pt>
                      <c:pt idx="2475">
                        <c:v>4.8139325400014477E-2</c:v>
                      </c:pt>
                      <c:pt idx="2476">
                        <c:v>4.8216979390061795E-2</c:v>
                      </c:pt>
                      <c:pt idx="2477">
                        <c:v>4.829475864447709E-2</c:v>
                      </c:pt>
                      <c:pt idx="2478">
                        <c:v>4.8372663365325454E-2</c:v>
                      </c:pt>
                      <c:pt idx="2479">
                        <c:v>4.8450693754997942E-2</c:v>
                      </c:pt>
                      <c:pt idx="2480">
                        <c:v>4.8528850016212079E-2</c:v>
                      </c:pt>
                      <c:pt idx="2481">
                        <c:v>4.8607132352012479E-2</c:v>
                      </c:pt>
                      <c:pt idx="2482">
                        <c:v>4.8685540965771129E-2</c:v>
                      </c:pt>
                      <c:pt idx="2483">
                        <c:v>4.8764076061188232E-2</c:v>
                      </c:pt>
                      <c:pt idx="2484">
                        <c:v>4.884273784229249E-2</c:v>
                      </c:pt>
                      <c:pt idx="2485">
                        <c:v>4.8921526513441775E-2</c:v>
                      </c:pt>
                      <c:pt idx="2486">
                        <c:v>4.9000442279323549E-2</c:v>
                      </c:pt>
                      <c:pt idx="2487">
                        <c:v>4.907948534495557E-2</c:v>
                      </c:pt>
                      <c:pt idx="2488">
                        <c:v>4.9158655915686175E-2</c:v>
                      </c:pt>
                      <c:pt idx="2489">
                        <c:v>4.9237954197195011E-2</c:v>
                      </c:pt>
                      <c:pt idx="2490">
                        <c:v>4.931738039549359E-2</c:v>
                      </c:pt>
                      <c:pt idx="2491">
                        <c:v>4.9396934716925557E-2</c:v>
                      </c:pt>
                      <c:pt idx="2492">
                        <c:v>4.9476617368167608E-2</c:v>
                      </c:pt>
                      <c:pt idx="2493">
                        <c:v>4.9556428556229715E-2</c:v>
                      </c:pt>
                      <c:pt idx="2494">
                        <c:v>4.9636368488455811E-2</c:v>
                      </c:pt>
                      <c:pt idx="2495">
                        <c:v>4.9716437372524257E-2</c:v>
                      </c:pt>
                      <c:pt idx="2496">
                        <c:v>4.9796635416448548E-2</c:v>
                      </c:pt>
                      <c:pt idx="2497">
                        <c:v>4.9876962828577558E-2</c:v>
                      </c:pt>
                      <c:pt idx="2498">
                        <c:v>4.9957419817596362E-2</c:v>
                      </c:pt>
                      <c:pt idx="2499">
                        <c:v>5.0038006592526635E-2</c:v>
                      </c:pt>
                      <c:pt idx="2500">
                        <c:v>5.0118723362727206E-2</c:v>
                      </c:pt>
                      <c:pt idx="2501">
                        <c:v>5.0199570337894704E-2</c:v>
                      </c:pt>
                      <c:pt idx="2502">
                        <c:v>5.0280547728063896E-2</c:v>
                      </c:pt>
                      <c:pt idx="2503">
                        <c:v>5.0361655743608465E-2</c:v>
                      </c:pt>
                      <c:pt idx="2504">
                        <c:v>5.04428945952414E-2</c:v>
                      </c:pt>
                      <c:pt idx="2505">
                        <c:v>5.0524264494015605E-2</c:v>
                      </c:pt>
                      <c:pt idx="2506">
                        <c:v>5.0605765651324401E-2</c:v>
                      </c:pt>
                      <c:pt idx="2507">
                        <c:v>5.0687398278902215E-2</c:v>
                      </c:pt>
                      <c:pt idx="2508">
                        <c:v>5.0769162588824891E-2</c:v>
                      </c:pt>
                      <c:pt idx="2509">
                        <c:v>5.0851058793510429E-2</c:v>
                      </c:pt>
                      <c:pt idx="2510">
                        <c:v>5.0933087105719539E-2</c:v>
                      </c:pt>
                      <c:pt idx="2511">
                        <c:v>5.1015247738556029E-2</c:v>
                      </c:pt>
                      <c:pt idx="2512">
                        <c:v>5.1097540905467552E-2</c:v>
                      </c:pt>
                      <c:pt idx="2513">
                        <c:v>5.1179966820246059E-2</c:v>
                      </c:pt>
                      <c:pt idx="2514">
                        <c:v>5.1262525697028348E-2</c:v>
                      </c:pt>
                      <c:pt idx="2515">
                        <c:v>5.1345217750296629E-2</c:v>
                      </c:pt>
                      <c:pt idx="2516">
                        <c:v>5.1428043194879196E-2</c:v>
                      </c:pt>
                      <c:pt idx="2517">
                        <c:v>5.1511002245950725E-2</c:v>
                      </c:pt>
                      <c:pt idx="2518">
                        <c:v>5.1594095119033095E-2</c:v>
                      </c:pt>
                      <c:pt idx="2519">
                        <c:v>5.1677322029995885E-2</c:v>
                      </c:pt>
                      <c:pt idx="2520">
                        <c:v>5.1760683195056743E-2</c:v>
                      </c:pt>
                      <c:pt idx="2521">
                        <c:v>5.1844178830782267E-2</c:v>
                      </c:pt>
                      <c:pt idx="2522">
                        <c:v>5.1927809154088303E-2</c:v>
                      </c:pt>
                      <c:pt idx="2523">
                        <c:v>5.2011574382240633E-2</c:v>
                      </c:pt>
                      <c:pt idx="2524">
                        <c:v>5.2095474732855508E-2</c:v>
                      </c:pt>
                      <c:pt idx="2525">
                        <c:v>5.2179510423900219E-2</c:v>
                      </c:pt>
                      <c:pt idx="2526">
                        <c:v>5.2263681673693635E-2</c:v>
                      </c:pt>
                      <c:pt idx="2527">
                        <c:v>5.23479887009069E-2</c:v>
                      </c:pt>
                      <c:pt idx="2528">
                        <c:v>5.2432431724563744E-2</c:v>
                      </c:pt>
                      <c:pt idx="2529">
                        <c:v>5.2517010964041301E-2</c:v>
                      </c:pt>
                      <c:pt idx="2530">
                        <c:v>5.2601726639070624E-2</c:v>
                      </c:pt>
                      <c:pt idx="2531">
                        <c:v>5.2686578969737073E-2</c:v>
                      </c:pt>
                      <c:pt idx="2532">
                        <c:v>5.2771568176481182E-2</c:v>
                      </c:pt>
                      <c:pt idx="2533">
                        <c:v>5.2856694480099012E-2</c:v>
                      </c:pt>
                      <c:pt idx="2534">
                        <c:v>5.2941958101742764E-2</c:v>
                      </c:pt>
                      <c:pt idx="2535">
                        <c:v>5.302735926292141E-2</c:v>
                      </c:pt>
                      <c:pt idx="2536">
                        <c:v>5.3112898185501307E-2</c:v>
                      </c:pt>
                      <c:pt idx="2537">
                        <c:v>5.3198575091706557E-2</c:v>
                      </c:pt>
                      <c:pt idx="2538">
                        <c:v>5.3284390204119875E-2</c:v>
                      </c:pt>
                      <c:pt idx="2539">
                        <c:v>5.3370343745682981E-2</c:v>
                      </c:pt>
                      <c:pt idx="2540">
                        <c:v>5.345643593969715E-2</c:v>
                      </c:pt>
                      <c:pt idx="2541">
                        <c:v>5.3542667009823984E-2</c:v>
                      </c:pt>
                      <c:pt idx="2542">
                        <c:v>5.3629037180085805E-2</c:v>
                      </c:pt>
                      <c:pt idx="2543">
                        <c:v>5.3715546674866325E-2</c:v>
                      </c:pt>
                      <c:pt idx="2544">
                        <c:v>5.3802195718911192E-2</c:v>
                      </c:pt>
                      <c:pt idx="2545">
                        <c:v>5.3888984537328682E-2</c:v>
                      </c:pt>
                      <c:pt idx="2546">
                        <c:v>5.3975913355590023E-2</c:v>
                      </c:pt>
                      <c:pt idx="2547">
                        <c:v>5.4062982399530363E-2</c:v>
                      </c:pt>
                      <c:pt idx="2548">
                        <c:v>5.4150191895348948E-2</c:v>
                      </c:pt>
                      <c:pt idx="2549">
                        <c:v>5.4237542069610019E-2</c:v>
                      </c:pt>
                      <c:pt idx="2550">
                        <c:v>5.4325033149243328E-2</c:v>
                      </c:pt>
                      <c:pt idx="2551">
                        <c:v>5.4412665361544543E-2</c:v>
                      </c:pt>
                      <c:pt idx="2552">
                        <c:v>5.4500438934176137E-2</c:v>
                      </c:pt>
                      <c:pt idx="2553">
                        <c:v>5.4588354095167747E-2</c:v>
                      </c:pt>
                      <c:pt idx="2554">
                        <c:v>5.4676411072916868E-2</c:v>
                      </c:pt>
                      <c:pt idx="2555">
                        <c:v>5.4764610096189381E-2</c:v>
                      </c:pt>
                      <c:pt idx="2556">
                        <c:v>5.485295139412031E-2</c:v>
                      </c:pt>
                      <c:pt idx="2557">
                        <c:v>5.4941435196214132E-2</c:v>
                      </c:pt>
                      <c:pt idx="2558">
                        <c:v>5.5030061732345682E-2</c:v>
                      </c:pt>
                      <c:pt idx="2559">
                        <c:v>5.5118831232760568E-2</c:v>
                      </c:pt>
                      <c:pt idx="2560">
                        <c:v>5.520774392807571E-2</c:v>
                      </c:pt>
                      <c:pt idx="2561">
                        <c:v>5.5296800049280219E-2</c:v>
                      </c:pt>
                      <c:pt idx="2562">
                        <c:v>5.538599982773567E-2</c:v>
                      </c:pt>
                      <c:pt idx="2563">
                        <c:v>5.5475343495176903E-2</c:v>
                      </c:pt>
                      <c:pt idx="2564">
                        <c:v>5.5564831283712562E-2</c:v>
                      </c:pt>
                      <c:pt idx="2565">
                        <c:v>5.5654463425825779E-2</c:v>
                      </c:pt>
                      <c:pt idx="2566">
                        <c:v>5.5744240154374541E-2</c:v>
                      </c:pt>
                      <c:pt idx="2567">
                        <c:v>5.5834161702592637E-2</c:v>
                      </c:pt>
                      <c:pt idx="2568">
                        <c:v>5.592422830409001E-2</c:v>
                      </c:pt>
                      <c:pt idx="2569">
                        <c:v>5.6014440192853371E-2</c:v>
                      </c:pt>
                      <c:pt idx="2570">
                        <c:v>5.6104797603247054E-2</c:v>
                      </c:pt>
                      <c:pt idx="2571">
                        <c:v>5.6195300770013244E-2</c:v>
                      </c:pt>
                      <c:pt idx="2572">
                        <c:v>5.6285949928272946E-2</c:v>
                      </c:pt>
                      <c:pt idx="2573">
                        <c:v>5.6376745313526391E-2</c:v>
                      </c:pt>
                      <c:pt idx="2574">
                        <c:v>5.6467687161653658E-2</c:v>
                      </c:pt>
                      <c:pt idx="2575">
                        <c:v>5.6558775708915369E-2</c:v>
                      </c:pt>
                      <c:pt idx="2576">
                        <c:v>5.6650011191953301E-2</c:v>
                      </c:pt>
                      <c:pt idx="2577">
                        <c:v>5.6741393847790825E-2</c:v>
                      </c:pt>
                      <c:pt idx="2578">
                        <c:v>5.6832923913833808E-2</c:v>
                      </c:pt>
                      <c:pt idx="2579">
                        <c:v>5.6924601627871031E-2</c:v>
                      </c:pt>
                      <c:pt idx="2580">
                        <c:v>5.7016427228074734E-2</c:v>
                      </c:pt>
                      <c:pt idx="2581">
                        <c:v>5.7108400953001556E-2</c:v>
                      </c:pt>
                      <c:pt idx="2582">
                        <c:v>5.7200523041592816E-2</c:v>
                      </c:pt>
                      <c:pt idx="2583">
                        <c:v>5.7292793733175307E-2</c:v>
                      </c:pt>
                      <c:pt idx="2584">
                        <c:v>5.738521326746187E-2</c:v>
                      </c:pt>
                      <c:pt idx="2585">
                        <c:v>5.7477781884552125E-2</c:v>
                      </c:pt>
                      <c:pt idx="2586">
                        <c:v>5.75704998249328E-2</c:v>
                      </c:pt>
                      <c:pt idx="2587">
                        <c:v>5.766336732947875E-2</c:v>
                      </c:pt>
                      <c:pt idx="2588">
                        <c:v>5.7756384639453311E-2</c:v>
                      </c:pt>
                      <c:pt idx="2589">
                        <c:v>5.7849551996508979E-2</c:v>
                      </c:pt>
                      <c:pt idx="2590">
                        <c:v>5.794286964268807E-2</c:v>
                      </c:pt>
                      <c:pt idx="2591">
                        <c:v>5.8036337820423417E-2</c:v>
                      </c:pt>
                      <c:pt idx="2592">
                        <c:v>5.81299567725388E-2</c:v>
                      </c:pt>
                      <c:pt idx="2593">
                        <c:v>5.8223726742249758E-2</c:v>
                      </c:pt>
                      <c:pt idx="2594">
                        <c:v>5.8317647973164258E-2</c:v>
                      </c:pt>
                      <c:pt idx="2595">
                        <c:v>5.8411720709283008E-2</c:v>
                      </c:pt>
                      <c:pt idx="2596">
                        <c:v>5.8505945195000596E-2</c:v>
                      </c:pt>
                      <c:pt idx="2597">
                        <c:v>5.8600321675105566E-2</c:v>
                      </c:pt>
                      <c:pt idx="2598">
                        <c:v>5.8694850394781548E-2</c:v>
                      </c:pt>
                      <c:pt idx="2599">
                        <c:v>5.878953159960762E-2</c:v>
                      </c:pt>
                      <c:pt idx="2600">
                        <c:v>5.8884365535558883E-2</c:v>
                      </c:pt>
                      <c:pt idx="2601">
                        <c:v>5.897935244900742E-2</c:v>
                      </c:pt>
                      <c:pt idx="2602">
                        <c:v>5.90744925867226E-2</c:v>
                      </c:pt>
                      <c:pt idx="2603">
                        <c:v>5.9169786195871911E-2</c:v>
                      </c:pt>
                      <c:pt idx="2604">
                        <c:v>5.9265233524021521E-2</c:v>
                      </c:pt>
                      <c:pt idx="2605">
                        <c:v>5.936083481913703E-2</c:v>
                      </c:pt>
                      <c:pt idx="2606">
                        <c:v>5.9456590329583878E-2</c:v>
                      </c:pt>
                      <c:pt idx="2607">
                        <c:v>5.9552500304128321E-2</c:v>
                      </c:pt>
                      <c:pt idx="2608">
                        <c:v>5.964856499193779E-2</c:v>
                      </c:pt>
                      <c:pt idx="2609">
                        <c:v>5.9744784642581671E-2</c:v>
                      </c:pt>
                      <c:pt idx="2610">
                        <c:v>5.9841159506031923E-2</c:v>
                      </c:pt>
                      <c:pt idx="2611">
                        <c:v>5.9937689832663843E-2</c:v>
                      </c:pt>
                      <c:pt idx="2612">
                        <c:v>6.0034375873256433E-2</c:v>
                      </c:pt>
                      <c:pt idx="2613">
                        <c:v>6.0131217878993344E-2</c:v>
                      </c:pt>
                      <c:pt idx="2614">
                        <c:v>6.0228216101463422E-2</c:v>
                      </c:pt>
                      <c:pt idx="2615">
                        <c:v>6.0325370792661259E-2</c:v>
                      </c:pt>
                      <c:pt idx="2616">
                        <c:v>6.0422682204988067E-2</c:v>
                      </c:pt>
                      <c:pt idx="2617">
                        <c:v>6.0520150591252118E-2</c:v>
                      </c:pt>
                      <c:pt idx="2618">
                        <c:v>6.0617776204669509E-2</c:v>
                      </c:pt>
                      <c:pt idx="2619">
                        <c:v>6.0715559298864866E-2</c:v>
                      </c:pt>
                      <c:pt idx="2620">
                        <c:v>6.0813500127871782E-2</c:v>
                      </c:pt>
                      <c:pt idx="2621">
                        <c:v>6.0911598946133814E-2</c:v>
                      </c:pt>
                      <c:pt idx="2622">
                        <c:v>6.1009856008504885E-2</c:v>
                      </c:pt>
                      <c:pt idx="2623">
                        <c:v>6.1108271570250006E-2</c:v>
                      </c:pt>
                      <c:pt idx="2624">
                        <c:v>6.120684588704596E-2</c:v>
                      </c:pt>
                      <c:pt idx="2625">
                        <c:v>6.1305579214982066E-2</c:v>
                      </c:pt>
                      <c:pt idx="2626">
                        <c:v>6.1404471810560558E-2</c:v>
                      </c:pt>
                      <c:pt idx="2627">
                        <c:v>6.1503523930697621E-2</c:v>
                      </c:pt>
                      <c:pt idx="2628">
                        <c:v>6.1602735832723757E-2</c:v>
                      </c:pt>
                      <c:pt idx="2629">
                        <c:v>6.1702107774384604E-2</c:v>
                      </c:pt>
                      <c:pt idx="2630">
                        <c:v>6.1801640013841551E-2</c:v>
                      </c:pt>
                      <c:pt idx="2631">
                        <c:v>6.1901332809672534E-2</c:v>
                      </c:pt>
                      <c:pt idx="2632">
                        <c:v>6.2001186420872441E-2</c:v>
                      </c:pt>
                      <c:pt idx="2633">
                        <c:v>6.2101201106854034E-2</c:v>
                      </c:pt>
                      <c:pt idx="2634">
                        <c:v>6.2201377127448609E-2</c:v>
                      </c:pt>
                      <c:pt idx="2635">
                        <c:v>6.230171474290639E-2</c:v>
                      </c:pt>
                      <c:pt idx="2636">
                        <c:v>6.2402214213897654E-2</c:v>
                      </c:pt>
                      <c:pt idx="2637">
                        <c:v>6.2502875801513008E-2</c:v>
                      </c:pt>
                      <c:pt idx="2638">
                        <c:v>6.2603699767264279E-2</c:v>
                      </c:pt>
                      <c:pt idx="2639">
                        <c:v>6.2704686373085114E-2</c:v>
                      </c:pt>
                      <c:pt idx="2640">
                        <c:v>6.280583588133179E-2</c:v>
                      </c:pt>
                      <c:pt idx="2641">
                        <c:v>6.290714855478359E-2</c:v>
                      </c:pt>
                      <c:pt idx="2642">
                        <c:v>6.3008624656643947E-2</c:v>
                      </c:pt>
                      <c:pt idx="2643">
                        <c:v>6.3110264450540646E-2</c:v>
                      </c:pt>
                      <c:pt idx="2644">
                        <c:v>6.32120682005268E-2</c:v>
                      </c:pt>
                      <c:pt idx="2645">
                        <c:v>6.3314036171081597E-2</c:v>
                      </c:pt>
                      <c:pt idx="2646">
                        <c:v>6.3416168627110636E-2</c:v>
                      </c:pt>
                      <c:pt idx="2647">
                        <c:v>6.3518465833947033E-2</c:v>
                      </c:pt>
                      <c:pt idx="2648">
                        <c:v>6.3620928057351797E-2</c:v>
                      </c:pt>
                      <c:pt idx="2649">
                        <c:v>6.3723555563514694E-2</c:v>
                      </c:pt>
                      <c:pt idx="2650">
                        <c:v>6.3826348619054826E-2</c:v>
                      </c:pt>
                      <c:pt idx="2651">
                        <c:v>6.392930749102152E-2</c:v>
                      </c:pt>
                      <c:pt idx="2652">
                        <c:v>6.4032432446894702E-2</c:v>
                      </c:pt>
                      <c:pt idx="2653">
                        <c:v>6.413572375458583E-2</c:v>
                      </c:pt>
                      <c:pt idx="2654">
                        <c:v>6.4239181682438654E-2</c:v>
                      </c:pt>
                      <c:pt idx="2655">
                        <c:v>6.4342806499229591E-2</c:v>
                      </c:pt>
                      <c:pt idx="2656">
                        <c:v>6.4446598474168795E-2</c:v>
                      </c:pt>
                      <c:pt idx="2657">
                        <c:v>6.4550557876900602E-2</c:v>
                      </c:pt>
                      <c:pt idx="2658">
                        <c:v>6.4654684977504331E-2</c:v>
                      </c:pt>
                      <c:pt idx="2659">
                        <c:v>6.4758980046494927E-2</c:v>
                      </c:pt>
                      <c:pt idx="2660">
                        <c:v>6.486344335482383E-2</c:v>
                      </c:pt>
                      <c:pt idx="2661">
                        <c:v>6.4968075173879369E-2</c:v>
                      </c:pt>
                      <c:pt idx="2662">
                        <c:v>6.5072875775487829E-2</c:v>
                      </c:pt>
                      <c:pt idx="2663">
                        <c:v>6.5177845431913892E-2</c:v>
                      </c:pt>
                      <c:pt idx="2664">
                        <c:v>6.5282984415861389E-2</c:v>
                      </c:pt>
                      <c:pt idx="2665">
                        <c:v>6.5388293000474176E-2</c:v>
                      </c:pt>
                      <c:pt idx="2666">
                        <c:v>6.5493771459336603E-2</c:v>
                      </c:pt>
                      <c:pt idx="2667">
                        <c:v>6.5599420066474429E-2</c:v>
                      </c:pt>
                      <c:pt idx="2668">
                        <c:v>6.5705239096355381E-2</c:v>
                      </c:pt>
                      <c:pt idx="2669">
                        <c:v>6.5811228823889956E-2</c:v>
                      </c:pt>
                      <c:pt idx="2670">
                        <c:v>6.5917389524432102E-2</c:v>
                      </c:pt>
                      <c:pt idx="2671">
                        <c:v>6.6023721473780037E-2</c:v>
                      </c:pt>
                      <c:pt idx="2672">
                        <c:v>6.6130224948176691E-2</c:v>
                      </c:pt>
                      <c:pt idx="2673">
                        <c:v>6.623690022431071E-2</c:v>
                      </c:pt>
                      <c:pt idx="2674">
                        <c:v>6.6343747579317158E-2</c:v>
                      </c:pt>
                      <c:pt idx="2675">
                        <c:v>6.6450767290777937E-2</c:v>
                      </c:pt>
                      <c:pt idx="2676">
                        <c:v>6.655795963672291E-2</c:v>
                      </c:pt>
                      <c:pt idx="2677">
                        <c:v>6.6665324895630318E-2</c:v>
                      </c:pt>
                      <c:pt idx="2678">
                        <c:v>6.677286334642768E-2</c:v>
                      </c:pt>
                      <c:pt idx="2679">
                        <c:v>6.6880575268492379E-2</c:v>
                      </c:pt>
                      <c:pt idx="2680">
                        <c:v>6.6988460941652631E-2</c:v>
                      </c:pt>
                      <c:pt idx="2681">
                        <c:v>6.7096520646187804E-2</c:v>
                      </c:pt>
                      <c:pt idx="2682">
                        <c:v>6.7204754662829588E-2</c:v>
                      </c:pt>
                      <c:pt idx="2683">
                        <c:v>6.7313163272762475E-2</c:v>
                      </c:pt>
                      <c:pt idx="2684">
                        <c:v>6.7421746757624412E-2</c:v>
                      </c:pt>
                      <c:pt idx="2685">
                        <c:v>6.7530505399507848E-2</c:v>
                      </c:pt>
                      <c:pt idx="2686">
                        <c:v>6.763943948096017E-2</c:v>
                      </c:pt>
                      <c:pt idx="2687">
                        <c:v>6.7748549284984555E-2</c:v>
                      </c:pt>
                      <c:pt idx="2688">
                        <c:v>6.7857835095040689E-2</c:v>
                      </c:pt>
                      <c:pt idx="2689">
                        <c:v>6.7967297195045601E-2</c:v>
                      </c:pt>
                      <c:pt idx="2690">
                        <c:v>6.8076935869374119E-2</c:v>
                      </c:pt>
                      <c:pt idx="2691">
                        <c:v>6.8186751402860027E-2</c:v>
                      </c:pt>
                      <c:pt idx="2692">
                        <c:v>6.8296744080796362E-2</c:v>
                      </c:pt>
                      <c:pt idx="2693">
                        <c:v>6.840691418893656E-2</c:v>
                      </c:pt>
                      <c:pt idx="2694">
                        <c:v>6.8517262013494909E-2</c:v>
                      </c:pt>
                      <c:pt idx="2695">
                        <c:v>6.8627787841147314E-2</c:v>
                      </c:pt>
                      <c:pt idx="2696">
                        <c:v>6.8738491959032297E-2</c:v>
                      </c:pt>
                      <c:pt idx="2697">
                        <c:v>6.8849374654751466E-2</c:v>
                      </c:pt>
                      <c:pt idx="2698">
                        <c:v>6.8960436216370338E-2</c:v>
                      </c:pt>
                      <c:pt idx="2699">
                        <c:v>6.9071676932419154E-2</c:v>
                      </c:pt>
                      <c:pt idx="2700">
                        <c:v>6.9183097091893644E-2</c:v>
                      </c:pt>
                      <c:pt idx="2701">
                        <c:v>6.9294696984255541E-2</c:v>
                      </c:pt>
                      <c:pt idx="2702">
                        <c:v>6.9406476899433731E-2</c:v>
                      </c:pt>
                      <c:pt idx="2703">
                        <c:v>6.9518437127824656E-2</c:v>
                      </c:pt>
                      <c:pt idx="2704">
                        <c:v>6.9630577960293136E-2</c:v>
                      </c:pt>
                      <c:pt idx="2705">
                        <c:v>6.9742899688173376E-2</c:v>
                      </c:pt>
                      <c:pt idx="2706">
                        <c:v>6.985540260326939E-2</c:v>
                      </c:pt>
                      <c:pt idx="2707">
                        <c:v>6.9968086997855977E-2</c:v>
                      </c:pt>
                      <c:pt idx="2708">
                        <c:v>7.0080953164679313E-2</c:v>
                      </c:pt>
                      <c:pt idx="2709">
                        <c:v>7.0194001396957972E-2</c:v>
                      </c:pt>
                      <c:pt idx="2710">
                        <c:v>7.0307231988383317E-2</c:v>
                      </c:pt>
                      <c:pt idx="2711">
                        <c:v>7.0420645233120638E-2</c:v>
                      </c:pt>
                      <c:pt idx="2712">
                        <c:v>7.0534241425809663E-2</c:v>
                      </c:pt>
                      <c:pt idx="2713">
                        <c:v>7.0648020861565408E-2</c:v>
                      </c:pt>
                      <c:pt idx="2714">
                        <c:v>7.0761983835978995E-2</c:v>
                      </c:pt>
                      <c:pt idx="2715">
                        <c:v>7.0876130645118246E-2</c:v>
                      </c:pt>
                      <c:pt idx="2716">
                        <c:v>7.0990461585528714E-2</c:v>
                      </c:pt>
                      <c:pt idx="2717">
                        <c:v>7.1104976954234247E-2</c:v>
                      </c:pt>
                      <c:pt idx="2718">
                        <c:v>7.1219677048737814E-2</c:v>
                      </c:pt>
                      <c:pt idx="2719">
                        <c:v>7.1334562167022303E-2</c:v>
                      </c:pt>
                      <c:pt idx="2720">
                        <c:v>7.1449632607551342E-2</c:v>
                      </c:pt>
                      <c:pt idx="2721">
                        <c:v>7.1564888669269827E-2</c:v>
                      </c:pt>
                      <c:pt idx="2722">
                        <c:v>7.1680330651605145E-2</c:v>
                      </c:pt>
                      <c:pt idx="2723">
                        <c:v>7.1795958854467518E-2</c:v>
                      </c:pt>
                      <c:pt idx="2724">
                        <c:v>7.1911773578250918E-2</c:v>
                      </c:pt>
                      <c:pt idx="2725">
                        <c:v>7.2027775123834042E-2</c:v>
                      </c:pt>
                      <c:pt idx="2726">
                        <c:v>7.2143963792580895E-2</c:v>
                      </c:pt>
                      <c:pt idx="2727">
                        <c:v>7.2260339886341493E-2</c:v>
                      </c:pt>
                      <c:pt idx="2728">
                        <c:v>7.2376903707452866E-2</c:v>
                      </c:pt>
                      <c:pt idx="2729">
                        <c:v>7.2493655558739822E-2</c:v>
                      </c:pt>
                      <c:pt idx="2730">
                        <c:v>7.2610595743515444E-2</c:v>
                      </c:pt>
                      <c:pt idx="2731">
                        <c:v>7.2727724565582325E-2</c:v>
                      </c:pt>
                      <c:pt idx="2732">
                        <c:v>7.2845042329232987E-2</c:v>
                      </c:pt>
                      <c:pt idx="2733">
                        <c:v>7.2962549339250837E-2</c:v>
                      </c:pt>
                      <c:pt idx="2734">
                        <c:v>7.308024590091089E-2</c:v>
                      </c:pt>
                      <c:pt idx="2735">
                        <c:v>7.3198132319980777E-2</c:v>
                      </c:pt>
                      <c:pt idx="2736">
                        <c:v>7.3316208902721114E-2</c:v>
                      </c:pt>
                      <c:pt idx="2737">
                        <c:v>7.3434475955886702E-2</c:v>
                      </c:pt>
                      <c:pt idx="2738">
                        <c:v>7.3552933786727212E-2</c:v>
                      </c:pt>
                      <c:pt idx="2739">
                        <c:v>7.3671582702987751E-2</c:v>
                      </c:pt>
                      <c:pt idx="2740">
                        <c:v>7.3790423012910097E-2</c:v>
                      </c:pt>
                      <c:pt idx="2741">
                        <c:v>7.3909455025233023E-2</c:v>
                      </c:pt>
                      <c:pt idx="2742">
                        <c:v>7.402867904919351E-2</c:v>
                      </c:pt>
                      <c:pt idx="2743">
                        <c:v>7.4148095394527283E-2</c:v>
                      </c:pt>
                      <c:pt idx="2744">
                        <c:v>7.4267704371469734E-2</c:v>
                      </c:pt>
                      <c:pt idx="2745">
                        <c:v>7.4387506290756661E-2</c:v>
                      </c:pt>
                      <c:pt idx="2746">
                        <c:v>7.4507501463625198E-2</c:v>
                      </c:pt>
                      <c:pt idx="2747">
                        <c:v>7.4627690201814409E-2</c:v>
                      </c:pt>
                      <c:pt idx="2748">
                        <c:v>7.4748072817566319E-2</c:v>
                      </c:pt>
                      <c:pt idx="2749">
                        <c:v>7.4868649623626687E-2</c:v>
                      </c:pt>
                      <c:pt idx="2750">
                        <c:v>7.4989420933245551E-2</c:v>
                      </c:pt>
                      <c:pt idx="2751">
                        <c:v>7.511038706017853E-2</c:v>
                      </c:pt>
                      <c:pt idx="2752">
                        <c:v>7.5231548318687155E-2</c:v>
                      </c:pt>
                      <c:pt idx="2753">
                        <c:v>7.5352905023540001E-2</c:v>
                      </c:pt>
                      <c:pt idx="2754">
                        <c:v>7.5474457490013344E-2</c:v>
                      </c:pt>
                      <c:pt idx="2755">
                        <c:v>7.5596206033892124E-2</c:v>
                      </c:pt>
                      <c:pt idx="2756">
                        <c:v>7.5718150971470555E-2</c:v>
                      </c:pt>
                      <c:pt idx="2757">
                        <c:v>7.5840292619553093E-2</c:v>
                      </c:pt>
                      <c:pt idx="2758">
                        <c:v>7.5962631295455385E-2</c:v>
                      </c:pt>
                      <c:pt idx="2759">
                        <c:v>7.6085167317004682E-2</c:v>
                      </c:pt>
                      <c:pt idx="2760">
                        <c:v>7.620790100254117E-2</c:v>
                      </c:pt>
                      <c:pt idx="2761">
                        <c:v>7.6330832670918433E-2</c:v>
                      </c:pt>
                      <c:pt idx="2762">
                        <c:v>7.6453962641504405E-2</c:v>
                      </c:pt>
                      <c:pt idx="2763">
                        <c:v>7.6577291234182207E-2</c:v>
                      </c:pt>
                      <c:pt idx="2764">
                        <c:v>7.6700818769350976E-2</c:v>
                      </c:pt>
                      <c:pt idx="2765">
                        <c:v>7.6824545567926644E-2</c:v>
                      </c:pt>
                      <c:pt idx="2766">
                        <c:v>7.6948471951342939E-2</c:v>
                      </c:pt>
                      <c:pt idx="2767">
                        <c:v>7.7072598241551923E-2</c:v>
                      </c:pt>
                      <c:pt idx="2768">
                        <c:v>7.7196924761025104E-2</c:v>
                      </c:pt>
                      <c:pt idx="2769">
                        <c:v>7.7321451832754212E-2</c:v>
                      </c:pt>
                      <c:pt idx="2770">
                        <c:v>7.7446179780251853E-2</c:v>
                      </c:pt>
                      <c:pt idx="2771">
                        <c:v>7.7571108927552646E-2</c:v>
                      </c:pt>
                      <c:pt idx="2772">
                        <c:v>7.7696239599213845E-2</c:v>
                      </c:pt>
                      <c:pt idx="2773">
                        <c:v>7.7821572120316262E-2</c:v>
                      </c:pt>
                      <c:pt idx="2774">
                        <c:v>7.7947106816465009E-2</c:v>
                      </c:pt>
                      <c:pt idx="2775">
                        <c:v>7.8072844013790679E-2</c:v>
                      </c:pt>
                      <c:pt idx="2776">
                        <c:v>7.8198784038949615E-2</c:v>
                      </c:pt>
                      <c:pt idx="2777">
                        <c:v>7.8324927219125387E-2</c:v>
                      </c:pt>
                      <c:pt idx="2778">
                        <c:v>7.8451273882029229E-2</c:v>
                      </c:pt>
                      <c:pt idx="2779">
                        <c:v>7.8577824355900897E-2</c:v>
                      </c:pt>
                      <c:pt idx="2780">
                        <c:v>7.8704578969509845E-2</c:v>
                      </c:pt>
                      <c:pt idx="2781">
                        <c:v>7.8831538052155731E-2</c:v>
                      </c:pt>
                      <c:pt idx="2782">
                        <c:v>7.8958701933669453E-2</c:v>
                      </c:pt>
                      <c:pt idx="2783">
                        <c:v>7.908607094441393E-2</c:v>
                      </c:pt>
                      <c:pt idx="2784">
                        <c:v>7.9213645415285097E-2</c:v>
                      </c:pt>
                      <c:pt idx="2785">
                        <c:v>7.9341425677712463E-2</c:v>
                      </c:pt>
                      <c:pt idx="2786">
                        <c:v>7.9469412063660358E-2</c:v>
                      </c:pt>
                      <c:pt idx="2787">
                        <c:v>7.9597604905628588E-2</c:v>
                      </c:pt>
                      <c:pt idx="2788">
                        <c:v>7.9726004536653114E-2</c:v>
                      </c:pt>
                      <c:pt idx="2789">
                        <c:v>7.9854611290307437E-2</c:v>
                      </c:pt>
                      <c:pt idx="2790">
                        <c:v>7.9983425500702809E-2</c:v>
                      </c:pt>
                      <c:pt idx="2791">
                        <c:v>8.0112447502489775E-2</c:v>
                      </c:pt>
                      <c:pt idx="2792">
                        <c:v>8.024167763085846E-2</c:v>
                      </c:pt>
                      <c:pt idx="2793">
                        <c:v>8.0371116221539793E-2</c:v>
                      </c:pt>
                      <c:pt idx="2794">
                        <c:v>8.0500763610806214E-2</c:v>
                      </c:pt>
                      <c:pt idx="2795">
                        <c:v>8.0630620135472772E-2</c:v>
                      </c:pt>
                      <c:pt idx="2796">
                        <c:v>8.0760686132897538E-2</c:v>
                      </c:pt>
                      <c:pt idx="2797">
                        <c:v>8.089096194098308E-2</c:v>
                      </c:pt>
                      <c:pt idx="2798">
                        <c:v>8.1021447898176918E-2</c:v>
                      </c:pt>
                      <c:pt idx="2799">
                        <c:v>8.1152144343472385E-2</c:v>
                      </c:pt>
                      <c:pt idx="2800">
                        <c:v>8.1283051616409904E-2</c:v>
                      </c:pt>
                      <c:pt idx="2801">
                        <c:v>8.1414170057077448E-2</c:v>
                      </c:pt>
                      <c:pt idx="2802">
                        <c:v>8.1545500006111646E-2</c:v>
                      </c:pt>
                      <c:pt idx="2803">
                        <c:v>8.167704180469855E-2</c:v>
                      </c:pt>
                      <c:pt idx="2804">
                        <c:v>8.1808795794574715E-2</c:v>
                      </c:pt>
                      <c:pt idx="2805">
                        <c:v>8.1940762318027757E-2</c:v>
                      </c:pt>
                      <c:pt idx="2806">
                        <c:v>8.2072941717897641E-2</c:v>
                      </c:pt>
                      <c:pt idx="2807">
                        <c:v>8.2205334337577277E-2</c:v>
                      </c:pt>
                      <c:pt idx="2808">
                        <c:v>8.2337940521013425E-2</c:v>
                      </c:pt>
                      <c:pt idx="2809">
                        <c:v>8.2470760612707833E-2</c:v>
                      </c:pt>
                      <c:pt idx="2810">
                        <c:v>8.2603794957717844E-2</c:v>
                      </c:pt>
                      <c:pt idx="2811">
                        <c:v>8.2737043901657495E-2</c:v>
                      </c:pt>
                      <c:pt idx="2812">
                        <c:v>8.2870507790698267E-2</c:v>
                      </c:pt>
                      <c:pt idx="2813">
                        <c:v>8.3004186971570096E-2</c:v>
                      </c:pt>
                      <c:pt idx="2814">
                        <c:v>8.3138081791562193E-2</c:v>
                      </c:pt>
                      <c:pt idx="2815">
                        <c:v>8.32721925985241E-2</c:v>
                      </c:pt>
                      <c:pt idx="2816">
                        <c:v>8.340651974086627E-2</c:v>
                      </c:pt>
                      <c:pt idx="2817">
                        <c:v>8.3541063567561399E-2</c:v>
                      </c:pt>
                      <c:pt idx="2818">
                        <c:v>8.3675824428145015E-2</c:v>
                      </c:pt>
                      <c:pt idx="2819">
                        <c:v>8.3810802672716386E-2</c:v>
                      </c:pt>
                      <c:pt idx="2820">
                        <c:v>8.3945998651939718E-2</c:v>
                      </c:pt>
                      <c:pt idx="2821">
                        <c:v>8.4081412717044779E-2</c:v>
                      </c:pt>
                      <c:pt idx="2822">
                        <c:v>8.421704521982791E-2</c:v>
                      </c:pt>
                      <c:pt idx="2823">
                        <c:v>8.4352896512652903E-2</c:v>
                      </c:pt>
                      <c:pt idx="2824">
                        <c:v>8.4488966948452093E-2</c:v>
                      </c:pt>
                      <c:pt idx="2825">
                        <c:v>8.4625256880726904E-2</c:v>
                      </c:pt>
                      <c:pt idx="2826">
                        <c:v>8.4761766663549218E-2</c:v>
                      </c:pt>
                      <c:pt idx="2827">
                        <c:v>8.4898496651562003E-2</c:v>
                      </c:pt>
                      <c:pt idx="2828">
                        <c:v>8.5035447199980158E-2</c:v>
                      </c:pt>
                      <c:pt idx="2829">
                        <c:v>8.517261866459179E-2</c:v>
                      </c:pt>
                      <c:pt idx="2830">
                        <c:v>8.5310011401758923E-2</c:v>
                      </c:pt>
                      <c:pt idx="2831">
                        <c:v>8.5447625768418259E-2</c:v>
                      </c:pt>
                      <c:pt idx="2832">
                        <c:v>8.5585462122082331E-2</c:v>
                      </c:pt>
                      <c:pt idx="2833">
                        <c:v>8.5723520820840601E-2</c:v>
                      </c:pt>
                      <c:pt idx="2834">
                        <c:v>8.5861802223359804E-2</c:v>
                      </c:pt>
                      <c:pt idx="2835">
                        <c:v>8.6000306688885586E-2</c:v>
                      </c:pt>
                      <c:pt idx="2836">
                        <c:v>8.6139034577242798E-2</c:v>
                      </c:pt>
                      <c:pt idx="2837">
                        <c:v>8.627798624883698E-2</c:v>
                      </c:pt>
                      <c:pt idx="2838">
                        <c:v>8.6417162064654926E-2</c:v>
                      </c:pt>
                      <c:pt idx="2839">
                        <c:v>8.6556562386265662E-2</c:v>
                      </c:pt>
                      <c:pt idx="2840">
                        <c:v>8.6696187575821648E-2</c:v>
                      </c:pt>
                      <c:pt idx="2841">
                        <c:v>8.6836037996059406E-2</c:v>
                      </c:pt>
                      <c:pt idx="2842">
                        <c:v>8.6976114010300656E-2</c:v>
                      </c:pt>
                      <c:pt idx="2843">
                        <c:v>8.7116415982453094E-2</c:v>
                      </c:pt>
                      <c:pt idx="2844">
                        <c:v>8.7256944277011625E-2</c:v>
                      </c:pt>
                      <c:pt idx="2845">
                        <c:v>8.7397699259058881E-2</c:v>
                      </c:pt>
                      <c:pt idx="2846">
                        <c:v>8.7538681294266646E-2</c:v>
                      </c:pt>
                      <c:pt idx="2847">
                        <c:v>8.7679890748896427E-2</c:v>
                      </c:pt>
                      <c:pt idx="2848">
                        <c:v>8.7821327989800593E-2</c:v>
                      </c:pt>
                      <c:pt idx="2849">
                        <c:v>8.796299338442326E-2</c:v>
                      </c:pt>
                      <c:pt idx="2850">
                        <c:v>8.8104887300801391E-2</c:v>
                      </c:pt>
                      <c:pt idx="2851">
                        <c:v>8.8247010107565457E-2</c:v>
                      </c:pt>
                      <c:pt idx="2852">
                        <c:v>8.8389362173940597E-2</c:v>
                      </c:pt>
                      <c:pt idx="2853">
                        <c:v>8.8531943869747762E-2</c:v>
                      </c:pt>
                      <c:pt idx="2854">
                        <c:v>8.8674755565404148E-2</c:v>
                      </c:pt>
                      <c:pt idx="2855">
                        <c:v>8.8817797631924753E-2</c:v>
                      </c:pt>
                      <c:pt idx="2856">
                        <c:v>8.8961070440922899E-2</c:v>
                      </c:pt>
                      <c:pt idx="2857">
                        <c:v>8.9104574364611389E-2</c:v>
                      </c:pt>
                      <c:pt idx="2858">
                        <c:v>8.9248309775803461E-2</c:v>
                      </c:pt>
                      <c:pt idx="2859">
                        <c:v>8.9392277047913832E-2</c:v>
                      </c:pt>
                      <c:pt idx="2860">
                        <c:v>8.9536476554959374E-2</c:v>
                      </c:pt>
                      <c:pt idx="2861">
                        <c:v>8.968090867156045E-2</c:v>
                      </c:pt>
                      <c:pt idx="2862">
                        <c:v>8.9825573772941689E-2</c:v>
                      </c:pt>
                      <c:pt idx="2863">
                        <c:v>8.997047223493293E-2</c:v>
                      </c:pt>
                      <c:pt idx="2864">
                        <c:v>9.0115604433970459E-2</c:v>
                      </c:pt>
                      <c:pt idx="2865">
                        <c:v>9.0260970747097491E-2</c:v>
                      </c:pt>
                      <c:pt idx="2866">
                        <c:v>9.040657155196577E-2</c:v>
                      </c:pt>
                      <c:pt idx="2867">
                        <c:v>9.0552407226836024E-2</c:v>
                      </c:pt>
                      <c:pt idx="2868">
                        <c:v>9.0698478150579229E-2</c:v>
                      </c:pt>
                      <c:pt idx="2869">
                        <c:v>9.084478470267747E-2</c:v>
                      </c:pt>
                      <c:pt idx="2870">
                        <c:v>9.0991327263225147E-2</c:v>
                      </c:pt>
                      <c:pt idx="2871">
                        <c:v>9.1138106212929532E-2</c:v>
                      </c:pt>
                      <c:pt idx="2872">
                        <c:v>9.1285121933112182E-2</c:v>
                      </c:pt>
                      <c:pt idx="2873">
                        <c:v>9.1432374805709843E-2</c:v>
                      </c:pt>
                      <c:pt idx="2874">
                        <c:v>9.1579865213275102E-2</c:v>
                      </c:pt>
                      <c:pt idx="2875">
                        <c:v>9.1727593538977928E-2</c:v>
                      </c:pt>
                      <c:pt idx="2876">
                        <c:v>9.1875560166606238E-2</c:v>
                      </c:pt>
                      <c:pt idx="2877">
                        <c:v>9.2023765480567052E-2</c:v>
                      </c:pt>
                      <c:pt idx="2878">
                        <c:v>9.217220986588745E-2</c:v>
                      </c:pt>
                      <c:pt idx="2879">
                        <c:v>9.2320893708215793E-2</c:v>
                      </c:pt>
                      <c:pt idx="2880">
                        <c:v>9.2469817393822207E-2</c:v>
                      </c:pt>
                      <c:pt idx="2881">
                        <c:v>9.2618981309600237E-2</c:v>
                      </c:pt>
                      <c:pt idx="2882">
                        <c:v>9.2768385843067361E-2</c:v>
                      </c:pt>
                      <c:pt idx="2883">
                        <c:v>9.2918031382366123E-2</c:v>
                      </c:pt>
                      <c:pt idx="2884">
                        <c:v>9.3067918316265361E-2</c:v>
                      </c:pt>
                      <c:pt idx="2885">
                        <c:v>9.3218047034160784E-2</c:v>
                      </c:pt>
                      <c:pt idx="2886">
                        <c:v>9.3368417926076544E-2</c:v>
                      </c:pt>
                      <c:pt idx="2887">
                        <c:v>9.3519031382665707E-2</c:v>
                      </c:pt>
                      <c:pt idx="2888">
                        <c:v>9.3669887795211612E-2</c:v>
                      </c:pt>
                      <c:pt idx="2889">
                        <c:v>9.3820987555628677E-2</c:v>
                      </c:pt>
                      <c:pt idx="2890">
                        <c:v>9.3972331056463784E-2</c:v>
                      </c:pt>
                      <c:pt idx="2891">
                        <c:v>9.4123918690896674E-2</c:v>
                      </c:pt>
                      <c:pt idx="2892">
                        <c:v>9.4275750852741522E-2</c:v>
                      </c:pt>
                      <c:pt idx="2893">
                        <c:v>9.4427827936447883E-2</c:v>
                      </c:pt>
                      <c:pt idx="2894">
                        <c:v>9.4580150337101307E-2</c:v>
                      </c:pt>
                      <c:pt idx="2895">
                        <c:v>9.4732718450424927E-2</c:v>
                      </c:pt>
                      <c:pt idx="2896">
                        <c:v>9.4885532672780104E-2</c:v>
                      </c:pt>
                      <c:pt idx="2897">
                        <c:v>9.5038593401167576E-2</c:v>
                      </c:pt>
                      <c:pt idx="2898">
                        <c:v>9.5191901033228471E-2</c:v>
                      </c:pt>
                      <c:pt idx="2899">
                        <c:v>9.5345455967245502E-2</c:v>
                      </c:pt>
                      <c:pt idx="2900">
                        <c:v>9.5499258602143561E-2</c:v>
                      </c:pt>
                      <c:pt idx="2901">
                        <c:v>9.5653309337491332E-2</c:v>
                      </c:pt>
                      <c:pt idx="2902">
                        <c:v>9.5807608573501984E-2</c:v>
                      </c:pt>
                      <c:pt idx="2903">
                        <c:v>9.5962156711034072E-2</c:v>
                      </c:pt>
                      <c:pt idx="2904">
                        <c:v>9.6116954151593076E-2</c:v>
                      </c:pt>
                      <c:pt idx="2905">
                        <c:v>9.6272001297331961E-2</c:v>
                      </c:pt>
                      <c:pt idx="2906">
                        <c:v>9.6427298551052476E-2</c:v>
                      </c:pt>
                      <c:pt idx="2907">
                        <c:v>9.6582846316206075E-2</c:v>
                      </c:pt>
                      <c:pt idx="2908">
                        <c:v>9.6738644996895107E-2</c:v>
                      </c:pt>
                      <c:pt idx="2909">
                        <c:v>9.6894694997873676E-2</c:v>
                      </c:pt>
                      <c:pt idx="2910">
                        <c:v>9.7050996724548963E-2</c:v>
                      </c:pt>
                      <c:pt idx="2911">
                        <c:v>9.7207550582981916E-2</c:v>
                      </c:pt>
                      <c:pt idx="2912">
                        <c:v>9.73643569798886E-2</c:v>
                      </c:pt>
                      <c:pt idx="2913">
                        <c:v>9.7521416322641274E-2</c:v>
                      </c:pt>
                      <c:pt idx="2914">
                        <c:v>9.767872901926905E-2</c:v>
                      </c:pt>
                      <c:pt idx="2915">
                        <c:v>9.7836295478459526E-2</c:v>
                      </c:pt>
                      <c:pt idx="2916">
                        <c:v>9.7994116109559395E-2</c:v>
                      </c:pt>
                      <c:pt idx="2917">
                        <c:v>9.8152191322575716E-2</c:v>
                      </c:pt>
                      <c:pt idx="2918">
                        <c:v>9.8310521528176875E-2</c:v>
                      </c:pt>
                      <c:pt idx="2919">
                        <c:v>9.8469107137693884E-2</c:v>
                      </c:pt>
                      <c:pt idx="2920">
                        <c:v>9.8627948563121015E-2</c:v>
                      </c:pt>
                      <c:pt idx="2921">
                        <c:v>9.8787046217117355E-2</c:v>
                      </c:pt>
                      <c:pt idx="2922">
                        <c:v>9.8946400513007626E-2</c:v>
                      </c:pt>
                      <c:pt idx="2923">
                        <c:v>9.9106011864783086E-2</c:v>
                      </c:pt>
                      <c:pt idx="2924">
                        <c:v>9.9265880687103056E-2</c:v>
                      </c:pt>
                      <c:pt idx="2925">
                        <c:v>9.942600739529564E-2</c:v>
                      </c:pt>
                      <c:pt idx="2926">
                        <c:v>9.9586392405358923E-2</c:v>
                      </c:pt>
                      <c:pt idx="2927">
                        <c:v>9.974703613396195E-2</c:v>
                      </c:pt>
                      <c:pt idx="2928">
                        <c:v>9.9907938998446175E-2</c:v>
                      </c:pt>
                      <c:pt idx="2929">
                        <c:v>0.10006910141682585</c:v>
                      </c:pt>
                      <c:pt idx="2930">
                        <c:v>0.10023052380778993</c:v>
                      </c:pt>
                      <c:pt idx="2931">
                        <c:v>0.10039220659070253</c:v>
                      </c:pt>
                      <c:pt idx="2932">
                        <c:v>0.10055415018560429</c:v>
                      </c:pt>
                      <c:pt idx="2933">
                        <c:v>0.10071635501321345</c:v>
                      </c:pt>
                      <c:pt idx="2934">
                        <c:v>0.10087882149492693</c:v>
                      </c:pt>
                      <c:pt idx="2935">
                        <c:v>0.10104155005282132</c:v>
                      </c:pt>
                      <c:pt idx="2936">
                        <c:v>0.10120454110965418</c:v>
                      </c:pt>
                      <c:pt idx="2937">
                        <c:v>0.10136779508886493</c:v>
                      </c:pt>
                      <c:pt idx="2938">
                        <c:v>0.10153131241457612</c:v>
                      </c:pt>
                      <c:pt idx="2939">
                        <c:v>0.10169509351159435</c:v>
                      </c:pt>
                      <c:pt idx="2940">
                        <c:v>0.10185913880541166</c:v>
                      </c:pt>
                      <c:pt idx="2941">
                        <c:v>0.10202344872220627</c:v>
                      </c:pt>
                      <c:pt idx="2942">
                        <c:v>0.10218802368884398</c:v>
                      </c:pt>
                      <c:pt idx="2943">
                        <c:v>0.1023528641328791</c:v>
                      </c:pt>
                      <c:pt idx="2944">
                        <c:v>0.10251797048255572</c:v>
                      </c:pt>
                      <c:pt idx="2945">
                        <c:v>0.10268334316680863</c:v>
                      </c:pt>
                      <c:pt idx="2946">
                        <c:v>0.10284898261526464</c:v>
                      </c:pt>
                      <c:pt idx="2947">
                        <c:v>0.10301488925824351</c:v>
                      </c:pt>
                      <c:pt idx="2948">
                        <c:v>0.10318106352675917</c:v>
                      </c:pt>
                      <c:pt idx="2949">
                        <c:v>0.10334750585252094</c:v>
                      </c:pt>
                      <c:pt idx="2950">
                        <c:v>0.10351421666793434</c:v>
                      </c:pt>
                      <c:pt idx="2951">
                        <c:v>0.10368119640610257</c:v>
                      </c:pt>
                      <c:pt idx="2952">
                        <c:v>0.10384844550082738</c:v>
                      </c:pt>
                      <c:pt idx="2953">
                        <c:v>0.1040159643866103</c:v>
                      </c:pt>
                      <c:pt idx="2954">
                        <c:v>0.1041837534986538</c:v>
                      </c:pt>
                      <c:pt idx="2955">
                        <c:v>0.10435181327286235</c:v>
                      </c:pt>
                      <c:pt idx="2956">
                        <c:v>0.10452014414584358</c:v>
                      </c:pt>
                      <c:pt idx="2957">
                        <c:v>0.10468874655490942</c:v>
                      </c:pt>
                      <c:pt idx="2958">
                        <c:v>0.10485762093807721</c:v>
                      </c:pt>
                      <c:pt idx="2959">
                        <c:v>0.10502676773407095</c:v>
                      </c:pt>
                      <c:pt idx="2960">
                        <c:v>0.10519618738232227</c:v>
                      </c:pt>
                      <c:pt idx="2961">
                        <c:v>0.1053658803229716</c:v>
                      </c:pt>
                      <c:pt idx="2962">
                        <c:v>0.10553584699686948</c:v>
                      </c:pt>
                      <c:pt idx="2963">
                        <c:v>0.10570608784557754</c:v>
                      </c:pt>
                      <c:pt idx="2964">
                        <c:v>0.10587660331136969</c:v>
                      </c:pt>
                      <c:pt idx="2965">
                        <c:v>0.10604739383723327</c:v>
                      </c:pt>
                      <c:pt idx="2966">
                        <c:v>0.10621845986687024</c:v>
                      </c:pt>
                      <c:pt idx="2967">
                        <c:v>0.10638980184469825</c:v>
                      </c:pt>
                      <c:pt idx="2968">
                        <c:v>0.10656142021585187</c:v>
                      </c:pt>
                      <c:pt idx="2969">
                        <c:v>0.10673331542618378</c:v>
                      </c:pt>
                      <c:pt idx="2970">
                        <c:v>0.10690548792226574</c:v>
                      </c:pt>
                      <c:pt idx="2971">
                        <c:v>0.10707793815139004</c:v>
                      </c:pt>
                      <c:pt idx="2972">
                        <c:v>0.10725066656157034</c:v>
                      </c:pt>
                      <c:pt idx="2973">
                        <c:v>0.10742367360154312</c:v>
                      </c:pt>
                      <c:pt idx="2974">
                        <c:v>0.10759695972076862</c:v>
                      </c:pt>
                      <c:pt idx="2975">
                        <c:v>0.10777052536943219</c:v>
                      </c:pt>
                      <c:pt idx="2976">
                        <c:v>0.10794437099844532</c:v>
                      </c:pt>
                      <c:pt idx="2977">
                        <c:v>0.10811849705944693</c:v>
                      </c:pt>
                      <c:pt idx="2978">
                        <c:v>0.10829290400480436</c:v>
                      </c:pt>
                      <c:pt idx="2979">
                        <c:v>0.10846759228761492</c:v>
                      </c:pt>
                      <c:pt idx="2980">
                        <c:v>0.10864256236170652</c:v>
                      </c:pt>
                      <c:pt idx="2981">
                        <c:v>0.10881781468163931</c:v>
                      </c:pt>
                      <c:pt idx="2982">
                        <c:v>0.10899334970270669</c:v>
                      </c:pt>
                      <c:pt idx="2983">
                        <c:v>0.10916916788093645</c:v>
                      </c:pt>
                      <c:pt idx="2984">
                        <c:v>0.10934526967309195</c:v>
                      </c:pt>
                      <c:pt idx="2985">
                        <c:v>0.1095216555366736</c:v>
                      </c:pt>
                      <c:pt idx="2986">
                        <c:v>0.10969832592991949</c:v>
                      </c:pt>
                      <c:pt idx="2987">
                        <c:v>0.10987528131180709</c:v>
                      </c:pt>
                      <c:pt idx="2988">
                        <c:v>0.11005252214205417</c:v>
                      </c:pt>
                      <c:pt idx="2989">
                        <c:v>0.11023004888112019</c:v>
                      </c:pt>
                      <c:pt idx="2990">
                        <c:v>0.11040786199020727</c:v>
                      </c:pt>
                      <c:pt idx="2991">
                        <c:v>0.11058596193126156</c:v>
                      </c:pt>
                      <c:pt idx="2992">
                        <c:v>0.11076434916697431</c:v>
                      </c:pt>
                      <c:pt idx="2993">
                        <c:v>0.11094302416078319</c:v>
                      </c:pt>
                      <c:pt idx="2994">
                        <c:v>0.11112198737687341</c:v>
                      </c:pt>
                      <c:pt idx="2995">
                        <c:v>0.11130123928017914</c:v>
                      </c:pt>
                      <c:pt idx="2996">
                        <c:v>0.11148078033638421</c:v>
                      </c:pt>
                      <c:pt idx="2997">
                        <c:v>0.11166061101192393</c:v>
                      </c:pt>
                      <c:pt idx="2998">
                        <c:v>0.11184073177398585</c:v>
                      </c:pt>
                      <c:pt idx="2999">
                        <c:v>0.1120211430905113</c:v>
                      </c:pt>
                      <c:pt idx="3000">
                        <c:v>0.11220184543019632</c:v>
                      </c:pt>
                      <c:pt idx="3001">
                        <c:v>0.11238283926249307</c:v>
                      </c:pt>
                      <c:pt idx="3002">
                        <c:v>0.11256412505761096</c:v>
                      </c:pt>
                      <c:pt idx="3003">
                        <c:v>0.11274570328651792</c:v>
                      </c:pt>
                      <c:pt idx="3004">
                        <c:v>0.11292757442094155</c:v>
                      </c:pt>
                      <c:pt idx="3005">
                        <c:v>0.11310973893337056</c:v>
                      </c:pt>
                      <c:pt idx="3006">
                        <c:v>0.11329219729705563</c:v>
                      </c:pt>
                      <c:pt idx="3007">
                        <c:v>0.11347494998601085</c:v>
                      </c:pt>
                      <c:pt idx="3008">
                        <c:v>0.11365799747501519</c:v>
                      </c:pt>
                      <c:pt idx="3009">
                        <c:v>0.11384134023961326</c:v>
                      </c:pt>
                      <c:pt idx="3010">
                        <c:v>0.11402497875611683</c:v>
                      </c:pt>
                      <c:pt idx="3011">
                        <c:v>0.11420891350160607</c:v>
                      </c:pt>
                      <c:pt idx="3012">
                        <c:v>0.11439314495393064</c:v>
                      </c:pt>
                      <c:pt idx="3013">
                        <c:v>0.11457767359171113</c:v>
                      </c:pt>
                      <c:pt idx="3014">
                        <c:v>0.11476249989434005</c:v>
                      </c:pt>
                      <c:pt idx="3015">
                        <c:v>0.11494762434198348</c:v>
                      </c:pt>
                      <c:pt idx="3016">
                        <c:v>0.11513304741558171</c:v>
                      </c:pt>
                      <c:pt idx="3017">
                        <c:v>0.1153187695968511</c:v>
                      </c:pt>
                      <c:pt idx="3018">
                        <c:v>0.11550479136828501</c:v>
                      </c:pt>
                      <c:pt idx="3019">
                        <c:v>0.11569111321315509</c:v>
                      </c:pt>
                      <c:pt idx="3020">
                        <c:v>0.11587773561551258</c:v>
                      </c:pt>
                      <c:pt idx="3021">
                        <c:v>0.11606465906018952</c:v>
                      </c:pt>
                      <c:pt idx="3022">
                        <c:v>0.11625188403280004</c:v>
                      </c:pt>
                      <c:pt idx="3023">
                        <c:v>0.11643941101974166</c:v>
                      </c:pt>
                      <c:pt idx="3024">
                        <c:v>0.11662724050819641</c:v>
                      </c:pt>
                      <c:pt idx="3025">
                        <c:v>0.11681537298613247</c:v>
                      </c:pt>
                      <c:pt idx="3026">
                        <c:v>0.11700380894230475</c:v>
                      </c:pt>
                      <c:pt idx="3027">
                        <c:v>0.11719254886625684</c:v>
                      </c:pt>
                      <c:pt idx="3028">
                        <c:v>0.11738159324832206</c:v>
                      </c:pt>
                      <c:pt idx="3029">
                        <c:v>0.11757094257962454</c:v>
                      </c:pt>
                      <c:pt idx="3030">
                        <c:v>0.11776059735208071</c:v>
                      </c:pt>
                      <c:pt idx="3031">
                        <c:v>0.11795055805840055</c:v>
                      </c:pt>
                      <c:pt idx="3032">
                        <c:v>0.11814082519208874</c:v>
                      </c:pt>
                      <c:pt idx="3033">
                        <c:v>0.11833139924744615</c:v>
                      </c:pt>
                      <c:pt idx="3034">
                        <c:v>0.11852500982735854</c:v>
                      </c:pt>
                      <c:pt idx="3035">
                        <c:v>0.1187162036144964</c:v>
                      </c:pt>
                      <c:pt idx="3036">
                        <c:v>0.11890770581809676</c:v>
                      </c:pt>
                      <c:pt idx="3037">
                        <c:v>0.11909951693566899</c:v>
                      </c:pt>
                      <c:pt idx="3038">
                        <c:v>0.11929163746552507</c:v>
                      </c:pt>
                      <c:pt idx="3039">
                        <c:v>0.11948406790678079</c:v>
                      </c:pt>
                      <c:pt idx="3040">
                        <c:v>0.11967680875935713</c:v>
                      </c:pt>
                      <c:pt idx="3041">
                        <c:v>0.11986986052398141</c:v>
                      </c:pt>
                      <c:pt idx="3042">
                        <c:v>0.12006322370218875</c:v>
                      </c:pt>
                      <c:pt idx="3043">
                        <c:v>0.1202568987963233</c:v>
                      </c:pt>
                      <c:pt idx="3044">
                        <c:v>0.12045088630953947</c:v>
                      </c:pt>
                      <c:pt idx="3045">
                        <c:v>0.12064518674580334</c:v>
                      </c:pt>
                      <c:pt idx="3046">
                        <c:v>0.12083980060989405</c:v>
                      </c:pt>
                      <c:pt idx="3047">
                        <c:v>0.1210347284074049</c:v>
                      </c:pt>
                      <c:pt idx="3048">
                        <c:v>0.12122997064474475</c:v>
                      </c:pt>
                      <c:pt idx="3049">
                        <c:v>0.12142832378743183</c:v>
                      </c:pt>
                      <c:pt idx="3050">
                        <c:v>0.12162420093711145</c:v>
                      </c:pt>
                      <c:pt idx="3051">
                        <c:v>0.1218203940580288</c:v>
                      </c:pt>
                      <c:pt idx="3052">
                        <c:v>0.12201690365988005</c:v>
                      </c:pt>
                      <c:pt idx="3053">
                        <c:v>0.12221373025318344</c:v>
                      </c:pt>
                      <c:pt idx="3054">
                        <c:v>0.12241087434928091</c:v>
                      </c:pt>
                      <c:pt idx="3055">
                        <c:v>0.12260833646033918</c:v>
                      </c:pt>
                      <c:pt idx="3056">
                        <c:v>0.12280611709935091</c:v>
                      </c:pt>
                      <c:pt idx="3057">
                        <c:v>0.12300421678013666</c:v>
                      </c:pt>
                      <c:pt idx="3058">
                        <c:v>0.12320547289553739</c:v>
                      </c:pt>
                      <c:pt idx="3059">
                        <c:v>0.12340421678084336</c:v>
                      </c:pt>
                      <c:pt idx="3060">
                        <c:v>0.12360328126174472</c:v>
                      </c:pt>
                      <c:pt idx="3061">
                        <c:v>0.12380266685539737</c:v>
                      </c:pt>
                      <c:pt idx="3062">
                        <c:v>0.12400237407979109</c:v>
                      </c:pt>
                      <c:pt idx="3063">
                        <c:v>0.12420240345375141</c:v>
                      </c:pt>
                      <c:pt idx="3064">
                        <c:v>0.12440275549694076</c:v>
                      </c:pt>
                      <c:pt idx="3065">
                        <c:v>0.1246062998629133</c:v>
                      </c:pt>
                      <c:pt idx="3066">
                        <c:v>0.1248073034351276</c:v>
                      </c:pt>
                      <c:pt idx="3067">
                        <c:v>0.12500863124805917</c:v>
                      </c:pt>
                      <c:pt idx="3068">
                        <c:v>0.12521028382474367</c:v>
                      </c:pt>
                      <c:pt idx="3069">
                        <c:v>0.12541226168906056</c:v>
                      </c:pt>
                      <c:pt idx="3070">
                        <c:v>0.12561745778129108</c:v>
                      </c:pt>
                      <c:pt idx="3071">
                        <c:v>0.12582009246167478</c:v>
                      </c:pt>
                      <c:pt idx="3072">
                        <c:v>0.12602305401393141</c:v>
                      </c:pt>
                      <c:pt idx="3073">
                        <c:v>0.12622634296534091</c:v>
                      </c:pt>
                      <c:pt idx="3074">
                        <c:v>0.12642995984403402</c:v>
                      </c:pt>
                      <c:pt idx="3075">
                        <c:v>0.12663682106598673</c:v>
                      </c:pt>
                      <c:pt idx="3076">
                        <c:v>0.12684110009069202</c:v>
                      </c:pt>
                      <c:pt idx="3077">
                        <c:v>0.12704570863977716</c:v>
                      </c:pt>
                      <c:pt idx="3078">
                        <c:v>0.12725064724480104</c:v>
                      </c:pt>
                      <c:pt idx="3079">
                        <c:v>0.12745885125290016</c:v>
                      </c:pt>
                      <c:pt idx="3080">
                        <c:v>0.12766445630208587</c:v>
                      </c:pt>
                      <c:pt idx="3081">
                        <c:v>0.12787039301467382</c:v>
                      </c:pt>
                      <c:pt idx="3082">
                        <c:v>0.12807666192567324</c:v>
                      </c:pt>
                      <c:pt idx="3083">
                        <c:v>0.12828621743626789</c:v>
                      </c:pt>
                      <c:pt idx="3084">
                        <c:v>0.12849315711747913</c:v>
                      </c:pt>
                      <c:pt idx="3085">
                        <c:v>0.12870043061499989</c:v>
                      </c:pt>
                      <c:pt idx="3086">
                        <c:v>0.1289080384673123</c:v>
                      </c:pt>
                      <c:pt idx="3087">
                        <c:v>0.1291189542533315</c:v>
                      </c:pt>
                      <c:pt idx="3088">
                        <c:v>0.12932723722998715</c:v>
                      </c:pt>
                      <c:pt idx="3089">
                        <c:v>0.12953585618983454</c:v>
                      </c:pt>
                      <c:pt idx="3090">
                        <c:v>0.12974779919393875</c:v>
                      </c:pt>
                      <c:pt idx="3091">
                        <c:v>0.12995709656617127</c:v>
                      </c:pt>
                      <c:pt idx="3092">
                        <c:v>0.13016673155792646</c:v>
                      </c:pt>
                      <c:pt idx="3093">
                        <c:v>0.13037970678295127</c:v>
                      </c:pt>
                      <c:pt idx="3094">
                        <c:v>0.13059002349114707</c:v>
                      </c:pt>
                      <c:pt idx="3095">
                        <c:v>0.1308006794631657</c:v>
                      </c:pt>
                      <c:pt idx="3096">
                        <c:v>0.13101469193631193</c:v>
                      </c:pt>
                      <c:pt idx="3097">
                        <c:v>0.13122603294491847</c:v>
                      </c:pt>
                      <c:pt idx="3098">
                        <c:v>0.13144074136972919</c:v>
                      </c:pt>
                      <c:pt idx="3099">
                        <c:v>0.13165276964260847</c:v>
                      </c:pt>
                      <c:pt idx="3100">
                        <c:v>0.13186513994025137</c:v>
                      </c:pt>
                      <c:pt idx="3101">
                        <c:v>0.13208089405434473</c:v>
                      </c:pt>
                      <c:pt idx="3102">
                        <c:v>0.13229395496342708</c:v>
                      </c:pt>
                      <c:pt idx="3103">
                        <c:v>0.13251041069286379</c:v>
                      </c:pt>
                      <c:pt idx="3104">
                        <c:v>0.13272416445919949</c:v>
                      </c:pt>
                      <c:pt idx="3105">
                        <c:v>0.1329382630337082</c:v>
                      </c:pt>
                      <c:pt idx="3106">
                        <c:v>0.13315577296228331</c:v>
                      </c:pt>
                      <c:pt idx="3107">
                        <c:v>0.13337056776845133</c:v>
                      </c:pt>
                      <c:pt idx="3108">
                        <c:v>0.13358878502213989</c:v>
                      </c:pt>
                      <c:pt idx="3109">
                        <c:v>0.13380427832405761</c:v>
                      </c:pt>
                      <c:pt idx="3110">
                        <c:v>0.13402320520302494</c:v>
                      </c:pt>
                      <c:pt idx="3111">
                        <c:v>0.13423939927214551</c:v>
                      </c:pt>
                      <c:pt idx="3112">
                        <c:v>0.13445903808403703</c:v>
                      </c:pt>
                      <c:pt idx="3113">
                        <c:v>0.13467593519919996</c:v>
                      </c:pt>
                      <c:pt idx="3114">
                        <c:v>0.13489628825916533</c:v>
                      </c:pt>
                      <c:pt idx="3115">
                        <c:v>0.13511389070662083</c:v>
                      </c:pt>
                      <c:pt idx="3116">
                        <c:v>0.13533496033733841</c:v>
                      </c:pt>
                      <c:pt idx="3117">
                        <c:v>0.13555327041077139</c:v>
                      </c:pt>
                      <c:pt idx="3118">
                        <c:v>0.13577505894247269</c:v>
                      </c:pt>
                      <c:pt idx="3119">
                        <c:v>0.13599407894302695</c:v>
                      </c:pt>
                      <c:pt idx="3120">
                        <c:v>0.13621658871352121</c:v>
                      </c:pt>
                      <c:pt idx="3121">
                        <c:v>0.13643946254838021</c:v>
                      </c:pt>
                      <c:pt idx="3122">
                        <c:v>0.13665955430452253</c:v>
                      </c:pt>
                      <c:pt idx="3123">
                        <c:v>0.13688315290749467</c:v>
                      </c:pt>
                      <c:pt idx="3124">
                        <c:v>0.13710396038464981</c:v>
                      </c:pt>
                      <c:pt idx="3125">
                        <c:v>0.13732828611262371</c:v>
                      </c:pt>
                      <c:pt idx="3126">
                        <c:v>0.13755297887618209</c:v>
                      </c:pt>
                      <c:pt idx="3127">
                        <c:v>0.13777486685578866</c:v>
                      </c:pt>
                      <c:pt idx="3128">
                        <c:v>0.13800029030247268</c:v>
                      </c:pt>
                      <c:pt idx="3129">
                        <c:v>0.13822608258079827</c:v>
                      </c:pt>
                      <c:pt idx="3130">
                        <c:v>0.13844905635020235</c:v>
                      </c:pt>
                      <c:pt idx="3131">
                        <c:v>0.13867558288718884</c:v>
                      </c:pt>
                      <c:pt idx="3132">
                        <c:v>0.13890248006066291</c:v>
                      </c:pt>
                      <c:pt idx="3133">
                        <c:v>0.13912654493308377</c:v>
                      </c:pt>
                      <c:pt idx="3134">
                        <c:v>0.13935417995825042</c:v>
                      </c:pt>
                      <c:pt idx="3135">
                        <c:v>0.13958218743358258</c:v>
                      </c:pt>
                      <c:pt idx="3136">
                        <c:v>0.13981056796847297</c:v>
                      </c:pt>
                      <c:pt idx="3137">
                        <c:v>0.14003609768587802</c:v>
                      </c:pt>
                      <c:pt idx="3138">
                        <c:v>0.14026522089623517</c:v>
                      </c:pt>
                      <c:pt idx="3139">
                        <c:v>0.14049471899168547</c:v>
                      </c:pt>
                      <c:pt idx="3140">
                        <c:v>0.14072459258560563</c:v>
                      </c:pt>
                      <c:pt idx="3141">
                        <c:v>0.14095159672455548</c:v>
                      </c:pt>
                      <c:pt idx="3142">
                        <c:v>0.1411822178492525</c:v>
                      </c:pt>
                      <c:pt idx="3143">
                        <c:v>0.14141321630988887</c:v>
                      </c:pt>
                      <c:pt idx="3144">
                        <c:v>0.14164459272385133</c:v>
                      </c:pt>
                      <c:pt idx="3145">
                        <c:v>0.14187634770953667</c:v>
                      </c:pt>
                      <c:pt idx="3146">
                        <c:v>0.14210520975530574</c:v>
                      </c:pt>
                      <c:pt idx="3147">
                        <c:v>0.14233771838990542</c:v>
                      </c:pt>
                      <c:pt idx="3148">
                        <c:v>0.14257060744873626</c:v>
                      </c:pt>
                      <c:pt idx="3149">
                        <c:v>0.14280387755423793</c:v>
                      </c:pt>
                      <c:pt idx="3150">
                        <c:v>0.14303752932986846</c:v>
                      </c:pt>
                      <c:pt idx="3151">
                        <c:v>0.14327156340010608</c:v>
                      </c:pt>
                      <c:pt idx="3152">
                        <c:v>0.14350598039045065</c:v>
                      </c:pt>
                      <c:pt idx="3153">
                        <c:v>0.14374078092742557</c:v>
                      </c:pt>
                      <c:pt idx="3154">
                        <c:v>0.14397596563857923</c:v>
                      </c:pt>
                      <c:pt idx="3155">
                        <c:v>0.14421153515248689</c:v>
                      </c:pt>
                      <c:pt idx="3156">
                        <c:v>0.14444749009875213</c:v>
                      </c:pt>
                      <c:pt idx="3157">
                        <c:v>0.14468383110800892</c:v>
                      </c:pt>
                      <c:pt idx="3158">
                        <c:v>0.14492055881192281</c:v>
                      </c:pt>
                      <c:pt idx="3159">
                        <c:v>0.145157673843193</c:v>
                      </c:pt>
                      <c:pt idx="3160">
                        <c:v>0.14539517683555384</c:v>
                      </c:pt>
                      <c:pt idx="3161">
                        <c:v>0.1456330684237766</c:v>
                      </c:pt>
                      <c:pt idx="3162">
                        <c:v>0.14587134924367112</c:v>
                      </c:pt>
                      <c:pt idx="3163">
                        <c:v>0.14611001993208761</c:v>
                      </c:pt>
                      <c:pt idx="3164">
                        <c:v>0.14634908112691811</c:v>
                      </c:pt>
                      <c:pt idx="3165">
                        <c:v>0.14658853346709855</c:v>
                      </c:pt>
                      <c:pt idx="3166">
                        <c:v>0.14682837759261019</c:v>
                      </c:pt>
                      <c:pt idx="3167">
                        <c:v>0.14706861414448136</c:v>
                      </c:pt>
                      <c:pt idx="3168">
                        <c:v>0.14730924376478935</c:v>
                      </c:pt>
                      <c:pt idx="3169">
                        <c:v>0.14755026709666186</c:v>
                      </c:pt>
                      <c:pt idx="3170">
                        <c:v>0.1477950878527606</c:v>
                      </c:pt>
                      <c:pt idx="3171">
                        <c:v>0.14803690610936332</c:v>
                      </c:pt>
                      <c:pt idx="3172">
                        <c:v>0.14827912002234453</c:v>
                      </c:pt>
                      <c:pt idx="3173">
                        <c:v>0.1485217302390664</c:v>
                      </c:pt>
                      <c:pt idx="3174">
                        <c:v>0.14876473740795015</c:v>
                      </c:pt>
                      <c:pt idx="3175">
                        <c:v>0.14900814217847805</c:v>
                      </c:pt>
                      <c:pt idx="3176">
                        <c:v>0.14925538189380233</c:v>
                      </c:pt>
                      <c:pt idx="3177">
                        <c:v>0.14949958944333935</c:v>
                      </c:pt>
                      <c:pt idx="3178">
                        <c:v>0.14974419655855029</c:v>
                      </c:pt>
                      <c:pt idx="3179">
                        <c:v>0.14998920389319342</c:v>
                      </c:pt>
                      <c:pt idx="3180">
                        <c:v>0.15023807142170648</c:v>
                      </c:pt>
                      <c:pt idx="3181">
                        <c:v>0.15048388682081323</c:v>
                      </c:pt>
                      <c:pt idx="3182">
                        <c:v>0.15073010441631318</c:v>
                      </c:pt>
                      <c:pt idx="3183">
                        <c:v>0.15098020127385303</c:v>
                      </c:pt>
                      <c:pt idx="3184">
                        <c:v>0.15122723092540638</c:v>
                      </c:pt>
                      <c:pt idx="3185">
                        <c:v>0.15147466476007931</c:v>
                      </c:pt>
                      <c:pt idx="3186">
                        <c:v>0.15172599701915329</c:v>
                      </c:pt>
                      <c:pt idx="3187">
                        <c:v>0.15197424692118675</c:v>
                      </c:pt>
                      <c:pt idx="3188">
                        <c:v>0.1522264081051066</c:v>
                      </c:pt>
                      <c:pt idx="3189">
                        <c:v>0.1524754767659916</c:v>
                      </c:pt>
                      <c:pt idx="3190">
                        <c:v>0.15272495294616714</c:v>
                      </c:pt>
                      <c:pt idx="3191">
                        <c:v>0.15297835972875826</c:v>
                      </c:pt>
                      <c:pt idx="3192">
                        <c:v>0.15322865871220215</c:v>
                      </c:pt>
                      <c:pt idx="3193">
                        <c:v>0.15348290126167408</c:v>
                      </c:pt>
                      <c:pt idx="3194">
                        <c:v>0.15373402576209316</c:v>
                      </c:pt>
                      <c:pt idx="3195">
                        <c:v>0.15398910683490832</c:v>
                      </c:pt>
                      <c:pt idx="3196">
                        <c:v>0.15424105957495959</c:v>
                      </c:pt>
                      <c:pt idx="3197">
                        <c:v>0.15449698193667161</c:v>
                      </c:pt>
                      <c:pt idx="3198">
                        <c:v>0.1547497656479917</c:v>
                      </c:pt>
                      <c:pt idx="3199">
                        <c:v>0.15500653207327525</c:v>
                      </c:pt>
                      <c:pt idx="3200">
                        <c:v>0.15526372453472678</c:v>
                      </c:pt>
                      <c:pt idx="3201">
                        <c:v>0.15551776276919119</c:v>
                      </c:pt>
                      <c:pt idx="3202">
                        <c:v>0.15577580348316022</c:v>
                      </c:pt>
                      <c:pt idx="3203">
                        <c:v>0.15603427234764317</c:v>
                      </c:pt>
                      <c:pt idx="3204">
                        <c:v>0.15628957133123977</c:v>
                      </c:pt>
                      <c:pt idx="3205">
                        <c:v>0.15654889265797514</c:v>
                      </c:pt>
                      <c:pt idx="3206">
                        <c:v>0.15680864426006366</c:v>
                      </c:pt>
                      <c:pt idx="3207">
                        <c:v>0.15706521024967879</c:v>
                      </c:pt>
                      <c:pt idx="3208">
                        <c:v>0.15732581854464678</c:v>
                      </c:pt>
                      <c:pt idx="3209">
                        <c:v>0.15758685925035232</c:v>
                      </c:pt>
                      <c:pt idx="3210">
                        <c:v>0.15784469853392433</c:v>
                      </c:pt>
                      <c:pt idx="3211">
                        <c:v>0.15810660018413231</c:v>
                      </c:pt>
                      <c:pt idx="3212">
                        <c:v>0.15836893639105984</c:v>
                      </c:pt>
                      <c:pt idx="3213">
                        <c:v>0.15863170787573908</c:v>
                      </c:pt>
                      <c:pt idx="3214">
                        <c:v>0.15889491536039874</c:v>
                      </c:pt>
                      <c:pt idx="3215">
                        <c:v>0.15915855956846575</c:v>
                      </c:pt>
                      <c:pt idx="3216">
                        <c:v>0.15941897042485761</c:v>
                      </c:pt>
                      <c:pt idx="3217">
                        <c:v>0.15968348416409961</c:v>
                      </c:pt>
                      <c:pt idx="3218">
                        <c:v>0.15994843679413401</c:v>
                      </c:pt>
                      <c:pt idx="3219">
                        <c:v>0.16021382904318424</c:v>
                      </c:pt>
                      <c:pt idx="3220">
                        <c:v>0.16047966164068223</c:v>
                      </c:pt>
                      <c:pt idx="3221">
                        <c:v>0.16074593531727002</c:v>
                      </c:pt>
                      <c:pt idx="3222">
                        <c:v>0.16101265080480212</c:v>
                      </c:pt>
                      <c:pt idx="3223">
                        <c:v>0.16127980883634718</c:v>
                      </c:pt>
                      <c:pt idx="3224">
                        <c:v>0.16154741014619034</c:v>
                      </c:pt>
                      <c:pt idx="3225">
                        <c:v>0.161815455469835</c:v>
                      </c:pt>
                      <c:pt idx="3226">
                        <c:v>0.16208394554400501</c:v>
                      </c:pt>
                      <c:pt idx="3227">
                        <c:v>0.16235288110664653</c:v>
                      </c:pt>
                      <c:pt idx="3228">
                        <c:v>0.16262226289693024</c:v>
                      </c:pt>
                      <c:pt idx="3229">
                        <c:v>0.1628920916552532</c:v>
                      </c:pt>
                      <c:pt idx="3230">
                        <c:v>0.163162368123241</c:v>
                      </c:pt>
                      <c:pt idx="3231">
                        <c:v>0.16343309304374976</c:v>
                      </c:pt>
                      <c:pt idx="3232">
                        <c:v>0.16370426716086822</c:v>
                      </c:pt>
                      <c:pt idx="3233">
                        <c:v>0.16397966694781646</c:v>
                      </c:pt>
                      <c:pt idx="3234">
                        <c:v>0.16425174796018549</c:v>
                      </c:pt>
                      <c:pt idx="3235">
                        <c:v>0.16452428041924103</c:v>
                      </c:pt>
                      <c:pt idx="3236">
                        <c:v>0.16479726507403969</c:v>
                      </c:pt>
                      <c:pt idx="3237">
                        <c:v>0.16507070267488119</c:v>
                      </c:pt>
                      <c:pt idx="3238">
                        <c:v>0.16534840121711519</c:v>
                      </c:pt>
                      <c:pt idx="3239">
                        <c:v>0.16562275328303974</c:v>
                      </c:pt>
                      <c:pt idx="3240">
                        <c:v>0.16589756056386526</c:v>
                      </c:pt>
                      <c:pt idx="3241">
                        <c:v>0.16617665012962238</c:v>
                      </c:pt>
                      <c:pt idx="3242">
                        <c:v>0.16645237645619038</c:v>
                      </c:pt>
                      <c:pt idx="3243">
                        <c:v>0.16672856027788244</c:v>
                      </c:pt>
                      <c:pt idx="3244">
                        <c:v>0.16700904783495751</c:v>
                      </c:pt>
                      <c:pt idx="3245">
                        <c:v>0.16728615530599647</c:v>
                      </c:pt>
                      <c:pt idx="3246">
                        <c:v>0.16756372256380453</c:v>
                      </c:pt>
                      <c:pt idx="3247">
                        <c:v>0.16784561511489474</c:v>
                      </c:pt>
                      <c:pt idx="3248">
                        <c:v>0.16812411064871413</c:v>
                      </c:pt>
                      <c:pt idx="3249">
                        <c:v>0.16840694594101607</c:v>
                      </c:pt>
                      <c:pt idx="3250">
                        <c:v>0.16868637285530655</c:v>
                      </c:pt>
                      <c:pt idx="3251">
                        <c:v>0.16897015404165627</c:v>
                      </c:pt>
                      <c:pt idx="3252">
                        <c:v>0.16925051545125983</c:v>
                      </c:pt>
                      <c:pt idx="3253">
                        <c:v>0.1695352456950375</c:v>
                      </c:pt>
                      <c:pt idx="3254">
                        <c:v>0.16981654472521307</c:v>
                      </c:pt>
                      <c:pt idx="3255">
                        <c:v>0.17010222720037821</c:v>
                      </c:pt>
                      <c:pt idx="3256">
                        <c:v>0.17038839027934283</c:v>
                      </c:pt>
                      <c:pt idx="3257">
                        <c:v>0.17067110487796375</c:v>
                      </c:pt>
                      <c:pt idx="3258">
                        <c:v>0.17095822498018695</c:v>
                      </c:pt>
                      <c:pt idx="3259">
                        <c:v>0.17124582810473063</c:v>
                      </c:pt>
                      <c:pt idx="3260">
                        <c:v>0.17152996539529808</c:v>
                      </c:pt>
                      <c:pt idx="3261">
                        <c:v>0.1718185303590854</c:v>
                      </c:pt>
                      <c:pt idx="3262">
                        <c:v>0.17210758077588456</c:v>
                      </c:pt>
                      <c:pt idx="3263">
                        <c:v>0.17239711746237352</c:v>
                      </c:pt>
                      <c:pt idx="3264">
                        <c:v>0.17268316501401046</c:v>
                      </c:pt>
                      <c:pt idx="3265">
                        <c:v>0.17297367000620881</c:v>
                      </c:pt>
                      <c:pt idx="3266">
                        <c:v>0.17326466371512997</c:v>
                      </c:pt>
                      <c:pt idx="3267">
                        <c:v>0.17355614696294241</c:v>
                      </c:pt>
                      <c:pt idx="3268">
                        <c:v>0.17384812057319771</c:v>
                      </c:pt>
                      <c:pt idx="3269">
                        <c:v>0.17414058537083285</c:v>
                      </c:pt>
                      <c:pt idx="3270">
                        <c:v>0.17442952574767426</c:v>
                      </c:pt>
                      <c:pt idx="3271">
                        <c:v>0.17472296864358353</c:v>
                      </c:pt>
                      <c:pt idx="3272">
                        <c:v>0.17501690519865279</c:v>
                      </c:pt>
                      <c:pt idx="3273">
                        <c:v>0.17531133624336517</c:v>
                      </c:pt>
                      <c:pt idx="3274">
                        <c:v>0.17560626260960088</c:v>
                      </c:pt>
                      <c:pt idx="3275">
                        <c:v>0.17590168513063961</c:v>
                      </c:pt>
                      <c:pt idx="3276">
                        <c:v>0.17619760464116288</c:v>
                      </c:pt>
                      <c:pt idx="3277">
                        <c:v>0.17649402197725639</c:v>
                      </c:pt>
                      <c:pt idx="3278">
                        <c:v>0.17679093797641243</c:v>
                      </c:pt>
                      <c:pt idx="3279">
                        <c:v>0.17709243113450629</c:v>
                      </c:pt>
                      <c:pt idx="3280">
                        <c:v>0.1773903538377469</c:v>
                      </c:pt>
                      <c:pt idx="3281">
                        <c:v>0.17768877773653008</c:v>
                      </c:pt>
                      <c:pt idx="3282">
                        <c:v>0.17798770367401739</c:v>
                      </c:pt>
                      <c:pt idx="3283">
                        <c:v>0.17828713249478884</c:v>
                      </c:pt>
                      <c:pt idx="3284">
                        <c:v>0.17858706504484523</c:v>
                      </c:pt>
                      <c:pt idx="3285">
                        <c:v>0.17889162125599151</c:v>
                      </c:pt>
                      <c:pt idx="3286">
                        <c:v>0.17919257073785386</c:v>
                      </c:pt>
                      <c:pt idx="3287">
                        <c:v>0.1794940265072103</c:v>
                      </c:pt>
                      <c:pt idx="3288">
                        <c:v>0.17980012941910201</c:v>
                      </c:pt>
                      <c:pt idx="3289">
                        <c:v>0.18010260728479274</c:v>
                      </c:pt>
                      <c:pt idx="3290">
                        <c:v>0.18040559400917858</c:v>
                      </c:pt>
                      <c:pt idx="3291">
                        <c:v>0.18071325147679659</c:v>
                      </c:pt>
                      <c:pt idx="3292">
                        <c:v>0.18101726548827329</c:v>
                      </c:pt>
                      <c:pt idx="3293">
                        <c:v>0.18132179094270409</c:v>
                      </c:pt>
                      <c:pt idx="3294">
                        <c:v>0.18163101086092101</c:v>
                      </c:pt>
                      <c:pt idx="3295">
                        <c:v>0.18193656881956077</c:v>
                      </c:pt>
                      <c:pt idx="3296">
                        <c:v>0.1822468371587303</c:v>
                      </c:pt>
                      <c:pt idx="3297">
                        <c:v>0.1825534311223207</c:v>
                      </c:pt>
                      <c:pt idx="3298">
                        <c:v>0.18286475143715086</c:v>
                      </c:pt>
                      <c:pt idx="3299">
                        <c:v>0.18317238491830287</c:v>
                      </c:pt>
                      <c:pt idx="3300">
                        <c:v>0.18348476077555395</c:v>
                      </c:pt>
                      <c:pt idx="3301">
                        <c:v>0.18379766934780048</c:v>
                      </c:pt>
                      <c:pt idx="3302">
                        <c:v>0.18410687227731379</c:v>
                      </c:pt>
                      <c:pt idx="3303">
                        <c:v>0.18442084177702353</c:v>
                      </c:pt>
                      <c:pt idx="3304">
                        <c:v>0.18473534670947148</c:v>
                      </c:pt>
                      <c:pt idx="3305">
                        <c:v>0.1850461270941734</c:v>
                      </c:pt>
                      <c:pt idx="3306">
                        <c:v>0.1853616983665998</c:v>
                      </c:pt>
                      <c:pt idx="3307">
                        <c:v>0.18567780780337223</c:v>
                      </c:pt>
                      <c:pt idx="3308">
                        <c:v>0.18599445632225758</c:v>
                      </c:pt>
                      <c:pt idx="3309">
                        <c:v>0.18630735490781716</c:v>
                      </c:pt>
                      <c:pt idx="3310">
                        <c:v>0.18662507703458575</c:v>
                      </c:pt>
                      <c:pt idx="3311">
                        <c:v>0.18694334099369309</c:v>
                      </c:pt>
                      <c:pt idx="3312">
                        <c:v>0.1872621477091613</c:v>
                      </c:pt>
                      <c:pt idx="3313">
                        <c:v>0.18758149810658842</c:v>
                      </c:pt>
                      <c:pt idx="3314">
                        <c:v>0.18790139311315082</c:v>
                      </c:pt>
                      <c:pt idx="3315">
                        <c:v>0.18822183365760611</c:v>
                      </c:pt>
                      <c:pt idx="3316">
                        <c:v>0.18854282067029579</c:v>
                      </c:pt>
                      <c:pt idx="3317">
                        <c:v>0.18886435508314789</c:v>
                      </c:pt>
                      <c:pt idx="3318">
                        <c:v>0.1891864378296797</c:v>
                      </c:pt>
                      <c:pt idx="3319">
                        <c:v>0.18950906984500063</c:v>
                      </c:pt>
                      <c:pt idx="3320">
                        <c:v>0.18983225206581461</c:v>
                      </c:pt>
                      <c:pt idx="3321">
                        <c:v>0.19015598543042309</c:v>
                      </c:pt>
                      <c:pt idx="3322">
                        <c:v>0.19048027087872771</c:v>
                      </c:pt>
                      <c:pt idx="3323">
                        <c:v>0.19080510935223291</c:v>
                      </c:pt>
                      <c:pt idx="3324">
                        <c:v>0.1911305017940487</c:v>
                      </c:pt>
                      <c:pt idx="3325">
                        <c:v>0.19146085764730578</c:v>
                      </c:pt>
                      <c:pt idx="3326">
                        <c:v>0.19178736837961008</c:v>
                      </c:pt>
                      <c:pt idx="3327">
                        <c:v>0.19211443593203748</c:v>
                      </c:pt>
                      <c:pt idx="3328">
                        <c:v>0.19244649244740053</c:v>
                      </c:pt>
                      <c:pt idx="3329">
                        <c:v>0.19277468404724266</c:v>
                      </c:pt>
                      <c:pt idx="3330">
                        <c:v>0.19310343533370114</c:v>
                      </c:pt>
                      <c:pt idx="3331">
                        <c:v>0.19343720126612818</c:v>
                      </c:pt>
                      <c:pt idx="3332">
                        <c:v>0.19376708238656401</c:v>
                      </c:pt>
                      <c:pt idx="3333">
                        <c:v>0.19409752607486649</c:v>
                      </c:pt>
                      <c:pt idx="3334">
                        <c:v>0.19443301022438558</c:v>
                      </c:pt>
                      <c:pt idx="3335">
                        <c:v>0.19476458956301707</c:v>
                      </c:pt>
                      <c:pt idx="3336">
                        <c:v>0.19510122668563959</c:v>
                      </c:pt>
                      <c:pt idx="3337">
                        <c:v>0.19543394557753943</c:v>
                      </c:pt>
                      <c:pt idx="3338">
                        <c:v>0.19577173963573866</c:v>
                      </c:pt>
                      <c:pt idx="3339">
                        <c:v>0.19610560199725963</c:v>
                      </c:pt>
                      <c:pt idx="3340">
                        <c:v>0.19644455696712673</c:v>
                      </c:pt>
                      <c:pt idx="3341">
                        <c:v>0.19678409779721631</c:v>
                      </c:pt>
                      <c:pt idx="3342">
                        <c:v>0.19711968659937235</c:v>
                      </c:pt>
                      <c:pt idx="3343">
                        <c:v>0.1974603943443374</c:v>
                      </c:pt>
                      <c:pt idx="3344">
                        <c:v>0.19780169097907549</c:v>
                      </c:pt>
                      <c:pt idx="3345">
                        <c:v>0.19814357752144171</c:v>
                      </c:pt>
                      <c:pt idx="3346">
                        <c:v>0.19848148473335392</c:v>
                      </c:pt>
                      <c:pt idx="3347">
                        <c:v>0.19882454625220805</c:v>
                      </c:pt>
                      <c:pt idx="3348">
                        <c:v>0.19916820072917049</c:v>
                      </c:pt>
                      <c:pt idx="3349">
                        <c:v>0.19951244918912825</c:v>
                      </c:pt>
                      <c:pt idx="3350">
                        <c:v>0.19985729265873997</c:v>
                      </c:pt>
                      <c:pt idx="3351">
                        <c:v>0.20020273216643861</c:v>
                      </c:pt>
                      <c:pt idx="3352">
                        <c:v>0.2005487687424348</c:v>
                      </c:pt>
                      <c:pt idx="3353">
                        <c:v>0.20089077768436406</c:v>
                      </c:pt>
                      <c:pt idx="3354">
                        <c:v>0.2012380034994509</c:v>
                      </c:pt>
                      <c:pt idx="3355">
                        <c:v>0.20159047120904278</c:v>
                      </c:pt>
                      <c:pt idx="3356">
                        <c:v>0.20193890639599438</c:v>
                      </c:pt>
                      <c:pt idx="3357">
                        <c:v>0.20228794382906787</c:v>
                      </c:pt>
                      <c:pt idx="3358">
                        <c:v>0.20263758454920414</c:v>
                      </c:pt>
                      <c:pt idx="3359">
                        <c:v>0.20298782959914308</c:v>
                      </c:pt>
                      <c:pt idx="3360">
                        <c:v>0.20333868002342689</c:v>
                      </c:pt>
                      <c:pt idx="3361">
                        <c:v>0.20369013686840334</c:v>
                      </c:pt>
                      <c:pt idx="3362">
                        <c:v>0.20404689948162746</c:v>
                      </c:pt>
                      <c:pt idx="3363">
                        <c:v>0.2043995804349551</c:v>
                      </c:pt>
                      <c:pt idx="3364">
                        <c:v>0.20475287097291822</c:v>
                      </c:pt>
                      <c:pt idx="3365">
                        <c:v>0.20510677214914172</c:v>
                      </c:pt>
                      <c:pt idx="3366">
                        <c:v>0.20546601599445941</c:v>
                      </c:pt>
                      <c:pt idx="3367">
                        <c:v>0.20582114979252955</c:v>
                      </c:pt>
                      <c:pt idx="3368">
                        <c:v>0.20617689741480769</c:v>
                      </c:pt>
                      <c:pt idx="3369">
                        <c:v>0.20653801558105289</c:v>
                      </c:pt>
                      <c:pt idx="3370">
                        <c:v>0.20689500225626617</c:v>
                      </c:pt>
                      <c:pt idx="3371">
                        <c:v>0.20725737818080905</c:v>
                      </c:pt>
                      <c:pt idx="3372">
                        <c:v>0.20761560822452299</c:v>
                      </c:pt>
                      <c:pt idx="3373">
                        <c:v>0.20797924628807904</c:v>
                      </c:pt>
                      <c:pt idx="3374">
                        <c:v>0.20834352126252245</c:v>
                      </c:pt>
                      <c:pt idx="3375">
                        <c:v>0.20870362862943259</c:v>
                      </c:pt>
                      <c:pt idx="3376">
                        <c:v>0.20906917235719447</c:v>
                      </c:pt>
                      <c:pt idx="3377">
                        <c:v>0.20943053396183375</c:v>
                      </c:pt>
                      <c:pt idx="3378">
                        <c:v>0.20979735086192461</c:v>
                      </c:pt>
                      <c:pt idx="3379">
                        <c:v>0.21016481024062469</c:v>
                      </c:pt>
                      <c:pt idx="3380">
                        <c:v>0.21053291322323325</c:v>
                      </c:pt>
                      <c:pt idx="3381">
                        <c:v>0.21089680480272324</c:v>
                      </c:pt>
                      <c:pt idx="3382">
                        <c:v>0.21126618987143003</c:v>
                      </c:pt>
                      <c:pt idx="3383">
                        <c:v>0.21163622191688514</c:v>
                      </c:pt>
                      <c:pt idx="3384">
                        <c:v>0.21200690207226608</c:v>
                      </c:pt>
                      <c:pt idx="3385">
                        <c:v>0.21237823147273541</c:v>
                      </c:pt>
                      <c:pt idx="3386">
                        <c:v>0.21275021125544369</c:v>
                      </c:pt>
                      <c:pt idx="3387">
                        <c:v>0.21312284255953334</c:v>
                      </c:pt>
                      <c:pt idx="3388">
                        <c:v>0.21349612652614197</c:v>
                      </c:pt>
                      <c:pt idx="3389">
                        <c:v>0.21387006429840591</c:v>
                      </c:pt>
                      <c:pt idx="3390">
                        <c:v>0.2142446570214635</c:v>
                      </c:pt>
                      <c:pt idx="3391">
                        <c:v>0.21461990584245899</c:v>
                      </c:pt>
                      <c:pt idx="3392">
                        <c:v>0.21499581191054584</c:v>
                      </c:pt>
                      <c:pt idx="3393">
                        <c:v>0.21537237637689013</c:v>
                      </c:pt>
                      <c:pt idx="3394">
                        <c:v>0.21575456827000578</c:v>
                      </c:pt>
                      <c:pt idx="3395">
                        <c:v>0.21613246169564956</c:v>
                      </c:pt>
                      <c:pt idx="3396">
                        <c:v>0.21651101700040107</c:v>
                      </c:pt>
                      <c:pt idx="3397">
                        <c:v>0.21689023534353954</c:v>
                      </c:pt>
                      <c:pt idx="3398">
                        <c:v>0.21727512077331806</c:v>
                      </c:pt>
                      <c:pt idx="3399">
                        <c:v>0.21765567744173328</c:v>
                      </c:pt>
                      <c:pt idx="3400">
                        <c:v>0.21803690065391731</c:v>
                      </c:pt>
                      <c:pt idx="3401">
                        <c:v>0.21842382091375678</c:v>
                      </c:pt>
                      <c:pt idx="3402">
                        <c:v>0.21880638952673745</c:v>
                      </c:pt>
                      <c:pt idx="3403">
                        <c:v>0.21919467529321227</c:v>
                      </c:pt>
                      <c:pt idx="3404">
                        <c:v>0.21957859405513516</c:v>
                      </c:pt>
                      <c:pt idx="3405">
                        <c:v>0.21996825014734794</c:v>
                      </c:pt>
                      <c:pt idx="3406">
                        <c:v>0.22035352382311563</c:v>
                      </c:pt>
                      <c:pt idx="3407">
                        <c:v>0.22074455507717616</c:v>
                      </c:pt>
                      <c:pt idx="3408">
                        <c:v>0.2211362802409097</c:v>
                      </c:pt>
                      <c:pt idx="3409">
                        <c:v>0.22152359971759292</c:v>
                      </c:pt>
                      <c:pt idx="3410">
                        <c:v>0.22191670734527538</c:v>
                      </c:pt>
                      <c:pt idx="3411">
                        <c:v>0.22231051256728707</c:v>
                      </c:pt>
                      <c:pt idx="3412">
                        <c:v>0.22269988870807655</c:v>
                      </c:pt>
                      <c:pt idx="3413">
                        <c:v>0.22309508373491244</c:v>
                      </c:pt>
                      <c:pt idx="3414">
                        <c:v>0.22349098006029927</c:v>
                      </c:pt>
                      <c:pt idx="3415">
                        <c:v>0.22388757892873554</c:v>
                      </c:pt>
                      <c:pt idx="3416">
                        <c:v>0.22428488158692839</c:v>
                      </c:pt>
                      <c:pt idx="3417">
                        <c:v>0.2246828892837972</c:v>
                      </c:pt>
                      <c:pt idx="3418">
                        <c:v>0.22508160327047758</c:v>
                      </c:pt>
                      <c:pt idx="3419">
                        <c:v>0.22548102480032556</c:v>
                      </c:pt>
                      <c:pt idx="3420">
                        <c:v>0.22588115512892107</c:v>
                      </c:pt>
                      <c:pt idx="3421">
                        <c:v>0.22628199551407241</c:v>
                      </c:pt>
                      <c:pt idx="3422">
                        <c:v>0.22668354721581968</c:v>
                      </c:pt>
                      <c:pt idx="3423">
                        <c:v>0.2270858114964393</c:v>
                      </c:pt>
                      <c:pt idx="3424">
                        <c:v>0.22748878962044738</c:v>
                      </c:pt>
                      <c:pt idx="3425">
                        <c:v>0.227897730333356</c:v>
                      </c:pt>
                      <c:pt idx="3426">
                        <c:v>0.22830214925865233</c:v>
                      </c:pt>
                      <c:pt idx="3427">
                        <c:v>0.2287072858508904</c:v>
                      </c:pt>
                      <c:pt idx="3428">
                        <c:v>0.22911314138361533</c:v>
                      </c:pt>
                      <c:pt idx="3429">
                        <c:v>0.2295250020802698</c:v>
                      </c:pt>
                      <c:pt idx="3430">
                        <c:v>0.22993230870212236</c:v>
                      </c:pt>
                      <c:pt idx="3431">
                        <c:v>0.23034564195866775</c:v>
                      </c:pt>
                      <c:pt idx="3432">
                        <c:v>0.23075440485784776</c:v>
                      </c:pt>
                      <c:pt idx="3433">
                        <c:v>0.23116389313262567</c:v>
                      </c:pt>
                      <c:pt idx="3434">
                        <c:v>0.23157944032250746</c:v>
                      </c:pt>
                      <c:pt idx="3435">
                        <c:v>0.23199573451255742</c:v>
                      </c:pt>
                      <c:pt idx="3436">
                        <c:v>0.23240742560525787</c:v>
                      </c:pt>
                      <c:pt idx="3437">
                        <c:v>0.23282520820663721</c:v>
                      </c:pt>
                      <c:pt idx="3438">
                        <c:v>0.23323837125282945</c:v>
                      </c:pt>
                      <c:pt idx="3439">
                        <c:v>0.23365764758717952</c:v>
                      </c:pt>
                      <c:pt idx="3440">
                        <c:v>0.23407767762532028</c:v>
                      </c:pt>
                      <c:pt idx="3441">
                        <c:v>0.23449846272213232</c:v>
                      </c:pt>
                      <c:pt idx="3442">
                        <c:v>0.23491459506420961</c:v>
                      </c:pt>
                      <c:pt idx="3443">
                        <c:v>0.23533688462906463</c:v>
                      </c:pt>
                      <c:pt idx="3444">
                        <c:v>0.23575993331438436</c:v>
                      </c:pt>
                      <c:pt idx="3445">
                        <c:v>0.23618374248478674</c:v>
                      </c:pt>
                      <c:pt idx="3446">
                        <c:v>0.23660831350734265</c:v>
                      </c:pt>
                      <c:pt idx="3447">
                        <c:v>0.23703364775158056</c:v>
                      </c:pt>
                      <c:pt idx="3448">
                        <c:v>0.23745974658949076</c:v>
                      </c:pt>
                      <c:pt idx="3449">
                        <c:v>0.23788661139552994</c:v>
                      </c:pt>
                      <c:pt idx="3450">
                        <c:v>0.2383142435466255</c:v>
                      </c:pt>
                      <c:pt idx="3451">
                        <c:v>0.23874264442218004</c:v>
                      </c:pt>
                      <c:pt idx="3452">
                        <c:v>0.23917181540407589</c:v>
                      </c:pt>
                      <c:pt idx="3453">
                        <c:v>0.23960175787667937</c:v>
                      </c:pt>
                      <c:pt idx="3454">
                        <c:v>0.2400380002424243</c:v>
                      </c:pt>
                      <c:pt idx="3455">
                        <c:v>0.24046949979503124</c:v>
                      </c:pt>
                      <c:pt idx="3456">
                        <c:v>0.24090177502425475</c:v>
                      </c:pt>
                      <c:pt idx="3457">
                        <c:v>0.24134038432821003</c:v>
                      </c:pt>
                      <c:pt idx="3458">
                        <c:v>0.24177422508575017</c:v>
                      </c:pt>
                      <c:pt idx="3459">
                        <c:v>0.24220884572852766</c:v>
                      </c:pt>
                      <c:pt idx="3460">
                        <c:v>0.24264983481308749</c:v>
                      </c:pt>
                      <c:pt idx="3461">
                        <c:v>0.24308602947833313</c:v>
                      </c:pt>
                      <c:pt idx="3462">
                        <c:v>0.24352861564931502</c:v>
                      </c:pt>
                      <c:pt idx="3463">
                        <c:v>0.24396639003750989</c:v>
                      </c:pt>
                      <c:pt idx="3464">
                        <c:v>0.24441057907892336</c:v>
                      </c:pt>
                      <c:pt idx="3465">
                        <c:v>0.2448555768542959</c:v>
                      </c:pt>
                      <c:pt idx="3466">
                        <c:v>0.24529573662799523</c:v>
                      </c:pt>
                      <c:pt idx="3467">
                        <c:v>0.24574234600766773</c:v>
                      </c:pt>
                      <c:pt idx="3468">
                        <c:v>0.24618976852800364</c:v>
                      </c:pt>
                      <c:pt idx="3469">
                        <c:v>0.24663232668491603</c:v>
                      </c:pt>
                      <c:pt idx="3470">
                        <c:v>0.24708136959101015</c:v>
                      </c:pt>
                      <c:pt idx="3471">
                        <c:v>0.24753123006848363</c:v>
                      </c:pt>
                      <c:pt idx="3472">
                        <c:v>0.2479819096058867</c:v>
                      </c:pt>
                      <c:pt idx="3473">
                        <c:v>0.24843340969447997</c:v>
                      </c:pt>
                      <c:pt idx="3474">
                        <c:v>0.24888573182823906</c:v>
                      </c:pt>
                      <c:pt idx="3475">
                        <c:v>0.24933887750385961</c:v>
                      </c:pt>
                      <c:pt idx="3476">
                        <c:v>0.24979284822076261</c:v>
                      </c:pt>
                      <c:pt idx="3477">
                        <c:v>0.25024764548109851</c:v>
                      </c:pt>
                      <c:pt idx="3478">
                        <c:v>0.25070327078975324</c:v>
                      </c:pt>
                      <c:pt idx="3479">
                        <c:v>0.25115972565435241</c:v>
                      </c:pt>
                      <c:pt idx="3480">
                        <c:v>0.25162280534776971</c:v>
                      </c:pt>
                      <c:pt idx="3481">
                        <c:v>0.25208093440680934</c:v>
                      </c:pt>
                      <c:pt idx="3482">
                        <c:v>0.25253989758036588</c:v>
                      </c:pt>
                      <c:pt idx="3483">
                        <c:v>0.2529996963871099</c:v>
                      </c:pt>
                      <c:pt idx="3484">
                        <c:v>0.25346616855549736</c:v>
                      </c:pt>
                      <c:pt idx="3485">
                        <c:v>0.25392765382166088</c:v>
                      </c:pt>
                      <c:pt idx="3486">
                        <c:v>0.25439583692615958</c:v>
                      </c:pt>
                      <c:pt idx="3487">
                        <c:v>0.25485901483737278</c:v>
                      </c:pt>
                      <c:pt idx="3488">
                        <c:v>0.2553289151533889</c:v>
                      </c:pt>
                      <c:pt idx="3489">
                        <c:v>0.25579379191796975</c:v>
                      </c:pt>
                      <c:pt idx="3490">
                        <c:v>0.25626541574392675</c:v>
                      </c:pt>
                      <c:pt idx="3491">
                        <c:v>0.25673199759296428</c:v>
                      </c:pt>
                      <c:pt idx="3492">
                        <c:v>0.2572053512503869</c:v>
                      </c:pt>
                      <c:pt idx="3493">
                        <c:v>0.25767957766105848</c:v>
                      </c:pt>
                      <c:pt idx="3494">
                        <c:v>0.25814873427142387</c:v>
                      </c:pt>
                      <c:pt idx="3495">
                        <c:v>0.25862470005937421</c:v>
                      </c:pt>
                      <c:pt idx="3496">
                        <c:v>0.25910154341673014</c:v>
                      </c:pt>
                      <c:pt idx="3497">
                        <c:v>0.2595792659615242</c:v>
                      </c:pt>
                      <c:pt idx="3498">
                        <c:v>0.26005786931477193</c:v>
                      </c:pt>
                      <c:pt idx="3499">
                        <c:v>0.2605373551004776</c:v>
                      </c:pt>
                      <c:pt idx="3500">
                        <c:v>0.26101772494564029</c:v>
                      </c:pt>
                      <c:pt idx="3501">
                        <c:v>0.26149898048025833</c:v>
                      </c:pt>
                      <c:pt idx="3502">
                        <c:v>0.26198112333733553</c:v>
                      </c:pt>
                      <c:pt idx="3503">
                        <c:v>0.26246415515288674</c:v>
                      </c:pt>
                      <c:pt idx="3504">
                        <c:v>0.26294807756594302</c:v>
                      </c:pt>
                      <c:pt idx="3505">
                        <c:v>0.26343289221855765</c:v>
                      </c:pt>
                      <c:pt idx="3506">
                        <c:v>0.26391860075581125</c:v>
                      </c:pt>
                      <c:pt idx="3507">
                        <c:v>0.26441129305074212</c:v>
                      </c:pt>
                      <c:pt idx="3508">
                        <c:v>0.26489880552991446</c:v>
                      </c:pt>
                      <c:pt idx="3509">
                        <c:v>0.26538721686788597</c:v>
                      </c:pt>
                      <c:pt idx="3510">
                        <c:v>0.26588265082574075</c:v>
                      </c:pt>
                      <c:pt idx="3511">
                        <c:v>0.2663728761439465</c:v>
                      </c:pt>
                      <c:pt idx="3512">
                        <c:v>0.26686400532279081</c:v>
                      </c:pt>
                      <c:pt idx="3513">
                        <c:v>0.26736219619997947</c:v>
                      </c:pt>
                      <c:pt idx="3514">
                        <c:v>0.26785514945323324</c:v>
                      </c:pt>
                      <c:pt idx="3515">
                        <c:v>0.26835519063227575</c:v>
                      </c:pt>
                      <c:pt idx="3516">
                        <c:v>0.26884997473462796</c:v>
                      </c:pt>
                      <c:pt idx="3517">
                        <c:v>0.26935187308762309</c:v>
                      </c:pt>
                      <c:pt idx="3518">
                        <c:v>0.26985470840167608</c:v>
                      </c:pt>
                      <c:pt idx="3519">
                        <c:v>0.2703522572634941</c:v>
                      </c:pt>
                      <c:pt idx="3520">
                        <c:v>0.2708569601290346</c:v>
                      </c:pt>
                      <c:pt idx="3521">
                        <c:v>0.27136260519119321</c:v>
                      </c:pt>
                      <c:pt idx="3522">
                        <c:v>0.2718629342614271</c:v>
                      </c:pt>
                      <c:pt idx="3523">
                        <c:v>0.27237045731059573</c:v>
                      </c:pt>
                      <c:pt idx="3524">
                        <c:v>0.27287892782119794</c:v>
                      </c:pt>
                      <c:pt idx="3525">
                        <c:v>0.27338834756198721</c:v>
                      </c:pt>
                      <c:pt idx="3526">
                        <c:v>0.27389241162657013</c:v>
                      </c:pt>
                      <c:pt idx="3527">
                        <c:v>0.27440372337368457</c:v>
                      </c:pt>
                      <c:pt idx="3528">
                        <c:v>0.27491598965510389</c:v>
                      </c:pt>
                      <c:pt idx="3529">
                        <c:v>0.27542921225278538</c:v>
                      </c:pt>
                      <c:pt idx="3530">
                        <c:v>0.27594339295201314</c:v>
                      </c:pt>
                      <c:pt idx="3531">
                        <c:v>0.27645853354140387</c:v>
                      </c:pt>
                      <c:pt idx="3532">
                        <c:v>0.27697463581291365</c:v>
                      </c:pt>
                      <c:pt idx="3533">
                        <c:v>0.27749170156184344</c:v>
                      </c:pt>
                      <c:pt idx="3534">
                        <c:v>0.27800973258684603</c:v>
                      </c:pt>
                      <c:pt idx="3535">
                        <c:v>0.27852873068993184</c:v>
                      </c:pt>
                      <c:pt idx="3536">
                        <c:v>0.27904869767647544</c:v>
                      </c:pt>
                      <c:pt idx="3537">
                        <c:v>0.27956963535522178</c:v>
                      </c:pt>
                      <c:pt idx="3538">
                        <c:v>0.28009154553829224</c:v>
                      </c:pt>
                      <c:pt idx="3539">
                        <c:v>0.28061443004119119</c:v>
                      </c:pt>
                      <c:pt idx="3540">
                        <c:v>0.28113829068281238</c:v>
                      </c:pt>
                      <c:pt idx="3541">
                        <c:v>0.28166312928544507</c:v>
                      </c:pt>
                      <c:pt idx="3542">
                        <c:v>0.28218894767478053</c:v>
                      </c:pt>
                      <c:pt idx="3543">
                        <c:v>0.28271574767991792</c:v>
                      </c:pt>
                      <c:pt idx="3544">
                        <c:v>0.28325005313178314</c:v>
                      </c:pt>
                      <c:pt idx="3545">
                        <c:v>0.28377883404497811</c:v>
                      </c:pt>
                      <c:pt idx="3546">
                        <c:v>0.28430860210451625</c:v>
                      </c:pt>
                      <c:pt idx="3547">
                        <c:v>0.28483935915323622</c:v>
                      </c:pt>
                      <c:pt idx="3548">
                        <c:v>0.28537110703741703</c:v>
                      </c:pt>
                      <c:pt idx="3549">
                        <c:v>0.28591043086195167</c:v>
                      </c:pt>
                      <c:pt idx="3550">
                        <c:v>0.2864441782595305</c:v>
                      </c:pt>
                      <c:pt idx="3551">
                        <c:v>0.28697892207505588</c:v>
                      </c:pt>
                      <c:pt idx="3552">
                        <c:v>0.28751466416867499</c:v>
                      </c:pt>
                      <c:pt idx="3553">
                        <c:v>0.28805803910911321</c:v>
                      </c:pt>
                      <c:pt idx="3554">
                        <c:v>0.28859579573541966</c:v>
                      </c:pt>
                      <c:pt idx="3555">
                        <c:v>0.28913455626423828</c:v>
                      </c:pt>
                      <c:pt idx="3556">
                        <c:v>0.289674322569689</c:v>
                      </c:pt>
                      <c:pt idx="3557">
                        <c:v>0.2902217790558751</c:v>
                      </c:pt>
                      <c:pt idx="3558">
                        <c:v>0.29076357502611927</c:v>
                      </c:pt>
                      <c:pt idx="3559">
                        <c:v>0.29130638243966145</c:v>
                      </c:pt>
                      <c:pt idx="3560">
                        <c:v>0.29185692336133967</c:v>
                      </c:pt>
                      <c:pt idx="3561">
                        <c:v>0.29240177187505018</c:v>
                      </c:pt>
                      <c:pt idx="3562">
                        <c:v>0.29294763753065162</c:v>
                      </c:pt>
                      <c:pt idx="3563">
                        <c:v>0.29350128026590128</c:v>
                      </c:pt>
                      <c:pt idx="3564">
                        <c:v>0.2940491985214741</c:v>
                      </c:pt>
                      <c:pt idx="3565">
                        <c:v>0.29459813964963733</c:v>
                      </c:pt>
                      <c:pt idx="3566">
                        <c:v>0.29515490167444802</c:v>
                      </c:pt>
                      <c:pt idx="3567">
                        <c:v>0.29570590696717702</c:v>
                      </c:pt>
                      <c:pt idx="3568">
                        <c:v>0.29625794089548318</c:v>
                      </c:pt>
                      <c:pt idx="3569">
                        <c:v>0.29681783978430643</c:v>
                      </c:pt>
                      <c:pt idx="3570">
                        <c:v>0.29737194950692913</c:v>
                      </c:pt>
                      <c:pt idx="3571">
                        <c:v>0.29792709366058501</c:v>
                      </c:pt>
                      <c:pt idx="3572">
                        <c:v>0.29849014708688881</c:v>
                      </c:pt>
                      <c:pt idx="3573">
                        <c:v>0.29904737873013537</c:v>
                      </c:pt>
                      <c:pt idx="3574">
                        <c:v>0.2996056506325237</c:v>
                      </c:pt>
                      <c:pt idx="3575">
                        <c:v>0.3001718763693505</c:v>
                      </c:pt>
                      <c:pt idx="3576">
                        <c:v>0.30073224752249617</c:v>
                      </c:pt>
                      <c:pt idx="3577">
                        <c:v>0.30129366479572839</c:v>
                      </c:pt>
                      <c:pt idx="3578">
                        <c:v>0.30186308071625595</c:v>
                      </c:pt>
                      <c:pt idx="3579">
                        <c:v>0.30242660906767604</c:v>
                      </c:pt>
                      <c:pt idx="3580">
                        <c:v>0.30299118943314857</c:v>
                      </c:pt>
                      <c:pt idx="3581">
                        <c:v>0.30355682377660953</c:v>
                      </c:pt>
                      <c:pt idx="3582">
                        <c:v>0.30413051684898262</c:v>
                      </c:pt>
                      <c:pt idx="3583">
                        <c:v>0.30469827812793648</c:v>
                      </c:pt>
                      <c:pt idx="3584">
                        <c:v>0.30526709932311713</c:v>
                      </c:pt>
                      <c:pt idx="3585">
                        <c:v>0.30584402465105509</c:v>
                      </c:pt>
                      <c:pt idx="3586">
                        <c:v>0.30641498476513829</c:v>
                      </c:pt>
                      <c:pt idx="3587">
                        <c:v>0.30698701076714346</c:v>
                      </c:pt>
                      <c:pt idx="3588">
                        <c:v>0.3075601046469067</c:v>
                      </c:pt>
                      <c:pt idx="3589">
                        <c:v>0.30814136353339489</c:v>
                      </c:pt>
                      <c:pt idx="3590">
                        <c:v>0.30871661239849046</c:v>
                      </c:pt>
                      <c:pt idx="3591">
                        <c:v>0.30929293515789541</c:v>
                      </c:pt>
                      <c:pt idx="3592">
                        <c:v>0.30987033381639256</c:v>
                      </c:pt>
                      <c:pt idx="3593">
                        <c:v>0.3104559588128355</c:v>
                      </c:pt>
                      <c:pt idx="3594">
                        <c:v>0.31103552864377737</c:v>
                      </c:pt>
                      <c:pt idx="3595">
                        <c:v>0.31161618043555595</c:v>
                      </c:pt>
                      <c:pt idx="3596">
                        <c:v>0.31219791620801274</c:v>
                      </c:pt>
                      <c:pt idx="3597">
                        <c:v>0.31278073798476003</c:v>
                      </c:pt>
                      <c:pt idx="3598">
                        <c:v>0.3133646477931879</c:v>
                      </c:pt>
                      <c:pt idx="3599">
                        <c:v>0.313956876705485</c:v>
                      </c:pt>
                      <c:pt idx="3600">
                        <c:v>0.3145429821700122</c:v>
                      </c:pt>
                      <c:pt idx="3601">
                        <c:v>0.31513018179632102</c:v>
                      </c:pt>
                      <c:pt idx="3602">
                        <c:v>0.31571847762703004</c:v>
                      </c:pt>
                      <c:pt idx="3603">
                        <c:v>0.31630787170857144</c:v>
                      </c:pt>
                      <c:pt idx="3604">
                        <c:v>0.31689836609119731</c:v>
                      </c:pt>
                      <c:pt idx="3605">
                        <c:v>0.31748996282898773</c:v>
                      </c:pt>
                      <c:pt idx="3606">
                        <c:v>0.31808266397985674</c:v>
                      </c:pt>
                      <c:pt idx="3607">
                        <c:v>0.31867647160556095</c:v>
                      </c:pt>
                      <c:pt idx="3608">
                        <c:v>0.31927138777170522</c:v>
                      </c:pt>
                      <c:pt idx="3609">
                        <c:v>0.31986741454775103</c:v>
                      </c:pt>
                      <c:pt idx="3610">
                        <c:v>0.32046455400702301</c:v>
                      </c:pt>
                      <c:pt idx="3611">
                        <c:v>0.32106280822671629</c:v>
                      </c:pt>
                      <c:pt idx="3612">
                        <c:v>0.32166217928790403</c:v>
                      </c:pt>
                      <c:pt idx="3613">
                        <c:v>0.32226266927554403</c:v>
                      </c:pt>
                      <c:pt idx="3614">
                        <c:v>0.32286428027848663</c:v>
                      </c:pt>
                      <c:pt idx="3615">
                        <c:v>0.32346701438948172</c:v>
                      </c:pt>
                      <c:pt idx="3616">
                        <c:v>0.32407087370518578</c:v>
                      </c:pt>
                      <c:pt idx="3617">
                        <c:v>0.32466838447427859</c:v>
                      </c:pt>
                      <c:pt idx="3618">
                        <c:v>0.32527448654885777</c:v>
                      </c:pt>
                      <c:pt idx="3619">
                        <c:v>0.32588172011557598</c:v>
                      </c:pt>
                      <c:pt idx="3620">
                        <c:v>0.32649008728674145</c:v>
                      </c:pt>
                      <c:pt idx="3621">
                        <c:v>0.32709205851891504</c:v>
                      </c:pt>
                      <c:pt idx="3622">
                        <c:v>0.32770268519132018</c:v>
                      </c:pt>
                      <c:pt idx="3623">
                        <c:v>0.32831445180253876</c:v>
                      </c:pt>
                      <c:pt idx="3624">
                        <c:v>0.32892736048064752</c:v>
                      </c:pt>
                      <c:pt idx="3625">
                        <c:v>0.32953382547359611</c:v>
                      </c:pt>
                      <c:pt idx="3626">
                        <c:v>0.33014901052029222</c:v>
                      </c:pt>
                      <c:pt idx="3627">
                        <c:v>0.33075772794971064</c:v>
                      </c:pt>
                      <c:pt idx="3628">
                        <c:v>0.33137519781952263</c:v>
                      </c:pt>
                      <c:pt idx="3629">
                        <c:v>0.33199382040326364</c:v>
                      </c:pt>
                      <c:pt idx="3630">
                        <c:v>0.33260593922991166</c:v>
                      </c:pt>
                      <c:pt idx="3631">
                        <c:v>0.33322685940392566</c:v>
                      </c:pt>
                      <c:pt idx="3632">
                        <c:v>0.33384125166561945</c:v>
                      </c:pt>
                      <c:pt idx="3633">
                        <c:v>0.33445677672270641</c:v>
                      </c:pt>
                      <c:pt idx="3634">
                        <c:v>0.3350811521036261</c:v>
                      </c:pt>
                      <c:pt idx="3635">
                        <c:v>0.33569896324664189</c:v>
                      </c:pt>
                      <c:pt idx="3636">
                        <c:v>0.33632565758396499</c:v>
                      </c:pt>
                      <c:pt idx="3637">
                        <c:v>0.33694576330352877</c:v>
                      </c:pt>
                      <c:pt idx="3638">
                        <c:v>0.33756701235276354</c:v>
                      </c:pt>
                      <c:pt idx="3639">
                        <c:v>0.3381894068397015</c:v>
                      </c:pt>
                      <c:pt idx="3640">
                        <c:v>0.3388207504225334</c:v>
                      </c:pt>
                      <c:pt idx="3641">
                        <c:v>0.33944545650875124</c:v>
                      </c:pt>
                      <c:pt idx="3642">
                        <c:v>0.34007131440663835</c:v>
                      </c:pt>
                      <c:pt idx="3643">
                        <c:v>0.34069832623986585</c:v>
                      </c:pt>
                      <c:pt idx="3644">
                        <c:v>0.3413264941360199</c:v>
                      </c:pt>
                      <c:pt idx="3645">
                        <c:v>0.34195582022660986</c:v>
                      </c:pt>
                      <c:pt idx="3646">
                        <c:v>0.3425863066470749</c:v>
                      </c:pt>
                      <c:pt idx="3647">
                        <c:v>0.34321795553679141</c:v>
                      </c:pt>
                      <c:pt idx="3648">
                        <c:v>0.34385076903908035</c:v>
                      </c:pt>
                      <c:pt idx="3649">
                        <c:v>0.34448474930121448</c:v>
                      </c:pt>
                      <c:pt idx="3650">
                        <c:v>0.34511989847442581</c:v>
                      </c:pt>
                      <c:pt idx="3651">
                        <c:v>0.34575621871391232</c:v>
                      </c:pt>
                      <c:pt idx="3652">
                        <c:v>0.34639371217884579</c:v>
                      </c:pt>
                      <c:pt idx="3653">
                        <c:v>0.34703238103237932</c:v>
                      </c:pt>
                      <c:pt idx="3654">
                        <c:v>0.34767222744165394</c:v>
                      </c:pt>
                      <c:pt idx="3655">
                        <c:v>0.34830523346108816</c:v>
                      </c:pt>
                      <c:pt idx="3656">
                        <c:v>0.34894742671204254</c:v>
                      </c:pt>
                      <c:pt idx="3657">
                        <c:v>0.34959080401690124</c:v>
                      </c:pt>
                      <c:pt idx="3658">
                        <c:v>0.35022730318426337</c:v>
                      </c:pt>
                      <c:pt idx="3659">
                        <c:v>0.35087304028149263</c:v>
                      </c:pt>
                      <c:pt idx="3660">
                        <c:v>0.35151996796664842</c:v>
                      </c:pt>
                      <c:pt idx="3661">
                        <c:v>0.35215997955834666</c:v>
                      </c:pt>
                      <c:pt idx="3662">
                        <c:v>0.35280928005802997</c:v>
                      </c:pt>
                      <c:pt idx="3663">
                        <c:v>0.35345163909726751</c:v>
                      </c:pt>
                      <c:pt idx="3664">
                        <c:v>0.35409516767812038</c:v>
                      </c:pt>
                      <c:pt idx="3665">
                        <c:v>0.35474803621132855</c:v>
                      </c:pt>
                      <c:pt idx="3666">
                        <c:v>0.35539392513940493</c:v>
                      </c:pt>
                      <c:pt idx="3667">
                        <c:v>0.35604099003595713</c:v>
                      </c:pt>
                      <c:pt idx="3668">
                        <c:v>0.3566974462097337</c:v>
                      </c:pt>
                      <c:pt idx="3669">
                        <c:v>0.3573468844240803</c:v>
                      </c:pt>
                      <c:pt idx="3670">
                        <c:v>0.35799750506907974</c:v>
                      </c:pt>
                      <c:pt idx="3671">
                        <c:v>0.35864931029758101</c:v>
                      </c:pt>
                      <c:pt idx="3672">
                        <c:v>0.35930230226635257</c:v>
                      </c:pt>
                      <c:pt idx="3673">
                        <c:v>0.35995648313608963</c:v>
                      </c:pt>
                      <c:pt idx="3674">
                        <c:v>0.36061185507142124</c:v>
                      </c:pt>
                      <c:pt idx="3675">
                        <c:v>0.36126842024091799</c:v>
                      </c:pt>
                      <c:pt idx="3676">
                        <c:v>0.3619261808170986</c:v>
                      </c:pt>
                      <c:pt idx="3677">
                        <c:v>0.36258513897643713</c:v>
                      </c:pt>
                      <c:pt idx="3678">
                        <c:v>0.36324529689937041</c:v>
                      </c:pt>
                      <c:pt idx="3679">
                        <c:v>0.36390665677030531</c:v>
                      </c:pt>
                      <c:pt idx="3680">
                        <c:v>0.36456922077762582</c:v>
                      </c:pt>
                      <c:pt idx="3681">
                        <c:v>0.36522458141011288</c:v>
                      </c:pt>
                      <c:pt idx="3682">
                        <c:v>0.36588954495977327</c:v>
                      </c:pt>
                      <c:pt idx="3683">
                        <c:v>0.36655571920702873</c:v>
                      </c:pt>
                      <c:pt idx="3684">
                        <c:v>0.36721465082903687</c:v>
                      </c:pt>
                      <c:pt idx="3685">
                        <c:v>0.36788323769348019</c:v>
                      </c:pt>
                      <c:pt idx="3686">
                        <c:v>0.36854455570277866</c:v>
                      </c:pt>
                      <c:pt idx="3687">
                        <c:v>0.36921556392194604</c:v>
                      </c:pt>
                      <c:pt idx="3688">
                        <c:v>0.36987927696107703</c:v>
                      </c:pt>
                      <c:pt idx="3689">
                        <c:v>0.37055271530414868</c:v>
                      </c:pt>
                      <c:pt idx="3690">
                        <c:v>0.37121883204695405</c:v>
                      </c:pt>
                      <c:pt idx="3691">
                        <c:v>0.37188614622131699</c:v>
                      </c:pt>
                      <c:pt idx="3692">
                        <c:v>0.37255465997977666</c:v>
                      </c:pt>
                      <c:pt idx="3693">
                        <c:v>0.37323296938651535</c:v>
                      </c:pt>
                      <c:pt idx="3694">
                        <c:v>0.37390390423493841</c:v>
                      </c:pt>
                      <c:pt idx="3695">
                        <c:v>0.37457604517609111</c:v>
                      </c:pt>
                      <c:pt idx="3696">
                        <c:v>0.37524939437808202</c:v>
                      </c:pt>
                      <c:pt idx="3697">
                        <c:v>0.37592395401291739</c:v>
                      </c:pt>
                      <c:pt idx="3698">
                        <c:v>0.37659972625650789</c:v>
                      </c:pt>
                      <c:pt idx="3699">
                        <c:v>0.3772767132886754</c:v>
                      </c:pt>
                      <c:pt idx="3700">
                        <c:v>0.37794621465977007</c:v>
                      </c:pt>
                      <c:pt idx="3701">
                        <c:v>0.37862562218012291</c:v>
                      </c:pt>
                      <c:pt idx="3702">
                        <c:v>0.37930625102393611</c:v>
                      </c:pt>
                      <c:pt idx="3703">
                        <c:v>0.37998810338669753</c:v>
                      </c:pt>
                      <c:pt idx="3704">
                        <c:v>0.38066241629087721</c:v>
                      </c:pt>
                      <c:pt idx="3705">
                        <c:v>0.38134670653724601</c:v>
                      </c:pt>
                      <c:pt idx="3706">
                        <c:v>0.38202343036857822</c:v>
                      </c:pt>
                      <c:pt idx="3707">
                        <c:v>0.38271016721492296</c:v>
                      </c:pt>
                      <c:pt idx="3708">
                        <c:v>0.38338931059339648</c:v>
                      </c:pt>
                      <c:pt idx="3709">
                        <c:v>0.38407850278725009</c:v>
                      </c:pt>
                      <c:pt idx="3710">
                        <c:v>0.3847600743636736</c:v>
                      </c:pt>
                      <c:pt idx="3711">
                        <c:v>0.3854428554319338</c:v>
                      </c:pt>
                      <c:pt idx="3712">
                        <c:v>0.38613573913995686</c:v>
                      </c:pt>
                      <c:pt idx="3713">
                        <c:v>0.38682096141230271</c:v>
                      </c:pt>
                      <c:pt idx="3714">
                        <c:v>0.38750739965487596</c:v>
                      </c:pt>
                      <c:pt idx="3715">
                        <c:v>0.38819505602549254</c:v>
                      </c:pt>
                      <c:pt idx="3716">
                        <c:v>0.3888839326857978</c:v>
                      </c:pt>
                      <c:pt idx="3717">
                        <c:v>0.38957403180127276</c:v>
                      </c:pt>
                      <c:pt idx="3718">
                        <c:v>0.39026535554124142</c:v>
                      </c:pt>
                      <c:pt idx="3719">
                        <c:v>0.39095790607887743</c:v>
                      </c:pt>
                      <c:pt idx="3720">
                        <c:v>0.39165168559121055</c:v>
                      </c:pt>
                      <c:pt idx="3721">
                        <c:v>0.39233766224660177</c:v>
                      </c:pt>
                      <c:pt idx="3722">
                        <c:v>0.39303389022345331</c:v>
                      </c:pt>
                      <c:pt idx="3723">
                        <c:v>0.39373135370085044</c:v>
                      </c:pt>
                      <c:pt idx="3724">
                        <c:v>0.39442097288818168</c:v>
                      </c:pt>
                      <c:pt idx="3725">
                        <c:v>0.39512089783142901</c:v>
                      </c:pt>
                      <c:pt idx="3726">
                        <c:v>0.39581295080079237</c:v>
                      </c:pt>
                      <c:pt idx="3727">
                        <c:v>0.39651534589681675</c:v>
                      </c:pt>
                      <c:pt idx="3728">
                        <c:v>0.39720984123743802</c:v>
                      </c:pt>
                      <c:pt idx="3729">
                        <c:v>0.3979055529843929</c:v>
                      </c:pt>
                      <c:pt idx="3730">
                        <c:v>0.39861166153524163</c:v>
                      </c:pt>
                      <c:pt idx="3731">
                        <c:v>0.3993098285658957</c:v>
                      </c:pt>
                      <c:pt idx="3732">
                        <c:v>0.40000921843383652</c:v>
                      </c:pt>
                      <c:pt idx="3733">
                        <c:v>0.40070983328085968</c:v>
                      </c:pt>
                      <c:pt idx="3734">
                        <c:v>0.4014116752525122</c:v>
                      </c:pt>
                      <c:pt idx="3735">
                        <c:v>0.40211474649809875</c:v>
                      </c:pt>
                      <c:pt idx="3736">
                        <c:v>0.40281904917068861</c:v>
                      </c:pt>
                      <c:pt idx="3737">
                        <c:v>0.40352458542712233</c:v>
                      </c:pt>
                      <c:pt idx="3738">
                        <c:v>0.4042313574280178</c:v>
                      </c:pt>
                      <c:pt idx="3739">
                        <c:v>0.4049300433716162</c:v>
                      </c:pt>
                      <c:pt idx="3740">
                        <c:v>0.40563927702753716</c:v>
                      </c:pt>
                      <c:pt idx="3741">
                        <c:v>0.40634975290390313</c:v>
                      </c:pt>
                      <c:pt idx="3742">
                        <c:v>0.40705210034756767</c:v>
                      </c:pt>
                      <c:pt idx="3743">
                        <c:v>0.40776505077939046</c:v>
                      </c:pt>
                      <c:pt idx="3744">
                        <c:v>0.40846984446754697</c:v>
                      </c:pt>
                      <c:pt idx="3745">
                        <c:v>0.40918527807359167</c:v>
                      </c:pt>
                      <c:pt idx="3746">
                        <c:v>0.40989252652639957</c:v>
                      </c:pt>
                      <c:pt idx="3747">
                        <c:v>0.41060099740924294</c:v>
                      </c:pt>
                      <c:pt idx="3748">
                        <c:v>0.41132016372274388</c:v>
                      </c:pt>
                      <c:pt idx="3749">
                        <c:v>0.41203110217774191</c:v>
                      </c:pt>
                      <c:pt idx="3750">
                        <c:v>0.41274326944068906</c:v>
                      </c:pt>
                      <c:pt idx="3751">
                        <c:v>0.41345666763549482</c:v>
                      </c:pt>
                      <c:pt idx="3752">
                        <c:v>0.41417129888973975</c:v>
                      </c:pt>
                      <c:pt idx="3753">
                        <c:v>0.4148871653346819</c:v>
                      </c:pt>
                      <c:pt idx="3754">
                        <c:v>0.41560426910526294</c:v>
                      </c:pt>
                      <c:pt idx="3755">
                        <c:v>0.41631302626806821</c:v>
                      </c:pt>
                      <c:pt idx="3756">
                        <c:v>0.41703259454065617</c:v>
                      </c:pt>
                      <c:pt idx="3757">
                        <c:v>0.41775340653723619</c:v>
                      </c:pt>
                      <c:pt idx="3758">
                        <c:v>0.41846582876477245</c:v>
                      </c:pt>
                      <c:pt idx="3759">
                        <c:v>0.41918911800758246</c:v>
                      </c:pt>
                      <c:pt idx="3760">
                        <c:v>0.41990398864786127</c:v>
                      </c:pt>
                      <c:pt idx="3761">
                        <c:v>0.42062976365056226</c:v>
                      </c:pt>
                      <c:pt idx="3762">
                        <c:v>0.42134709111815122</c:v>
                      </c:pt>
                      <c:pt idx="3763">
                        <c:v>0.42206564189122209</c:v>
                      </c:pt>
                      <c:pt idx="3764">
                        <c:v>0.42279515316204858</c:v>
                      </c:pt>
                      <c:pt idx="3765">
                        <c:v>0.42351617341010345</c:v>
                      </c:pt>
                      <c:pt idx="3766">
                        <c:v>0.42423842326118061</c:v>
                      </c:pt>
                      <c:pt idx="3767">
                        <c:v>0.42496190481220242</c:v>
                      </c:pt>
                      <c:pt idx="3768">
                        <c:v>0.42568662016366748</c:v>
                      </c:pt>
                      <c:pt idx="3769">
                        <c:v>0.42641257141965666</c:v>
                      </c:pt>
                      <c:pt idx="3770">
                        <c:v>0.42713976068783838</c:v>
                      </c:pt>
                      <c:pt idx="3771">
                        <c:v>0.42786819007947624</c:v>
                      </c:pt>
                      <c:pt idx="3772">
                        <c:v>0.42858799299257938</c:v>
                      </c:pt>
                      <c:pt idx="3773">
                        <c:v>0.42931889214955826</c:v>
                      </c:pt>
                      <c:pt idx="3774">
                        <c:v>0.43004113557962509</c:v>
                      </c:pt>
                      <c:pt idx="3775">
                        <c:v>0.43077451287577062</c:v>
                      </c:pt>
                      <c:pt idx="3776">
                        <c:v>0.43149920509745932</c:v>
                      </c:pt>
                      <c:pt idx="3777">
                        <c:v>0.4322350689349892</c:v>
                      </c:pt>
                      <c:pt idx="3778">
                        <c:v>0.43296221825101333</c:v>
                      </c:pt>
                      <c:pt idx="3779">
                        <c:v>0.43369059085076844</c:v>
                      </c:pt>
                      <c:pt idx="3780">
                        <c:v>0.43443019180185699</c:v>
                      </c:pt>
                      <c:pt idx="3781">
                        <c:v>0.4351610339743982</c:v>
                      </c:pt>
                      <c:pt idx="3782">
                        <c:v>0.43589310564316508</c:v>
                      </c:pt>
                      <c:pt idx="3783">
                        <c:v>0.43662640887654008</c:v>
                      </c:pt>
                      <c:pt idx="3784">
                        <c:v>0.43736094574638479</c:v>
                      </c:pt>
                      <c:pt idx="3785">
                        <c:v>0.43809671832804675</c:v>
                      </c:pt>
                      <c:pt idx="3786">
                        <c:v>0.43882362429667626</c:v>
                      </c:pt>
                      <c:pt idx="3787">
                        <c:v>0.43956185754334171</c:v>
                      </c:pt>
                      <c:pt idx="3788">
                        <c:v>0.4403013327202413</c:v>
                      </c:pt>
                      <c:pt idx="3789">
                        <c:v>0.44103189666505105</c:v>
                      </c:pt>
                      <c:pt idx="3790">
                        <c:v>0.44177384488964777</c:v>
                      </c:pt>
                      <c:pt idx="3791">
                        <c:v>0.44250685208006973</c:v>
                      </c:pt>
                      <c:pt idx="3792">
                        <c:v>0.44325128162304694</c:v>
                      </c:pt>
                      <c:pt idx="3793">
                        <c:v>0.44398674023009643</c:v>
                      </c:pt>
                      <c:pt idx="3794">
                        <c:v>0.44472341913674823</c:v>
                      </c:pt>
                      <c:pt idx="3795">
                        <c:v>0.44547157761181594</c:v>
                      </c:pt>
                      <c:pt idx="3796">
                        <c:v>0.44621072021451935</c:v>
                      </c:pt>
                      <c:pt idx="3797">
                        <c:v>0.44695108922944443</c:v>
                      </c:pt>
                      <c:pt idx="3798">
                        <c:v>0.44769268669149864</c:v>
                      </c:pt>
                      <c:pt idx="3799">
                        <c:v>0.44843551463896608</c:v>
                      </c:pt>
                      <c:pt idx="3800">
                        <c:v>0.44917957511351281</c:v>
                      </c:pt>
                      <c:pt idx="3801">
                        <c:v>0.44991451037647434</c:v>
                      </c:pt>
                      <c:pt idx="3802">
                        <c:v>0.45066102485440479</c:v>
                      </c:pt>
                      <c:pt idx="3803">
                        <c:v>0.45140877797623957</c:v>
                      </c:pt>
                      <c:pt idx="3804">
                        <c:v>0.45214736059959509</c:v>
                      </c:pt>
                      <c:pt idx="3805">
                        <c:v>0.45289757990362078</c:v>
                      </c:pt>
                      <c:pt idx="3806">
                        <c:v>0.45363859846373</c:v>
                      </c:pt>
                      <c:pt idx="3807">
                        <c:v>0.45439129208371992</c:v>
                      </c:pt>
                      <c:pt idx="3808">
                        <c:v>0.45513475461460323</c:v>
                      </c:pt>
                      <c:pt idx="3809">
                        <c:v>0.45587943357842531</c:v>
                      </c:pt>
                      <c:pt idx="3810">
                        <c:v>0.45662533096548041</c:v>
                      </c:pt>
                      <c:pt idx="3811">
                        <c:v>0.45737244876931921</c:v>
                      </c:pt>
                      <c:pt idx="3812">
                        <c:v>0.45812078898675385</c:v>
                      </c:pt>
                      <c:pt idx="3813">
                        <c:v>0.45887035361786382</c:v>
                      </c:pt>
                      <c:pt idx="3814">
                        <c:v>0.45962114466600124</c:v>
                      </c:pt>
                      <c:pt idx="3815">
                        <c:v>0.46037316413779578</c:v>
                      </c:pt>
                      <c:pt idx="3816">
                        <c:v>0.46112641404316063</c:v>
                      </c:pt>
                      <c:pt idx="3817">
                        <c:v>0.46187026131707071</c:v>
                      </c:pt>
                      <c:pt idx="3818">
                        <c:v>0.46262596073165196</c:v>
                      </c:pt>
                      <c:pt idx="3819">
                        <c:v>0.4633828966008246</c:v>
                      </c:pt>
                      <c:pt idx="3820">
                        <c:v>0.46413038382757194</c:v>
                      </c:pt>
                      <c:pt idx="3821">
                        <c:v>0.46487907683286278</c:v>
                      </c:pt>
                      <c:pt idx="3822">
                        <c:v>0.46563969918861248</c:v>
                      </c:pt>
                      <c:pt idx="3823">
                        <c:v>0.46639082688444061</c:v>
                      </c:pt>
                      <c:pt idx="3824">
                        <c:v>0.46714316623128654</c:v>
                      </c:pt>
                      <c:pt idx="3825">
                        <c:v>0.46789671918367565</c:v>
                      </c:pt>
                      <c:pt idx="3826">
                        <c:v>0.46865148769928638</c:v>
                      </c:pt>
                      <c:pt idx="3827">
                        <c:v>0.46940747373895475</c:v>
                      </c:pt>
                      <c:pt idx="3828">
                        <c:v>0.47016467926668032</c:v>
                      </c:pt>
                      <c:pt idx="3829">
                        <c:v>0.4709231062496303</c:v>
                      </c:pt>
                      <c:pt idx="3830">
                        <c:v>0.47168275665814557</c:v>
                      </c:pt>
                      <c:pt idx="3831">
                        <c:v>0.4724327541743325</c:v>
                      </c:pt>
                      <c:pt idx="3832">
                        <c:v>0.47319483980984656</c:v>
                      </c:pt>
                      <c:pt idx="3833">
                        <c:v>0.47394724160855606</c:v>
                      </c:pt>
                      <c:pt idx="3834">
                        <c:v>0.47471177027772632</c:v>
                      </c:pt>
                      <c:pt idx="3835">
                        <c:v>0.47546658406641668</c:v>
                      </c:pt>
                      <c:pt idx="3836">
                        <c:v>0.47622259804412959</c:v>
                      </c:pt>
                      <c:pt idx="3837">
                        <c:v>0.47699079711176379</c:v>
                      </c:pt>
                      <c:pt idx="3838">
                        <c:v>0.47774923465909425</c:v>
                      </c:pt>
                      <c:pt idx="3839">
                        <c:v>0.47850887815739201</c:v>
                      </c:pt>
                      <c:pt idx="3840">
                        <c:v>0.47926972952417535</c:v>
                      </c:pt>
                      <c:pt idx="3841">
                        <c:v>0.48003179068001112</c:v>
                      </c:pt>
                      <c:pt idx="3842">
                        <c:v>0.48078399296051449</c:v>
                      </c:pt>
                      <c:pt idx="3843">
                        <c:v>0.48154846186562689</c:v>
                      </c:pt>
                      <c:pt idx="3844">
                        <c:v>0.48231414631184594</c:v>
                      </c:pt>
                      <c:pt idx="3845">
                        <c:v>0.48308104823193854</c:v>
                      </c:pt>
                      <c:pt idx="3846">
                        <c:v>0.48383802865115882</c:v>
                      </c:pt>
                      <c:pt idx="3847">
                        <c:v>0.48460735361503104</c:v>
                      </c:pt>
                      <c:pt idx="3848">
                        <c:v>0.48536672573082684</c:v>
                      </c:pt>
                      <c:pt idx="3849">
                        <c:v>0.48612728777080766</c:v>
                      </c:pt>
                      <c:pt idx="3850">
                        <c:v>0.48690025276312993</c:v>
                      </c:pt>
                      <c:pt idx="3851">
                        <c:v>0.48766321781589711</c:v>
                      </c:pt>
                      <c:pt idx="3852">
                        <c:v>0.48842737842292505</c:v>
                      </c:pt>
                      <c:pt idx="3853">
                        <c:v>0.48919273645762845</c:v>
                      </c:pt>
                      <c:pt idx="3854">
                        <c:v>0.48995929379635783</c:v>
                      </c:pt>
                      <c:pt idx="3855">
                        <c:v>0.49072705231840358</c:v>
                      </c:pt>
                      <c:pt idx="3856">
                        <c:v>0.49148469692234437</c:v>
                      </c:pt>
                      <c:pt idx="3857">
                        <c:v>0.49225484572714295</c:v>
                      </c:pt>
                      <c:pt idx="3858">
                        <c:v>0.49302620134302877</c:v>
                      </c:pt>
                      <c:pt idx="3859">
                        <c:v>0.49378739565519125</c:v>
                      </c:pt>
                      <c:pt idx="3860">
                        <c:v>0.49456115275275664</c:v>
                      </c:pt>
                      <c:pt idx="3861">
                        <c:v>0.49532471691114488</c:v>
                      </c:pt>
                      <c:pt idx="3862">
                        <c:v>0.49610088296698562</c:v>
                      </c:pt>
                      <c:pt idx="3863">
                        <c:v>0.49686682434970442</c:v>
                      </c:pt>
                      <c:pt idx="3864">
                        <c:v>0.49763394828666124</c:v>
                      </c:pt>
                      <c:pt idx="3865">
                        <c:v>0.49840225660362869</c:v>
                      </c:pt>
                      <c:pt idx="3866">
                        <c:v>0.49917175112919782</c:v>
                      </c:pt>
                      <c:pt idx="3867">
                        <c:v>0.49994243369478286</c:v>
                      </c:pt>
                      <c:pt idx="3868">
                        <c:v>0.50071430613462575</c:v>
                      </c:pt>
                      <c:pt idx="3869">
                        <c:v>0.50148737028580015</c:v>
                      </c:pt>
                      <c:pt idx="3870">
                        <c:v>0.50225006311998843</c:v>
                      </c:pt>
                      <c:pt idx="3871">
                        <c:v>0.5030254983611353</c:v>
                      </c:pt>
                      <c:pt idx="3872">
                        <c:v>0.50380213081430325</c:v>
                      </c:pt>
                      <c:pt idx="3873">
                        <c:v>0.50456834407866102</c:v>
                      </c:pt>
                      <c:pt idx="3874">
                        <c:v>0.50534735856625546</c:v>
                      </c:pt>
                      <c:pt idx="3875">
                        <c:v>0.5061159219080098</c:v>
                      </c:pt>
                      <c:pt idx="3876">
                        <c:v>0.50688565412816089</c:v>
                      </c:pt>
                      <c:pt idx="3877">
                        <c:v>0.50765655700441092</c:v>
                      </c:pt>
                      <c:pt idx="3878">
                        <c:v>0.50842863231716573</c:v>
                      </c:pt>
                      <c:pt idx="3879">
                        <c:v>0.50921360679115113</c:v>
                      </c:pt>
                      <c:pt idx="3880">
                        <c:v>0.50997630738735533</c:v>
                      </c:pt>
                      <c:pt idx="3881">
                        <c:v>0.51075191071915704</c:v>
                      </c:pt>
                      <c:pt idx="3882">
                        <c:v>0.51152869363620523</c:v>
                      </c:pt>
                      <c:pt idx="3883">
                        <c:v>0.51230665793248586</c:v>
                      </c:pt>
                      <c:pt idx="3884">
                        <c:v>0.51307399130345888</c:v>
                      </c:pt>
                      <c:pt idx="3885">
                        <c:v>0.51385430578346769</c:v>
                      </c:pt>
                      <c:pt idx="3886">
                        <c:v>0.51462395722277776</c:v>
                      </c:pt>
                      <c:pt idx="3887">
                        <c:v>0.51540662898627942</c:v>
                      </c:pt>
                      <c:pt idx="3888">
                        <c:v>0.51617860549667272</c:v>
                      </c:pt>
                      <c:pt idx="3889">
                        <c:v>0.51695173827417429</c:v>
                      </c:pt>
                      <c:pt idx="3890">
                        <c:v>0.51773795027025749</c:v>
                      </c:pt>
                      <c:pt idx="3891">
                        <c:v>0.51851341863575728</c:v>
                      </c:pt>
                      <c:pt idx="3892">
                        <c:v>0.51929004849846927</c:v>
                      </c:pt>
                      <c:pt idx="3893">
                        <c:v>0.52006784159808495</c:v>
                      </c:pt>
                      <c:pt idx="3894">
                        <c:v>0.52083480687420791</c:v>
                      </c:pt>
                      <c:pt idx="3895">
                        <c:v>0.52161491371430202</c:v>
                      </c:pt>
                      <c:pt idx="3896">
                        <c:v>0.52239618899911977</c:v>
                      </c:pt>
                      <c:pt idx="3897">
                        <c:v>0.52316658798420235</c:v>
                      </c:pt>
                      <c:pt idx="3898">
                        <c:v>0.52395018736813093</c:v>
                      </c:pt>
                      <c:pt idx="3899">
                        <c:v>0.5247228780980453</c:v>
                      </c:pt>
                      <c:pt idx="3900">
                        <c:v>0.52550880849469994</c:v>
                      </c:pt>
                      <c:pt idx="3901">
                        <c:v>0.52628379778681544</c:v>
                      </c:pt>
                      <c:pt idx="3902">
                        <c:v>0.52705992998727647</c:v>
                      </c:pt>
                      <c:pt idx="3903">
                        <c:v>0.52783720678157675</c:v>
                      </c:pt>
                      <c:pt idx="3904">
                        <c:v>0.52861562985769539</c:v>
                      </c:pt>
                      <c:pt idx="3905">
                        <c:v>0.52939520090610104</c:v>
                      </c:pt>
                      <c:pt idx="3906">
                        <c:v>0.53017592161975524</c:v>
                      </c:pt>
                      <c:pt idx="3907">
                        <c:v>0.53095779369411633</c:v>
                      </c:pt>
                      <c:pt idx="3908">
                        <c:v>0.53174081882714308</c:v>
                      </c:pt>
                      <c:pt idx="3909">
                        <c:v>0.53251273701922941</c:v>
                      </c:pt>
                      <c:pt idx="3910">
                        <c:v>0.53329805529065322</c:v>
                      </c:pt>
                      <c:pt idx="3911">
                        <c:v>0.53408453170298997</c:v>
                      </c:pt>
                      <c:pt idx="3912">
                        <c:v>0.53485985221918209</c:v>
                      </c:pt>
                      <c:pt idx="3913">
                        <c:v>0.535636298253653</c:v>
                      </c:pt>
                      <c:pt idx="3914">
                        <c:v>0.5364138714402964</c:v>
                      </c:pt>
                      <c:pt idx="3915">
                        <c:v>0.53720494287390241</c:v>
                      </c:pt>
                      <c:pt idx="3916">
                        <c:v>0.53798479323257475</c:v>
                      </c:pt>
                      <c:pt idx="3917">
                        <c:v>0.53876577568541351</c:v>
                      </c:pt>
                      <c:pt idx="3918">
                        <c:v>0.53954789187585839</c:v>
                      </c:pt>
                      <c:pt idx="3919">
                        <c:v>0.54031870200861121</c:v>
                      </c:pt>
                      <c:pt idx="3920">
                        <c:v>0.54110307255312728</c:v>
                      </c:pt>
                      <c:pt idx="3921">
                        <c:v>0.54188858175367904</c:v>
                      </c:pt>
                      <c:pt idx="3922">
                        <c:v>0.54266273584811275</c:v>
                      </c:pt>
                      <c:pt idx="3923">
                        <c:v>0.54345050918267157</c:v>
                      </c:pt>
                      <c:pt idx="3924">
                        <c:v>0.54422689468141072</c:v>
                      </c:pt>
                      <c:pt idx="3925">
                        <c:v>0.5450169386760656</c:v>
                      </c:pt>
                      <c:pt idx="3926">
                        <c:v>0.54579556201085955</c:v>
                      </c:pt>
                      <c:pt idx="3927">
                        <c:v>0.54657529770428748</c:v>
                      </c:pt>
                      <c:pt idx="3928">
                        <c:v>0.54735614734548999</c:v>
                      </c:pt>
                      <c:pt idx="3929">
                        <c:v>0.54813811252587763</c:v>
                      </c:pt>
                      <c:pt idx="3930">
                        <c:v>0.54892119483913426</c:v>
                      </c:pt>
                      <c:pt idx="3931">
                        <c:v>0.54970539588122114</c:v>
                      </c:pt>
                      <c:pt idx="3932">
                        <c:v>0.55049071725037879</c:v>
                      </c:pt>
                      <c:pt idx="3933">
                        <c:v>0.55127716054713161</c:v>
                      </c:pt>
                      <c:pt idx="3934">
                        <c:v>0.55205201576052265</c:v>
                      </c:pt>
                      <c:pt idx="3935">
                        <c:v>0.5528406895630934</c:v>
                      </c:pt>
                      <c:pt idx="3936">
                        <c:v>0.55361774241624906</c:v>
                      </c:pt>
                      <c:pt idx="3937">
                        <c:v>0.5543958874667555</c:v>
                      </c:pt>
                      <c:pt idx="3938">
                        <c:v>0.55518790977663812</c:v>
                      </c:pt>
                      <c:pt idx="3939">
                        <c:v>0.55596826179752568</c:v>
                      </c:pt>
                      <c:pt idx="3940">
                        <c:v>0.55674971065295487</c:v>
                      </c:pt>
                      <c:pt idx="3941">
                        <c:v>0.55753225788459648</c:v>
                      </c:pt>
                      <c:pt idx="3942">
                        <c:v>0.55831590503628836</c:v>
                      </c:pt>
                      <c:pt idx="3943">
                        <c:v>0.55910065365403838</c:v>
                      </c:pt>
                      <c:pt idx="3944">
                        <c:v>0.55988650528602724</c:v>
                      </c:pt>
                      <c:pt idx="3945">
                        <c:v>0.56066055164769801</c:v>
                      </c:pt>
                      <c:pt idx="3946">
                        <c:v>0.56144859581581796</c:v>
                      </c:pt>
                      <c:pt idx="3947">
                        <c:v>0.56222480177676426</c:v>
                      </c:pt>
                      <c:pt idx="3948">
                        <c:v>0.56301504459821927</c:v>
                      </c:pt>
                      <c:pt idx="3949">
                        <c:v>0.56379341618375067</c:v>
                      </c:pt>
                      <c:pt idx="3950">
                        <c:v>0.56457286387254257</c:v>
                      </c:pt>
                      <c:pt idx="3951">
                        <c:v>0.5653664070450487</c:v>
                      </c:pt>
                      <c:pt idx="3952">
                        <c:v>0.566148029402888</c:v>
                      </c:pt>
                      <c:pt idx="3953">
                        <c:v>0.56693073235819946</c:v>
                      </c:pt>
                      <c:pt idx="3954">
                        <c:v>0.5677145174049153</c:v>
                      </c:pt>
                      <c:pt idx="3955">
                        <c:v>0.56849938603903327</c:v>
                      </c:pt>
                      <c:pt idx="3956">
                        <c:v>0.56927223163016283</c:v>
                      </c:pt>
                      <c:pt idx="3957">
                        <c:v>0.57005925381328992</c:v>
                      </c:pt>
                      <c:pt idx="3958">
                        <c:v>0.57084736405917891</c:v>
                      </c:pt>
                      <c:pt idx="3959">
                        <c:v>0.571623401605314</c:v>
                      </c:pt>
                      <c:pt idx="3960">
                        <c:v>0.57240049413446392</c:v>
                      </c:pt>
                      <c:pt idx="3961">
                        <c:v>0.57319184115876298</c:v>
                      </c:pt>
                      <c:pt idx="3962">
                        <c:v>0.57397106590058278</c:v>
                      </c:pt>
                      <c:pt idx="3963">
                        <c:v>0.57475134995824539</c:v>
                      </c:pt>
                      <c:pt idx="3964">
                        <c:v>0.57553269477183588</c:v>
                      </c:pt>
                      <c:pt idx="3965">
                        <c:v>0.57631510178339751</c:v>
                      </c:pt>
                      <c:pt idx="3966">
                        <c:v>0.57709857243693319</c:v>
                      </c:pt>
                      <c:pt idx="3967">
                        <c:v>0.57788310817840971</c:v>
                      </c:pt>
                      <c:pt idx="3968">
                        <c:v>0.57866871045575907</c:v>
                      </c:pt>
                      <c:pt idx="3969">
                        <c:v>0.57944203841927422</c:v>
                      </c:pt>
                      <c:pt idx="3970">
                        <c:v>0.58022975998187365</c:v>
                      </c:pt>
                      <c:pt idx="3971">
                        <c:v>0.5810185524113054</c:v>
                      </c:pt>
                      <c:pt idx="3972">
                        <c:v>0.58179502068370759</c:v>
                      </c:pt>
                      <c:pt idx="3973">
                        <c:v>0.58257252662173253</c:v>
                      </c:pt>
                      <c:pt idx="3974">
                        <c:v>0.58335107161210775</c:v>
                      </c:pt>
                      <c:pt idx="3975">
                        <c:v>0.58414410730369815</c:v>
                      </c:pt>
                      <c:pt idx="3976">
                        <c:v>0.58492475254118603</c:v>
                      </c:pt>
                      <c:pt idx="3977">
                        <c:v>0.58570644102635749</c:v>
                      </c:pt>
                      <c:pt idx="3978">
                        <c:v>0.58648917415339985</c:v>
                      </c:pt>
                      <c:pt idx="3979">
                        <c:v>0.58725943101456735</c:v>
                      </c:pt>
                      <c:pt idx="3980">
                        <c:v>0.58804423954427665</c:v>
                      </c:pt>
                      <c:pt idx="3981">
                        <c:v>0.58883009688545795</c:v>
                      </c:pt>
                      <c:pt idx="3982">
                        <c:v>0.58960342816278732</c:v>
                      </c:pt>
                      <c:pt idx="3983">
                        <c:v>0.59039136919043256</c:v>
                      </c:pt>
                      <c:pt idx="3984">
                        <c:v>0.59116675094159521</c:v>
                      </c:pt>
                      <c:pt idx="3985">
                        <c:v>0.59194315102888428</c:v>
                      </c:pt>
                      <c:pt idx="3986">
                        <c:v>0.59272057078971663</c:v>
                      </c:pt>
                      <c:pt idx="3987">
                        <c:v>0.59351267754036741</c:v>
                      </c:pt>
                      <c:pt idx="3988">
                        <c:v>0.59429215861557261</c:v>
                      </c:pt>
                      <c:pt idx="3989">
                        <c:v>0.59507266341069076</c:v>
                      </c:pt>
                      <c:pt idx="3990">
                        <c:v>0.5958404733783359</c:v>
                      </c:pt>
                      <c:pt idx="3991">
                        <c:v>0.59662301162969145</c:v>
                      </c:pt>
                      <c:pt idx="3992">
                        <c:v>0.59740657761605676</c:v>
                      </c:pt>
                      <c:pt idx="3993">
                        <c:v>0.598177398984999</c:v>
                      </c:pt>
                      <c:pt idx="3994">
                        <c:v>0.59896300640295108</c:v>
                      </c:pt>
                      <c:pt idx="3995">
                        <c:v>0.59973583599981239</c:v>
                      </c:pt>
                      <c:pt idx="3996">
                        <c:v>0.60052349016791129</c:v>
                      </c:pt>
                      <c:pt idx="3997">
                        <c:v>0.60129833322474602</c:v>
                      </c:pt>
                      <c:pt idx="3998">
                        <c:v>0.60207417604557423</c:v>
                      </c:pt>
                      <c:pt idx="3999">
                        <c:v>0.60285101992037082</c:v>
                      </c:pt>
                      <c:pt idx="4000">
                        <c:v>0.60362886614077504</c:v>
                      </c:pt>
                      <c:pt idx="4001">
                        <c:v>0.60440771600009258</c:v>
                      </c:pt>
                      <c:pt idx="4002">
                        <c:v>0.60518757079329821</c:v>
                      </c:pt>
                      <c:pt idx="4003">
                        <c:v>0.60595447903889588</c:v>
                      </c:pt>
                      <c:pt idx="4004">
                        <c:v>0.60673632958850532</c:v>
                      </c:pt>
                      <c:pt idx="4005">
                        <c:v>0.60750520045849887</c:v>
                      </c:pt>
                      <c:pt idx="4006">
                        <c:v>0.60828905187192917</c:v>
                      </c:pt>
                      <c:pt idx="4007">
                        <c:v>0.60905989038894615</c:v>
                      </c:pt>
                      <c:pt idx="4008">
                        <c:v>0.60983170573107193</c:v>
                      </c:pt>
                      <c:pt idx="4009">
                        <c:v>0.61061855898620643</c:v>
                      </c:pt>
                      <c:pt idx="4010">
                        <c:v>0.61139234951066757</c:v>
                      </c:pt>
                      <c:pt idx="4011">
                        <c:v>0.61216712060109246</c:v>
                      </c:pt>
                      <c:pt idx="4012">
                        <c:v>0.61294287350007781</c:v>
                      </c:pt>
                      <c:pt idx="4013">
                        <c:v>0.61371960945179493</c:v>
                      </c:pt>
                      <c:pt idx="4014">
                        <c:v>0.61448318054098028</c:v>
                      </c:pt>
                      <c:pt idx="4015">
                        <c:v>0.61526186840682706</c:v>
                      </c:pt>
                      <c:pt idx="4016">
                        <c:v>0.6160415430446663</c:v>
                      </c:pt>
                      <c:pt idx="4017">
                        <c:v>0.61680800301231542</c:v>
                      </c:pt>
                      <c:pt idx="4018">
                        <c:v>0.61758963694911406</c:v>
                      </c:pt>
                      <c:pt idx="4019">
                        <c:v>0.6183580230076533</c:v>
                      </c:pt>
                      <c:pt idx="4020">
                        <c:v>0.61912736506852739</c:v>
                      </c:pt>
                      <c:pt idx="4021">
                        <c:v>0.61991193815670864</c:v>
                      </c:pt>
                      <c:pt idx="4022">
                        <c:v>0.62068321355108658</c:v>
                      </c:pt>
                      <c:pt idx="4023">
                        <c:v>0.62145544854262225</c:v>
                      </c:pt>
                      <c:pt idx="4024">
                        <c:v>0.62222864432521718</c:v>
                      </c:pt>
                      <c:pt idx="4025">
                        <c:v>0.62300280209425796</c:v>
                      </c:pt>
                      <c:pt idx="4026">
                        <c:v>0.62377792304661872</c:v>
                      </c:pt>
                      <c:pt idx="4027">
                        <c:v>0.6245396276587325</c:v>
                      </c:pt>
                      <c:pt idx="4028">
                        <c:v>0.62531666068226066</c:v>
                      </c:pt>
                      <c:pt idx="4029">
                        <c:v>0.62609466046641205</c:v>
                      </c:pt>
                      <c:pt idx="4030">
                        <c:v>0.62685919408146507</c:v>
                      </c:pt>
                      <c:pt idx="4031">
                        <c:v>0.62763911303829667</c:v>
                      </c:pt>
                      <c:pt idx="4032">
                        <c:v>0.6284055326076351</c:v>
                      </c:pt>
                      <c:pt idx="4033">
                        <c:v>0.6291728880634474</c:v>
                      </c:pt>
                      <c:pt idx="4034">
                        <c:v>0.62995568564727189</c:v>
                      </c:pt>
                      <c:pt idx="4035">
                        <c:v>0.63072493401829666</c:v>
                      </c:pt>
                      <c:pt idx="4036">
                        <c:v>0.63149512173008759</c:v>
                      </c:pt>
                      <c:pt idx="4037">
                        <c:v>0.63226624992968761</c:v>
                      </c:pt>
                      <c:pt idx="4038">
                        <c:v>0.63303831976554059</c:v>
                      </c:pt>
                      <c:pt idx="4039">
                        <c:v>0.63381133238749288</c:v>
                      </c:pt>
                      <c:pt idx="4040">
                        <c:v>0.63458528894679456</c:v>
                      </c:pt>
                      <c:pt idx="4041">
                        <c:v>0.63536019059610194</c:v>
                      </c:pt>
                      <c:pt idx="4042">
                        <c:v>0.63612139108452026</c:v>
                      </c:pt>
                      <c:pt idx="4043">
                        <c:v>0.63689816849127234</c:v>
                      </c:pt>
                      <c:pt idx="4044">
                        <c:v>0.6376758944326093</c:v>
                      </c:pt>
                      <c:pt idx="4045">
                        <c:v>0.63843986927629481</c:v>
                      </c:pt>
                      <c:pt idx="4046">
                        <c:v>0.63921947781166899</c:v>
                      </c:pt>
                      <c:pt idx="4047">
                        <c:v>0.63998530196294334</c:v>
                      </c:pt>
                      <c:pt idx="4048">
                        <c:v>0.64075204361853511</c:v>
                      </c:pt>
                      <c:pt idx="4049">
                        <c:v>0.64151970387767077</c:v>
                      </c:pt>
                      <c:pt idx="4050">
                        <c:v>0.64230307324544011</c:v>
                      </c:pt>
                      <c:pt idx="4051">
                        <c:v>0.64307259173322617</c:v>
                      </c:pt>
                      <c:pt idx="4052">
                        <c:v>0.64384303215137151</c:v>
                      </c:pt>
                      <c:pt idx="4053">
                        <c:v>0.64461439560440514</c:v>
                      </c:pt>
                      <c:pt idx="4054">
                        <c:v>0.64538668319817971</c:v>
                      </c:pt>
                      <c:pt idx="4055">
                        <c:v>0.64615989603987223</c:v>
                      </c:pt>
                      <c:pt idx="4056">
                        <c:v>0.64693403523798665</c:v>
                      </c:pt>
                      <c:pt idx="4057">
                        <c:v>0.64769418802083145</c:v>
                      </c:pt>
                      <c:pt idx="4058">
                        <c:v>0.64847016539486968</c:v>
                      </c:pt>
                      <c:pt idx="4059">
                        <c:v>0.64924707243740898</c:v>
                      </c:pt>
                      <c:pt idx="4060">
                        <c:v>0.65000994305788207</c:v>
                      </c:pt>
                      <c:pt idx="4061">
                        <c:v>0.65078869484852886</c:v>
                      </c:pt>
                      <c:pt idx="4062">
                        <c:v>0.65155337688794435</c:v>
                      </c:pt>
                      <c:pt idx="4063">
                        <c:v>0.65233397780701108</c:v>
                      </c:pt>
                      <c:pt idx="4064">
                        <c:v>0.65310047556654194</c:v>
                      </c:pt>
                      <c:pt idx="4065">
                        <c:v>0.65388293000474185</c:v>
                      </c:pt>
                      <c:pt idx="4066">
                        <c:v>0.65465124779577444</c:v>
                      </c:pt>
                      <c:pt idx="4067">
                        <c:v>0.65542046836649559</c:v>
                      </c:pt>
                      <c:pt idx="4068">
                        <c:v>0.65619059277767922</c:v>
                      </c:pt>
                      <c:pt idx="4069">
                        <c:v>0.65696162209134479</c:v>
                      </c:pt>
                      <c:pt idx="4070">
                        <c:v>0.65773355737076056</c:v>
                      </c:pt>
                      <c:pt idx="4071">
                        <c:v>0.65850639968044344</c:v>
                      </c:pt>
                      <c:pt idx="4072">
                        <c:v>0.65928015008616137</c:v>
                      </c:pt>
                      <c:pt idx="4073">
                        <c:v>0.6600548096549349</c:v>
                      </c:pt>
                      <c:pt idx="4074">
                        <c:v>0.66083037945503775</c:v>
                      </c:pt>
                      <c:pt idx="4075">
                        <c:v>0.66160686055599938</c:v>
                      </c:pt>
                      <c:pt idx="4076">
                        <c:v>0.66238425402860568</c:v>
                      </c:pt>
                      <c:pt idx="4077">
                        <c:v>0.66314729123842975</c:v>
                      </c:pt>
                      <c:pt idx="4078">
                        <c:v>0.66392649472968734</c:v>
                      </c:pt>
                      <c:pt idx="4079">
                        <c:v>0.66470661379142071</c:v>
                      </c:pt>
                      <c:pt idx="4080">
                        <c:v>0.66547232625643515</c:v>
                      </c:pt>
                      <c:pt idx="4081">
                        <c:v>0.66625426168285617</c:v>
                      </c:pt>
                      <c:pt idx="4082">
                        <c:v>0.66702175696943034</c:v>
                      </c:pt>
                      <c:pt idx="4083">
                        <c:v>0.66779013637645035</c:v>
                      </c:pt>
                      <c:pt idx="4084">
                        <c:v>0.66857479524872021</c:v>
                      </c:pt>
                      <c:pt idx="4085">
                        <c:v>0.66934496368678709</c:v>
                      </c:pt>
                      <c:pt idx="4086">
                        <c:v>0.67011601932465159</c:v>
                      </c:pt>
                      <c:pt idx="4087">
                        <c:v>0.67090341112840968</c:v>
                      </c:pt>
                      <c:pt idx="4088">
                        <c:v>0.67167626202843544</c:v>
                      </c:pt>
                      <c:pt idx="4089">
                        <c:v>0.67245000321833559</c:v>
                      </c:pt>
                      <c:pt idx="4090">
                        <c:v>0.67322463572368463</c:v>
                      </c:pt>
                      <c:pt idx="4091">
                        <c:v>0.67400016057123835</c:v>
                      </c:pt>
                      <c:pt idx="4092">
                        <c:v>0.67477657878893504</c:v>
                      </c:pt>
                      <c:pt idx="4093">
                        <c:v>0.67555389140589761</c:v>
                      </c:pt>
                      <c:pt idx="4094">
                        <c:v>0.67633209945243411</c:v>
                      </c:pt>
                      <c:pt idx="4095">
                        <c:v>0.67711120396003976</c:v>
                      </c:pt>
                      <c:pt idx="4096">
                        <c:v>0.67787559711924672</c:v>
                      </c:pt>
                      <c:pt idx="4097">
                        <c:v>0.67865647966753773</c:v>
                      </c:pt>
                      <c:pt idx="4098">
                        <c:v>0.67943826175780497</c:v>
                      </c:pt>
                      <c:pt idx="4099">
                        <c:v>0.68022094442628067</c:v>
                      </c:pt>
                      <c:pt idx="4100">
                        <c:v>0.68098884818215966</c:v>
                      </c:pt>
                      <c:pt idx="4101">
                        <c:v>0.68177331705725441</c:v>
                      </c:pt>
                      <c:pt idx="4102">
                        <c:v>0.68255868960561428</c:v>
                      </c:pt>
                      <c:pt idx="4103">
                        <c:v>0.68332923245003985</c:v>
                      </c:pt>
                      <c:pt idx="4104">
                        <c:v>0.6841163973437534</c:v>
                      </c:pt>
                      <c:pt idx="4105">
                        <c:v>0.68488869868978408</c:v>
                      </c:pt>
                      <c:pt idx="4106">
                        <c:v>0.68566187188945171</c:v>
                      </c:pt>
                      <c:pt idx="4107">
                        <c:v>0.68645172388008591</c:v>
                      </c:pt>
                      <c:pt idx="4108">
                        <c:v>0.68722666158424883</c:v>
                      </c:pt>
                      <c:pt idx="4109">
                        <c:v>0.68801831614303821</c:v>
                      </c:pt>
                      <c:pt idx="4110">
                        <c:v>0.6887950223785767</c:v>
                      </c:pt>
                      <c:pt idx="4111">
                        <c:v>0.68957260544044696</c:v>
                      </c:pt>
                      <c:pt idx="4112">
                        <c:v>0.69035106631850129</c:v>
                      </c:pt>
                      <c:pt idx="4113">
                        <c:v>0.69113040600370945</c:v>
                      </c:pt>
                      <c:pt idx="4114">
                        <c:v>0.6919265575025022</c:v>
                      </c:pt>
                      <c:pt idx="4115">
                        <c:v>0.6927076757651085</c:v>
                      </c:pt>
                      <c:pt idx="4116">
                        <c:v>0.69348967583479904</c:v>
                      </c:pt>
                      <c:pt idx="4117">
                        <c:v>0.69427255870704874</c:v>
                      </c:pt>
                      <c:pt idx="4118">
                        <c:v>0.69505632537845663</c:v>
                      </c:pt>
                      <c:pt idx="4119">
                        <c:v>0.69584097684674662</c:v>
                      </c:pt>
                      <c:pt idx="4120">
                        <c:v>0.6966265141107687</c:v>
                      </c:pt>
                      <c:pt idx="4121">
                        <c:v>0.69741293817050087</c:v>
                      </c:pt>
                      <c:pt idx="4122">
                        <c:v>0.69818417355726148</c:v>
                      </c:pt>
                      <c:pt idx="4123">
                        <c:v>0.69897235606408226</c:v>
                      </c:pt>
                      <c:pt idx="4124">
                        <c:v>0.69976142835283694</c:v>
                      </c:pt>
                      <c:pt idx="4125">
                        <c:v>0.70055139142800305</c:v>
                      </c:pt>
                      <c:pt idx="4126">
                        <c:v>0.70134224629519271</c:v>
                      </c:pt>
                      <c:pt idx="4127">
                        <c:v>0.70211782691460578</c:v>
                      </c:pt>
                      <c:pt idx="4128">
                        <c:v>0.70291045013618592</c:v>
                      </c:pt>
                      <c:pt idx="4129">
                        <c:v>0.70370396815283776</c:v>
                      </c:pt>
                      <c:pt idx="4130">
                        <c:v>0.70448216048673251</c:v>
                      </c:pt>
                      <c:pt idx="4131">
                        <c:v>0.7052774528125868</c:v>
                      </c:pt>
                      <c:pt idx="4132">
                        <c:v>0.70607364294667385</c:v>
                      </c:pt>
                      <c:pt idx="4133">
                        <c:v>0.70685445578981942</c:v>
                      </c:pt>
                      <c:pt idx="4134">
                        <c:v>0.70765242620797331</c:v>
                      </c:pt>
                      <c:pt idx="4135">
                        <c:v>0.70843498495150659</c:v>
                      </c:pt>
                      <c:pt idx="4136">
                        <c:v>0.70923473963444894</c:v>
                      </c:pt>
                      <c:pt idx="4137">
                        <c:v>0.71001904818220951</c:v>
                      </c:pt>
                      <c:pt idx="4138">
                        <c:v>0.71080422405902755</c:v>
                      </c:pt>
                      <c:pt idx="4139">
                        <c:v>0.71160665338411977</c:v>
                      </c:pt>
                      <c:pt idx="4140">
                        <c:v>0.71239358491708471</c:v>
                      </c:pt>
                      <c:pt idx="4141">
                        <c:v>0.71319780847709779</c:v>
                      </c:pt>
                      <c:pt idx="4142">
                        <c:v>0.71398649959186333</c:v>
                      </c:pt>
                      <c:pt idx="4143">
                        <c:v>0.714776062882156</c:v>
                      </c:pt>
                      <c:pt idx="4144">
                        <c:v>0.71556649931247263</c:v>
                      </c:pt>
                      <c:pt idx="4145">
                        <c:v>0.71637430478642306</c:v>
                      </c:pt>
                      <c:pt idx="4146">
                        <c:v>0.71716650863550357</c:v>
                      </c:pt>
                      <c:pt idx="4147">
                        <c:v>0.71795958854467512</c:v>
                      </c:pt>
                      <c:pt idx="4148">
                        <c:v>0.71875354548272996</c:v>
                      </c:pt>
                      <c:pt idx="4149">
                        <c:v>0.71956494882402666</c:v>
                      </c:pt>
                      <c:pt idx="4150">
                        <c:v>0.72036068105271378</c:v>
                      </c:pt>
                      <c:pt idx="4151">
                        <c:v>0.72115729324335687</c:v>
                      </c:pt>
                      <c:pt idx="4152">
                        <c:v>0.72195478636906329</c:v>
                      </c:pt>
                      <c:pt idx="4153">
                        <c:v>0.72275316140401691</c:v>
                      </c:pt>
                      <c:pt idx="4154">
                        <c:v>0.7235524193234788</c:v>
                      </c:pt>
                      <c:pt idx="4155">
                        <c:v>0.72435256110378798</c:v>
                      </c:pt>
                      <c:pt idx="4156">
                        <c:v>0.72515358772236393</c:v>
                      </c:pt>
                      <c:pt idx="4157">
                        <c:v>0.72595550015770682</c:v>
                      </c:pt>
                      <c:pt idx="4158">
                        <c:v>0.72675829938939829</c:v>
                      </c:pt>
                      <c:pt idx="4159">
                        <c:v>0.72756198639810432</c:v>
                      </c:pt>
                      <c:pt idx="4160">
                        <c:v>0.72836656216557416</c:v>
                      </c:pt>
                      <c:pt idx="4161">
                        <c:v>0.72917202767464384</c:v>
                      </c:pt>
                      <c:pt idx="4162">
                        <c:v>0.72997838390923553</c:v>
                      </c:pt>
                      <c:pt idx="4163">
                        <c:v>0.73078563185435963</c:v>
                      </c:pt>
                      <c:pt idx="4164">
                        <c:v>0.73159377249611579</c:v>
                      </c:pt>
                      <c:pt idx="4165">
                        <c:v>0.73240280682169456</c:v>
                      </c:pt>
                      <c:pt idx="4166">
                        <c:v>0.73321273581937774</c:v>
                      </c:pt>
                      <c:pt idx="4167">
                        <c:v>0.73400665915604157</c:v>
                      </c:pt>
                      <c:pt idx="4168">
                        <c:v>0.73481836177679316</c:v>
                      </c:pt>
                      <c:pt idx="4169">
                        <c:v>0.73563096202038825</c:v>
                      </c:pt>
                      <c:pt idx="4170">
                        <c:v>0.73644446087946458</c:v>
                      </c:pt>
                      <c:pt idx="4171">
                        <c:v>0.73725885934775803</c:v>
                      </c:pt>
                      <c:pt idx="4172">
                        <c:v>0.73805716383021402</c:v>
                      </c:pt>
                      <c:pt idx="4173">
                        <c:v>0.73887334570904639</c:v>
                      </c:pt>
                      <c:pt idx="4174">
                        <c:v>0.73969043016411806</c:v>
                      </c:pt>
                      <c:pt idx="4175">
                        <c:v>0.74050841819354474</c:v>
                      </c:pt>
                      <c:pt idx="4176">
                        <c:v>0.74132731079654557</c:v>
                      </c:pt>
                      <c:pt idx="4177">
                        <c:v>0.7421300206014837</c:v>
                      </c:pt>
                      <c:pt idx="4178">
                        <c:v>0.74295070645650474</c:v>
                      </c:pt>
                      <c:pt idx="4179">
                        <c:v>0.74377229986849558</c:v>
                      </c:pt>
                      <c:pt idx="4180">
                        <c:v>0.74457765710955592</c:v>
                      </c:pt>
                      <c:pt idx="4181">
                        <c:v>0.74540104968793375</c:v>
                      </c:pt>
                      <c:pt idx="4182">
                        <c:v>0.74622535281651603</c:v>
                      </c:pt>
                      <c:pt idx="4183">
                        <c:v>0.74703336622527017</c:v>
                      </c:pt>
                      <c:pt idx="4184">
                        <c:v>0.7478594744541126</c:v>
                      </c:pt>
                      <c:pt idx="4185">
                        <c:v>0.74868649623626682</c:v>
                      </c:pt>
                      <c:pt idx="4186">
                        <c:v>0.74949717457308385</c:v>
                      </c:pt>
                      <c:pt idx="4187">
                        <c:v>0.75032600740894173</c:v>
                      </c:pt>
                      <c:pt idx="4188">
                        <c:v>0.75115575681112312</c:v>
                      </c:pt>
                      <c:pt idx="4189">
                        <c:v>0.75196910886526525</c:v>
                      </c:pt>
                      <c:pt idx="4190">
                        <c:v>0.75280067529422923</c:v>
                      </c:pt>
                      <c:pt idx="4191">
                        <c:v>0.75361580846742016</c:v>
                      </c:pt>
                      <c:pt idx="4192">
                        <c:v>0.75444919590218296</c:v>
                      </c:pt>
                      <c:pt idx="4193">
                        <c:v>0.75528350493998075</c:v>
                      </c:pt>
                      <c:pt idx="4194">
                        <c:v>0.75610132652309758</c:v>
                      </c:pt>
                      <c:pt idx="4195">
                        <c:v>0.75693746257259631</c:v>
                      </c:pt>
                      <c:pt idx="4196">
                        <c:v>0.75775707506236045</c:v>
                      </c:pt>
                      <c:pt idx="4197">
                        <c:v>0.75859504212444173</c:v>
                      </c:pt>
                      <c:pt idx="4198">
                        <c:v>0.75943393585394758</c:v>
                      </c:pt>
                      <c:pt idx="4199">
                        <c:v>0.76025625152697696</c:v>
                      </c:pt>
                      <c:pt idx="4200">
                        <c:v>0.76109698230797118</c:v>
                      </c:pt>
                      <c:pt idx="4201">
                        <c:v>0.76192109872903091</c:v>
                      </c:pt>
                      <c:pt idx="4202">
                        <c:v>0.76276367058438066</c:v>
                      </c:pt>
                      <c:pt idx="4203">
                        <c:v>0.76358959169683882</c:v>
                      </c:pt>
                      <c:pt idx="4204">
                        <c:v>0.7644340086582212</c:v>
                      </c:pt>
                      <c:pt idx="4205">
                        <c:v>0.76527935941966108</c:v>
                      </c:pt>
                      <c:pt idx="4206">
                        <c:v>0.76610800452200167</c:v>
                      </c:pt>
                      <c:pt idx="4207">
                        <c:v>0.76695520647486182</c:v>
                      </c:pt>
                      <c:pt idx="4208">
                        <c:v>0.76778566618573396</c:v>
                      </c:pt>
                      <c:pt idx="4209">
                        <c:v>0.76863472338384575</c:v>
                      </c:pt>
                      <c:pt idx="4210">
                        <c:v>0.76946700167697002</c:v>
                      </c:pt>
                      <c:pt idx="4211">
                        <c:v>0.77031791818304252</c:v>
                      </c:pt>
                      <c:pt idx="4212">
                        <c:v>0.77116977567670608</c:v>
                      </c:pt>
                      <c:pt idx="4213">
                        <c:v>0.77200479892648033</c:v>
                      </c:pt>
                      <c:pt idx="4214">
                        <c:v>0.77285852186033188</c:v>
                      </c:pt>
                      <c:pt idx="4215">
                        <c:v>0.77369537368582419</c:v>
                      </c:pt>
                      <c:pt idx="4216">
                        <c:v>0.77455096614489827</c:v>
                      </c:pt>
                      <c:pt idx="4217">
                        <c:v>0.77538965055041509</c:v>
                      </c:pt>
                      <c:pt idx="4218">
                        <c:v>0.77624711662869172</c:v>
                      </c:pt>
                      <c:pt idx="4219">
                        <c:v>0.77710553093741574</c:v>
                      </c:pt>
                      <c:pt idx="4220">
                        <c:v>0.77794698142773289</c:v>
                      </c:pt>
                      <c:pt idx="4221">
                        <c:v>0.778807275535087</c:v>
                      </c:pt>
                      <c:pt idx="4222">
                        <c:v>0.77965056867581506</c:v>
                      </c:pt>
                      <c:pt idx="4223">
                        <c:v>0.78051274669827653</c:v>
                      </c:pt>
                      <c:pt idx="4224">
                        <c:v>0.78137587816189757</c:v>
                      </c:pt>
                      <c:pt idx="4225">
                        <c:v>0.78222195258760396</c:v>
                      </c:pt>
                      <c:pt idx="4226">
                        <c:v>0.78308697417971707</c:v>
                      </c:pt>
                      <c:pt idx="4227">
                        <c:v>0.78393490138155997</c:v>
                      </c:pt>
                      <c:pt idx="4228">
                        <c:v>0.78480181724126297</c:v>
                      </c:pt>
                      <c:pt idx="4229">
                        <c:v>0.78566969178147195</c:v>
                      </c:pt>
                      <c:pt idx="4230">
                        <c:v>0.78652041555199925</c:v>
                      </c:pt>
                      <c:pt idx="4231">
                        <c:v>0.78739019060732662</c:v>
                      </c:pt>
                      <c:pt idx="4232">
                        <c:v>0.78826092750500665</c:v>
                      </c:pt>
                      <c:pt idx="4233">
                        <c:v>0.78911445706764771</c:v>
                      </c:pt>
                      <c:pt idx="4234">
                        <c:v>0.78998710074857981</c:v>
                      </c:pt>
                      <c:pt idx="4235">
                        <c:v>0.79086070944413966</c:v>
                      </c:pt>
                      <c:pt idx="4236">
                        <c:v>0.79171705405274317</c:v>
                      </c:pt>
                      <c:pt idx="4237">
                        <c:v>0.79259257582036202</c:v>
                      </c:pt>
                      <c:pt idx="4238">
                        <c:v>0.79346906578534593</c:v>
                      </c:pt>
                      <c:pt idx="4239">
                        <c:v>0.79434652501837766</c:v>
                      </c:pt>
                      <c:pt idx="4240">
                        <c:v>0.79520664407087249</c:v>
                      </c:pt>
                      <c:pt idx="4241">
                        <c:v>0.7960860248080629</c:v>
                      </c:pt>
                      <c:pt idx="4242">
                        <c:v>0.79696637801006709</c:v>
                      </c:pt>
                      <c:pt idx="4243">
                        <c:v>0.79784770475228683</c:v>
                      </c:pt>
                      <c:pt idx="4244">
                        <c:v>0.7987116148849972</c:v>
                      </c:pt>
                      <c:pt idx="4245">
                        <c:v>0.79959487160064113</c:v>
                      </c:pt>
                      <c:pt idx="4246">
                        <c:v>0.80047910506735653</c:v>
                      </c:pt>
                      <c:pt idx="4247">
                        <c:v>0.80136431636528549</c:v>
                      </c:pt>
                      <c:pt idx="4248">
                        <c:v>0.80225050657576447</c:v>
                      </c:pt>
                      <c:pt idx="4249">
                        <c:v>0.80311918406581007</c:v>
                      </c:pt>
                      <c:pt idx="4250">
                        <c:v>0.80400731489997923</c:v>
                      </c:pt>
                      <c:pt idx="4251">
                        <c:v>0.80489642787527316</c:v>
                      </c:pt>
                      <c:pt idx="4252">
                        <c:v>0.80578652407779416</c:v>
                      </c:pt>
                      <c:pt idx="4253">
                        <c:v>0.80667760459484583</c:v>
                      </c:pt>
                      <c:pt idx="4254">
                        <c:v>0.80756967051493456</c:v>
                      </c:pt>
                      <c:pt idx="4255">
                        <c:v>0.80846272292776977</c:v>
                      </c:pt>
                      <c:pt idx="4256">
                        <c:v>0.80935676292426639</c:v>
                      </c:pt>
                      <c:pt idx="4257">
                        <c:v>0.81025179159654581</c:v>
                      </c:pt>
                      <c:pt idx="4258">
                        <c:v>0.81114781003793668</c:v>
                      </c:pt>
                      <c:pt idx="4259">
                        <c:v>0.81204481934297712</c:v>
                      </c:pt>
                      <c:pt idx="4260">
                        <c:v>0.81294282060741574</c:v>
                      </c:pt>
                      <c:pt idx="4261">
                        <c:v>0.81384181492821239</c:v>
                      </c:pt>
                      <c:pt idx="4262">
                        <c:v>0.8147418034035403</c:v>
                      </c:pt>
                      <c:pt idx="4263">
                        <c:v>0.81564278713278737</c:v>
                      </c:pt>
                      <c:pt idx="4264">
                        <c:v>0.81654476721655656</c:v>
                      </c:pt>
                      <c:pt idx="4265">
                        <c:v>0.8174477447566687</c:v>
                      </c:pt>
                      <c:pt idx="4266">
                        <c:v>0.81835172085616259</c:v>
                      </c:pt>
                      <c:pt idx="4267">
                        <c:v>0.81925669661929701</c:v>
                      </c:pt>
                      <c:pt idx="4268">
                        <c:v>0.82018155831242467</c:v>
                      </c:pt>
                      <c:pt idx="4269">
                        <c:v>0.82108855760469235</c:v>
                      </c:pt>
                      <c:pt idx="4270">
                        <c:v>0.82199655990380394</c:v>
                      </c:pt>
                      <c:pt idx="4271">
                        <c:v>0.82290556631893619</c:v>
                      </c:pt>
                      <c:pt idx="4272">
                        <c:v>0.82381557796049298</c:v>
                      </c:pt>
                      <c:pt idx="4273">
                        <c:v>0.82474558619039406</c:v>
                      </c:pt>
                      <c:pt idx="4274">
                        <c:v>0.82565763262132652</c:v>
                      </c:pt>
                      <c:pt idx="4275">
                        <c:v>0.82657068764049058</c:v>
                      </c:pt>
                      <c:pt idx="4276">
                        <c:v>0.82750380612315366</c:v>
                      </c:pt>
                      <c:pt idx="4277">
                        <c:v>0.82841890273669716</c:v>
                      </c:pt>
                      <c:pt idx="4278">
                        <c:v>0.8293350113115221</c:v>
                      </c:pt>
                      <c:pt idx="4279">
                        <c:v>0.83027125044865313</c:v>
                      </c:pt>
                      <c:pt idx="4280">
                        <c:v>0.83118940744561931</c:v>
                      </c:pt>
                      <c:pt idx="4281">
                        <c:v>0.83212774001690271</c:v>
                      </c:pt>
                      <c:pt idx="4282">
                        <c:v>0.8330479500162894</c:v>
                      </c:pt>
                      <c:pt idx="4283">
                        <c:v>0.8339883807026518</c:v>
                      </c:pt>
                      <c:pt idx="4284">
                        <c:v>0.83491064829497985</c:v>
                      </c:pt>
                      <c:pt idx="4285">
                        <c:v>0.8358531817878142</c:v>
                      </c:pt>
                      <c:pt idx="4286">
                        <c:v>0.83677751157386926</c:v>
                      </c:pt>
                      <c:pt idx="4287">
                        <c:v>0.83772215257505844</c:v>
                      </c:pt>
                      <c:pt idx="4288">
                        <c:v>0.83864854916591325</c:v>
                      </c:pt>
                      <c:pt idx="4289">
                        <c:v>0.83959530238785374</c:v>
                      </c:pt>
                      <c:pt idx="4290">
                        <c:v>0.84054312440275192</c:v>
                      </c:pt>
                      <c:pt idx="4291">
                        <c:v>0.84147264057051652</c:v>
                      </c:pt>
                      <c:pt idx="4292">
                        <c:v>0.84242258191892438</c:v>
                      </c:pt>
                      <c:pt idx="4293">
                        <c:v>0.84337359565937675</c:v>
                      </c:pt>
                      <c:pt idx="4294">
                        <c:v>0.84432568300250066</c:v>
                      </c:pt>
                      <c:pt idx="4295">
                        <c:v>0.84525938211968443</c:v>
                      </c:pt>
                      <c:pt idx="4296">
                        <c:v>0.84621359833360765</c:v>
                      </c:pt>
                      <c:pt idx="4297">
                        <c:v>0.8471688917654856</c:v>
                      </c:pt>
                      <c:pt idx="4298">
                        <c:v>0.84812526363139362</c:v>
                      </c:pt>
                      <c:pt idx="4299">
                        <c:v>0.8490827151487792</c:v>
                      </c:pt>
                      <c:pt idx="4300">
                        <c:v>0.85004124753646504</c:v>
                      </c:pt>
                      <c:pt idx="4301">
                        <c:v>0.85100086201464897</c:v>
                      </c:pt>
                      <c:pt idx="4302">
                        <c:v>0.85196155980490673</c:v>
                      </c:pt>
                      <c:pt idx="4303">
                        <c:v>0.85292334213019294</c:v>
                      </c:pt>
                      <c:pt idx="4304">
                        <c:v>0.85388621021484312</c:v>
                      </c:pt>
                      <c:pt idx="4305">
                        <c:v>0.8548501652845748</c:v>
                      </c:pt>
                      <c:pt idx="4306">
                        <c:v>0.85581520856648885</c:v>
                      </c:pt>
                      <c:pt idx="4307">
                        <c:v>0.85678134128907202</c:v>
                      </c:pt>
                      <c:pt idx="4308">
                        <c:v>0.8577485646821974</c:v>
                      </c:pt>
                      <c:pt idx="4309">
                        <c:v>0.85873665289163947</c:v>
                      </c:pt>
                      <c:pt idx="4310">
                        <c:v>0.85970608364273571</c:v>
                      </c:pt>
                      <c:pt idx="4311">
                        <c:v>0.86067660878752983</c:v>
                      </c:pt>
                      <c:pt idx="4312">
                        <c:v>0.86166806997359502</c:v>
                      </c:pt>
                      <c:pt idx="4313">
                        <c:v>0.86264081001148363</c:v>
                      </c:pt>
                      <c:pt idx="4314">
                        <c:v>0.86361464817893541</c:v>
                      </c:pt>
                      <c:pt idx="4315">
                        <c:v>0.8646094938557487</c:v>
                      </c:pt>
                      <c:pt idx="4316">
                        <c:v>0.8655855544771407</c:v>
                      </c:pt>
                      <c:pt idx="4317">
                        <c:v>0.86658267055037963</c:v>
                      </c:pt>
                      <c:pt idx="4318">
                        <c:v>0.867560958697706</c:v>
                      </c:pt>
                      <c:pt idx="4319">
                        <c:v>0.86856035034877688</c:v>
                      </c:pt>
                      <c:pt idx="4320">
                        <c:v>0.86954087110560685</c:v>
                      </c:pt>
                      <c:pt idx="4321">
                        <c:v>0.87054254352774108</c:v>
                      </c:pt>
                      <c:pt idx="4322">
                        <c:v>0.87154536983196951</c:v>
                      </c:pt>
                      <c:pt idx="4323">
                        <c:v>0.87252926038752643</c:v>
                      </c:pt>
                      <c:pt idx="4324">
                        <c:v>0.87353437530124411</c:v>
                      </c:pt>
                      <c:pt idx="4325">
                        <c:v>0.87454064806265341</c:v>
                      </c:pt>
                      <c:pt idx="4326">
                        <c:v>0.87554808000554296</c:v>
                      </c:pt>
                      <c:pt idx="4327">
                        <c:v>0.87653648923433547</c:v>
                      </c:pt>
                      <c:pt idx="4328">
                        <c:v>0.87754622029751617</c:v>
                      </c:pt>
                      <c:pt idx="4329">
                        <c:v>0.87855711452598706</c:v>
                      </c:pt>
                      <c:pt idx="4330">
                        <c:v>0.879569173259663</c:v>
                      </c:pt>
                      <c:pt idx="4331">
                        <c:v>0.88058239784000203</c:v>
                      </c:pt>
                      <c:pt idx="4332">
                        <c:v>0.88159678961000776</c:v>
                      </c:pt>
                      <c:pt idx="4333">
                        <c:v>0.88261234991423099</c:v>
                      </c:pt>
                      <c:pt idx="4334">
                        <c:v>0.88362908009877095</c:v>
                      </c:pt>
                      <c:pt idx="4335">
                        <c:v>0.88464698151127774</c:v>
                      </c:pt>
                      <c:pt idx="4336">
                        <c:v>0.88568644895030901</c:v>
                      </c:pt>
                      <c:pt idx="4337">
                        <c:v>0.88670672036025855</c:v>
                      </c:pt>
                      <c:pt idx="4338">
                        <c:v>0.88772816707750912</c:v>
                      </c:pt>
                      <c:pt idx="4339">
                        <c:v>0.88875079045596261</c:v>
                      </c:pt>
                      <c:pt idx="4340">
                        <c:v>0.88979507990407003</c:v>
                      </c:pt>
                      <c:pt idx="4341">
                        <c:v>0.8908200842742009</c:v>
                      </c:pt>
                      <c:pt idx="4342">
                        <c:v>0.89184626940379264</c:v>
                      </c:pt>
                      <c:pt idx="4343">
                        <c:v>0.89289419606498255</c:v>
                      </c:pt>
                      <c:pt idx="4344">
                        <c:v>0.89392277047913848</c:v>
                      </c:pt>
                      <c:pt idx="4345">
                        <c:v>0.89497313704607595</c:v>
                      </c:pt>
                      <c:pt idx="4346">
                        <c:v>0.89602473780232106</c:v>
                      </c:pt>
                      <c:pt idx="4347">
                        <c:v>0.8970569184613687</c:v>
                      </c:pt>
                      <c:pt idx="4348">
                        <c:v>0.8981109676778205</c:v>
                      </c:pt>
                      <c:pt idx="4349">
                        <c:v>0.89916625541072293</c:v>
                      </c:pt>
                      <c:pt idx="4350">
                        <c:v>0.90020205495837791</c:v>
                      </c:pt>
                      <c:pt idx="4351">
                        <c:v>0.90125979973593839</c:v>
                      </c:pt>
                      <c:pt idx="4352">
                        <c:v>0.90231878737226423</c:v>
                      </c:pt>
                      <c:pt idx="4353">
                        <c:v>0.90337901932772469</c:v>
                      </c:pt>
                      <c:pt idx="4354">
                        <c:v>0.90444049706440444</c:v>
                      </c:pt>
                      <c:pt idx="4355">
                        <c:v>0.905503222046107</c:v>
                      </c:pt>
                      <c:pt idx="4356">
                        <c:v>0.90656719573835531</c:v>
                      </c:pt>
                      <c:pt idx="4357">
                        <c:v>0.90763241960839458</c:v>
                      </c:pt>
                      <c:pt idx="4358">
                        <c:v>0.90869889512519375</c:v>
                      </c:pt>
                      <c:pt idx="4359">
                        <c:v>0.90976662375944828</c:v>
                      </c:pt>
                      <c:pt idx="4360">
                        <c:v>0.91083560698358113</c:v>
                      </c:pt>
                      <c:pt idx="4361">
                        <c:v>0.91190584627174598</c:v>
                      </c:pt>
                      <c:pt idx="4362">
                        <c:v>0.91297734309982814</c:v>
                      </c:pt>
                      <c:pt idx="4363">
                        <c:v>0.91407114596908001</c:v>
                      </c:pt>
                      <c:pt idx="4364">
                        <c:v>0.91514518704201708</c:v>
                      </c:pt>
                      <c:pt idx="4365">
                        <c:v>0.91622049012199969</c:v>
                      </c:pt>
                      <c:pt idx="4366">
                        <c:v>0.91731817848035502</c:v>
                      </c:pt>
                      <c:pt idx="4367">
                        <c:v>0.91839603484305121</c:v>
                      </c:pt>
                      <c:pt idx="4368">
                        <c:v>0.91949632963745442</c:v>
                      </c:pt>
                      <c:pt idx="4369">
                        <c:v>0.92057674534557588</c:v>
                      </c:pt>
                      <c:pt idx="4370">
                        <c:v>0.92167965276495023</c:v>
                      </c:pt>
                      <c:pt idx="4371">
                        <c:v>0.92278388153507773</c:v>
                      </c:pt>
                      <c:pt idx="4372">
                        <c:v>0.92386816014356854</c:v>
                      </c:pt>
                      <c:pt idx="4373">
                        <c:v>0.92497501087980316</c:v>
                      </c:pt>
                      <c:pt idx="4374">
                        <c:v>0.9260831876911263</c:v>
                      </c:pt>
                      <c:pt idx="4375">
                        <c:v>0.92719269216625733</c:v>
                      </c:pt>
                      <c:pt idx="4376">
                        <c:v>0.92830352589581899</c:v>
                      </c:pt>
                      <c:pt idx="4377">
                        <c:v>0.92941569047233952</c:v>
                      </c:pt>
                      <c:pt idx="4378">
                        <c:v>0.93052918749025537</c:v>
                      </c:pt>
                      <c:pt idx="4379">
                        <c:v>0.93164401854591306</c:v>
                      </c:pt>
                      <c:pt idx="4380">
                        <c:v>0.93276018523757165</c:v>
                      </c:pt>
                      <c:pt idx="4381">
                        <c:v>0.9338776891654047</c:v>
                      </c:pt>
                      <c:pt idx="4382">
                        <c:v>0.93499653193150378</c:v>
                      </c:pt>
                      <c:pt idx="4383">
                        <c:v>0.93611671513987871</c:v>
                      </c:pt>
                      <c:pt idx="4384">
                        <c:v>0.93723824039646186</c:v>
                      </c:pt>
                      <c:pt idx="4385">
                        <c:v>0.93838271612088742</c:v>
                      </c:pt>
                      <c:pt idx="4386">
                        <c:v>0.93950695618566749</c:v>
                      </c:pt>
                      <c:pt idx="4387">
                        <c:v>0.94063254315901879</c:v>
                      </c:pt>
                      <c:pt idx="4388">
                        <c:v>0.9417811637176452</c:v>
                      </c:pt>
                      <c:pt idx="4389">
                        <c:v>0.942909475331145</c:v>
                      </c:pt>
                      <c:pt idx="4390">
                        <c:v>0.94406087628592339</c:v>
                      </c:pt>
                      <c:pt idx="4391">
                        <c:v>0.94519191913494294</c:v>
                      </c:pt>
                      <c:pt idx="4392">
                        <c:v>0.94634610721620982</c:v>
                      </c:pt>
                      <c:pt idx="4393">
                        <c:v>0.9475017046939177</c:v>
                      </c:pt>
                      <c:pt idx="4394">
                        <c:v>0.9486587132891019</c:v>
                      </c:pt>
                      <c:pt idx="4395">
                        <c:v>0.94979526462893393</c:v>
                      </c:pt>
                      <c:pt idx="4396">
                        <c:v>0.9509550739246817</c:v>
                      </c:pt>
                      <c:pt idx="4397">
                        <c:v>0.95211629948102028</c:v>
                      </c:pt>
                      <c:pt idx="4398">
                        <c:v>0.9532789430273666</c:v>
                      </c:pt>
                      <c:pt idx="4399">
                        <c:v>0.95444300629524936</c:v>
                      </c:pt>
                      <c:pt idx="4400">
                        <c:v>0.95560849101831258</c:v>
                      </c:pt>
                      <c:pt idx="4401">
                        <c:v>0.95677539893231622</c:v>
                      </c:pt>
                      <c:pt idx="4402">
                        <c:v>0.95794373177513981</c:v>
                      </c:pt>
                      <c:pt idx="4403">
                        <c:v>0.95911349128678602</c:v>
                      </c:pt>
                      <c:pt idx="4404">
                        <c:v>0.9602846792093811</c:v>
                      </c:pt>
                      <c:pt idx="4405">
                        <c:v>0.96147943591446183</c:v>
                      </c:pt>
                      <c:pt idx="4406">
                        <c:v>0.96265351292765855</c:v>
                      </c:pt>
                      <c:pt idx="4407">
                        <c:v>0.96382902362397049</c:v>
                      </c:pt>
                      <c:pt idx="4408">
                        <c:v>0.96502819009351593</c:v>
                      </c:pt>
                      <c:pt idx="4409">
                        <c:v>0.9662066005438632</c:v>
                      </c:pt>
                      <c:pt idx="4410">
                        <c:v>0.96740872512159104</c:v>
                      </c:pt>
                      <c:pt idx="4411">
                        <c:v>0.96859004247909741</c:v>
                      </c:pt>
                      <c:pt idx="4412">
                        <c:v>0.96979513246207927</c:v>
                      </c:pt>
                      <c:pt idx="4413">
                        <c:v>0.97097936389751394</c:v>
                      </c:pt>
                      <c:pt idx="4414">
                        <c:v>0.97218742660082247</c:v>
                      </c:pt>
                      <c:pt idx="4415">
                        <c:v>0.97339699233864385</c:v>
                      </c:pt>
                      <c:pt idx="4416">
                        <c:v>0.97460806298100722</c:v>
                      </c:pt>
                      <c:pt idx="4417">
                        <c:v>0.97579817155835169</c:v>
                      </c:pt>
                      <c:pt idx="4418">
                        <c:v>0.97701222967415402</c:v>
                      </c:pt>
                      <c:pt idx="4419">
                        <c:v>0.97822779828377726</c:v>
                      </c:pt>
                      <c:pt idx="4420">
                        <c:v>0.97944487926653145</c:v>
                      </c:pt>
                      <c:pt idx="4421">
                        <c:v>0.98066347450406466</c:v>
                      </c:pt>
                      <c:pt idx="4422">
                        <c:v>0.98188358588036606</c:v>
                      </c:pt>
                      <c:pt idx="4423">
                        <c:v>0.98310521528176931</c:v>
                      </c:pt>
                      <c:pt idx="4424">
                        <c:v>0.98432836459695428</c:v>
                      </c:pt>
                      <c:pt idx="4425">
                        <c:v>0.98555303571695119</c:v>
                      </c:pt>
                      <c:pt idx="4426">
                        <c:v>0.98680195222819811</c:v>
                      </c:pt>
                      <c:pt idx="4427">
                        <c:v>0.98802970090995557</c:v>
                      </c:pt>
                      <c:pt idx="4428">
                        <c:v>0.98925897711891575</c:v>
                      </c:pt>
                      <c:pt idx="4429">
                        <c:v>0.99051258988824209</c:v>
                      </c:pt>
                      <c:pt idx="4430">
                        <c:v>0.99174495523141315</c:v>
                      </c:pt>
                      <c:pt idx="4431">
                        <c:v>0.99297885384569495</c:v>
                      </c:pt>
                      <c:pt idx="4432">
                        <c:v>0.99423718053227961</c:v>
                      </c:pt>
                      <c:pt idx="4433">
                        <c:v>0.99549710180070616</c:v>
                      </c:pt>
                      <c:pt idx="4434">
                        <c:v>0.99673566872051167</c:v>
                      </c:pt>
                      <c:pt idx="4435">
                        <c:v>0.99799875613326394</c:v>
                      </c:pt>
                      <c:pt idx="4436">
                        <c:v>0.99924043553455766</c:v>
                      </c:pt>
                      <c:pt idx="4437">
                        <c:v>1.0005066970480609</c:v>
                      </c:pt>
                      <c:pt idx="4438">
                        <c:v>1.0017745631986101</c:v>
                      </c:pt>
                      <c:pt idx="4439">
                        <c:v>1.0030440360196398</c:v>
                      </c:pt>
                      <c:pt idx="4440">
                        <c:v>1.0042919926032148</c:v>
                      </c:pt>
                      <c:pt idx="4441">
                        <c:v>1.0055646555713347</c:v>
                      </c:pt>
                      <c:pt idx="4442">
                        <c:v>1.0068389312885779</c:v>
                      </c:pt>
                      <c:pt idx="4443">
                        <c:v>1.0081148217986586</c:v>
                      </c:pt>
                      <c:pt idx="4444">
                        <c:v>1.0093923291478812</c:v>
                      </c:pt>
                      <c:pt idx="4445">
                        <c:v>1.0106714553851432</c:v>
                      </c:pt>
                      <c:pt idx="4446">
                        <c:v>1.0119522025619385</c:v>
                      </c:pt>
                      <c:pt idx="4447">
                        <c:v>1.0132345727323604</c:v>
                      </c:pt>
                      <c:pt idx="4448">
                        <c:v>1.0145185679531059</c:v>
                      </c:pt>
                      <c:pt idx="4449">
                        <c:v>1.0158275803086234</c:v>
                      </c:pt>
                      <c:pt idx="4450">
                        <c:v>1.0171148614509362</c:v>
                      </c:pt>
                      <c:pt idx="4451">
                        <c:v>1.0184037738668739</c:v>
                      </c:pt>
                      <c:pt idx="4452">
                        <c:v>1.0196943196236257</c:v>
                      </c:pt>
                      <c:pt idx="4453">
                        <c:v>1.0210100101446298</c:v>
                      </c:pt>
                      <c:pt idx="4454">
                        <c:v>1.0223038585866777</c:v>
                      </c:pt>
                      <c:pt idx="4455">
                        <c:v>1.0236229161419113</c:v>
                      </c:pt>
                      <c:pt idx="4456">
                        <c:v>1.0249200757212842</c:v>
                      </c:pt>
                      <c:pt idx="4457">
                        <c:v>1.0262188790924753</c:v>
                      </c:pt>
                      <c:pt idx="4458">
                        <c:v>1.0275429881178111</c:v>
                      </c:pt>
                      <c:pt idx="4459">
                        <c:v>1.0288451153066771</c:v>
                      </c:pt>
                      <c:pt idx="4460">
                        <c:v>1.0301726129103608</c:v>
                      </c:pt>
                      <c:pt idx="4461">
                        <c:v>1.0315018233567859</c:v>
                      </c:pt>
                      <c:pt idx="4462">
                        <c:v>1.0328089672768839</c:v>
                      </c:pt>
                      <c:pt idx="4463">
                        <c:v>1.0341415793569</c:v>
                      </c:pt>
                      <c:pt idx="4464">
                        <c:v>1.0354759108787606</c:v>
                      </c:pt>
                      <c:pt idx="4465">
                        <c:v>1.0367880908581506</c:v>
                      </c:pt>
                      <c:pt idx="4466">
                        <c:v>1.0381258371191433</c:v>
                      </c:pt>
                      <c:pt idx="4467">
                        <c:v>1.0394653094465081</c:v>
                      </c:pt>
                      <c:pt idx="4468">
                        <c:v>1.0408065100673531</c:v>
                      </c:pt>
                      <c:pt idx="4469">
                        <c:v>1.0421254451102457</c:v>
                      </c:pt>
                      <c:pt idx="4470">
                        <c:v>1.0434700780491983</c:v>
                      </c:pt>
                      <c:pt idx="4471">
                        <c:v>1.0448164459402614</c:v>
                      </c:pt>
                      <c:pt idx="4472">
                        <c:v>1.0461645510220079</c:v>
                      </c:pt>
                      <c:pt idx="4473">
                        <c:v>1.0475143955358992</c:v>
                      </c:pt>
                      <c:pt idx="4474">
                        <c:v>1.0488659817262886</c:v>
                      </c:pt>
                      <c:pt idx="4475">
                        <c:v>1.0502193118404253</c:v>
                      </c:pt>
                      <c:pt idx="4476">
                        <c:v>1.0515743881284583</c:v>
                      </c:pt>
                      <c:pt idx="4477">
                        <c:v>1.0529312128434394</c:v>
                      </c:pt>
                      <c:pt idx="4478">
                        <c:v>1.054289788241328</c:v>
                      </c:pt>
                      <c:pt idx="4479">
                        <c:v>1.0556501165809939</c:v>
                      </c:pt>
                      <c:pt idx="4480">
                        <c:v>1.0570122001242219</c:v>
                      </c:pt>
                      <c:pt idx="4481">
                        <c:v>1.0583760411357148</c:v>
                      </c:pt>
                      <c:pt idx="4482">
                        <c:v>1.0597416418830976</c:v>
                      </c:pt>
                      <c:pt idx="4483">
                        <c:v>1.0611090046369211</c:v>
                      </c:pt>
                      <c:pt idx="4484">
                        <c:v>1.062478131670666</c:v>
                      </c:pt>
                      <c:pt idx="4485">
                        <c:v>1.0638490252607462</c:v>
                      </c:pt>
                      <c:pt idx="4486">
                        <c:v>1.0652216876865128</c:v>
                      </c:pt>
                      <c:pt idx="4487">
                        <c:v>1.0665961212302579</c:v>
                      </c:pt>
                      <c:pt idx="4488">
                        <c:v>1.0679723281772184</c:v>
                      </c:pt>
                      <c:pt idx="4489">
                        <c:v>1.0693503108155802</c:v>
                      </c:pt>
                      <c:pt idx="4490">
                        <c:v>1.0707300714364807</c:v>
                      </c:pt>
                      <c:pt idx="4491">
                        <c:v>1.072136298900394</c:v>
                      </c:pt>
                      <c:pt idx="4492">
                        <c:v>1.0735196542241818</c:v>
                      </c:pt>
                      <c:pt idx="4493">
                        <c:v>1.0749047944627736</c:v>
                      </c:pt>
                      <c:pt idx="4494">
                        <c:v>1.0762917219192083</c:v>
                      </c:pt>
                      <c:pt idx="4495">
                        <c:v>1.0776804388994958</c:v>
                      </c:pt>
                      <c:pt idx="4496">
                        <c:v>1.0790709477126224</c:v>
                      </c:pt>
                      <c:pt idx="4497">
                        <c:v>1.0804632506705523</c:v>
                      </c:pt>
                      <c:pt idx="4498">
                        <c:v>1.0818573500882336</c:v>
                      </c:pt>
                      <c:pt idx="4499">
                        <c:v>1.0832532482836017</c:v>
                      </c:pt>
                      <c:pt idx="4500">
                        <c:v>1.0846509475775818</c:v>
                      </c:pt>
                      <c:pt idx="4501">
                        <c:v>1.0860504502940946</c:v>
                      </c:pt>
                      <c:pt idx="4502">
                        <c:v>1.0874517587600587</c:v>
                      </c:pt>
                      <c:pt idx="4503">
                        <c:v>1.0888799474040907</c:v>
                      </c:pt>
                      <c:pt idx="4504">
                        <c:v>1.0902849067117384</c:v>
                      </c:pt>
                      <c:pt idx="4505">
                        <c:v>1.0916916788093647</c:v>
                      </c:pt>
                      <c:pt idx="4506">
                        <c:v>1.0931002660359745</c:v>
                      </c:pt>
                      <c:pt idx="4507">
                        <c:v>1.0944854689841927</c:v>
                      </c:pt>
                      <c:pt idx="4508">
                        <c:v>1.0958976609805655</c:v>
                      </c:pt>
                      <c:pt idx="4509">
                        <c:v>1.0973116750991052</c:v>
                      </c:pt>
                      <c:pt idx="4510">
                        <c:v>1.0987275136908587</c:v>
                      </c:pt>
                      <c:pt idx="4511">
                        <c:v>1.1001451791099059</c:v>
                      </c:pt>
                      <c:pt idx="4512">
                        <c:v>1.1015646737133646</c:v>
                      </c:pt>
                      <c:pt idx="4513">
                        <c:v>1.1029859998613936</c:v>
                      </c:pt>
                      <c:pt idx="4514">
                        <c:v>1.1044091599171968</c:v>
                      </c:pt>
                      <c:pt idx="4515">
                        <c:v>1.1058341562470275</c:v>
                      </c:pt>
                      <c:pt idx="4516">
                        <c:v>1.1072609912201925</c:v>
                      </c:pt>
                      <c:pt idx="4517">
                        <c:v>1.1086641389799563</c:v>
                      </c:pt>
                      <c:pt idx="4518">
                        <c:v>1.1100946254213944</c:v>
                      </c:pt>
                      <c:pt idx="4519">
                        <c:v>1.1115269575899442</c:v>
                      </c:pt>
                      <c:pt idx="4520">
                        <c:v>1.1129611378671094</c:v>
                      </c:pt>
                      <c:pt idx="4521">
                        <c:v>1.1143971686374661</c:v>
                      </c:pt>
                      <c:pt idx="4522">
                        <c:v>1.1158093595328913</c:v>
                      </c:pt>
                      <c:pt idx="4523">
                        <c:v>1.1172490653048395</c:v>
                      </c:pt>
                      <c:pt idx="4524">
                        <c:v>1.1186906286994114</c:v>
                      </c:pt>
                      <c:pt idx="4525">
                        <c:v>1.1201340521134586</c:v>
                      </c:pt>
                      <c:pt idx="4526">
                        <c:v>1.1215535129256073</c:v>
                      </c:pt>
                      <c:pt idx="4527">
                        <c:v>1.123000630260045</c:v>
                      </c:pt>
                      <c:pt idx="4528">
                        <c:v>1.1244496147800922</c:v>
                      </c:pt>
                      <c:pt idx="4529">
                        <c:v>1.1258745443770495</c:v>
                      </c:pt>
                      <c:pt idx="4530">
                        <c:v>1.1273272370491272</c:v>
                      </c:pt>
                      <c:pt idx="4531">
                        <c:v>1.1287818041005575</c:v>
                      </c:pt>
                      <c:pt idx="4532">
                        <c:v>1.1302122235520189</c:v>
                      </c:pt>
                      <c:pt idx="4533">
                        <c:v>1.1316705130419507</c:v>
                      </c:pt>
                      <c:pt idx="4534">
                        <c:v>1.1331306841326934</c:v>
                      </c:pt>
                      <c:pt idx="4535">
                        <c:v>1.1345666145895301</c:v>
                      </c:pt>
                      <c:pt idx="4536">
                        <c:v>1.1360305224602869</c:v>
                      </c:pt>
                      <c:pt idx="4537">
                        <c:v>1.1374701276619987</c:v>
                      </c:pt>
                      <c:pt idx="4538">
                        <c:v>1.1389377818757072</c:v>
                      </c:pt>
                      <c:pt idx="4539">
                        <c:v>1.1404073297733364</c:v>
                      </c:pt>
                      <c:pt idx="4540">
                        <c:v>1.1418524813705457</c:v>
                      </c:pt>
                      <c:pt idx="4541">
                        <c:v>1.143325790044736</c:v>
                      </c:pt>
                      <c:pt idx="4542">
                        <c:v>1.1447746399849958</c:v>
                      </c:pt>
                      <c:pt idx="4543">
                        <c:v>1.1462517190600954</c:v>
                      </c:pt>
                      <c:pt idx="4544">
                        <c:v>1.1477042768079775</c:v>
                      </c:pt>
                      <c:pt idx="4545">
                        <c:v>1.1491851359329643</c:v>
                      </c:pt>
                      <c:pt idx="4546">
                        <c:v>1.1506414109772618</c:v>
                      </c:pt>
                      <c:pt idx="4547">
                        <c:v>1.1521260598258072</c:v>
                      </c:pt>
                      <c:pt idx="4548">
                        <c:v>1.1535860616795963</c:v>
                      </c:pt>
                      <c:pt idx="4549">
                        <c:v>1.1550479136828504</c:v>
                      </c:pt>
                      <c:pt idx="4550">
                        <c:v>1.15653824815083</c:v>
                      </c:pt>
                      <c:pt idx="4551">
                        <c:v>1.158003841235786</c:v>
                      </c:pt>
                      <c:pt idx="4552">
                        <c:v>1.1594979896760387</c:v>
                      </c:pt>
                      <c:pt idx="4553">
                        <c:v>1.1609673334166426</c:v>
                      </c:pt>
                      <c:pt idx="4554">
                        <c:v>1.1624385391449752</c:v>
                      </c:pt>
                      <c:pt idx="4555">
                        <c:v>1.163938409584351</c:v>
                      </c:pt>
                      <c:pt idx="4556">
                        <c:v>1.1654133803318631</c:v>
                      </c:pt>
                      <c:pt idx="4557">
                        <c:v>1.1668902201977824</c:v>
                      </c:pt>
                      <c:pt idx="4558">
                        <c:v>1.1683958345492806</c:v>
                      </c:pt>
                      <c:pt idx="4559">
                        <c:v>1.1698764538529178</c:v>
                      </c:pt>
                      <c:pt idx="4560">
                        <c:v>1.1713589494329482</c:v>
                      </c:pt>
                      <c:pt idx="4561">
                        <c:v>1.1728433236670341</c:v>
                      </c:pt>
                      <c:pt idx="4562">
                        <c:v>1.1743566191849901</c:v>
                      </c:pt>
                      <c:pt idx="4563">
                        <c:v>1.1758447921382857</c:v>
                      </c:pt>
                      <c:pt idx="4564">
                        <c:v>1.1773348509401409</c:v>
                      </c:pt>
                      <c:pt idx="4565">
                        <c:v>1.1788267979803486</c:v>
                      </c:pt>
                      <c:pt idx="4566">
                        <c:v>1.180347813851635</c:v>
                      </c:pt>
                      <c:pt idx="4567">
                        <c:v>1.1818435789909116</c:v>
                      </c:pt>
                      <c:pt idx="4568">
                        <c:v>1.1833412395997485</c:v>
                      </c:pt>
                      <c:pt idx="4569">
                        <c:v>1.1848407980801303</c:v>
                      </c:pt>
                      <c:pt idx="4570">
                        <c:v>1.1863422568370858</c:v>
                      </c:pt>
                      <c:pt idx="4571">
                        <c:v>1.187845618278691</c:v>
                      </c:pt>
                      <c:pt idx="4572">
                        <c:v>1.1893508848160737</c:v>
                      </c:pt>
                      <c:pt idx="4573">
                        <c:v>1.1908854796992516</c:v>
                      </c:pt>
                      <c:pt idx="4574">
                        <c:v>1.1923945984221407</c:v>
                      </c:pt>
                      <c:pt idx="4575">
                        <c:v>1.1939056295365724</c:v>
                      </c:pt>
                      <c:pt idx="4576">
                        <c:v>1.1954185754659756</c:v>
                      </c:pt>
                      <c:pt idx="4577">
                        <c:v>1.1969334386368498</c:v>
                      </c:pt>
                      <c:pt idx="4578">
                        <c:v>1.1984502214787691</c:v>
                      </c:pt>
                      <c:pt idx="4579">
                        <c:v>1.1999689264243873</c:v>
                      </c:pt>
                      <c:pt idx="4580">
                        <c:v>1.2014895559094403</c:v>
                      </c:pt>
                      <c:pt idx="4581">
                        <c:v>1.2030121123727506</c:v>
                      </c:pt>
                      <c:pt idx="4582">
                        <c:v>1.2045365982562317</c:v>
                      </c:pt>
                      <c:pt idx="4583">
                        <c:v>1.2060630160048911</c:v>
                      </c:pt>
                      <c:pt idx="4584">
                        <c:v>1.2075913680668346</c:v>
                      </c:pt>
                      <c:pt idx="4585">
                        <c:v>1.2091216568932708</c:v>
                      </c:pt>
                      <c:pt idx="4586">
                        <c:v>1.210653884938514</c:v>
                      </c:pt>
                      <c:pt idx="4587">
                        <c:v>1.2121880546599892</c:v>
                      </c:pt>
                      <c:pt idx="4588">
                        <c:v>1.2137241685182352</c:v>
                      </c:pt>
                      <c:pt idx="4589">
                        <c:v>1.2152622289769086</c:v>
                      </c:pt>
                      <c:pt idx="4590">
                        <c:v>1.2168022385027886</c:v>
                      </c:pt>
                      <c:pt idx="4591">
                        <c:v>1.2183161464768337</c:v>
                      </c:pt>
                      <c:pt idx="4592">
                        <c:v>1.2198600260004218</c:v>
                      </c:pt>
                      <c:pt idx="4593">
                        <c:v>1.2214058619652757</c:v>
                      </c:pt>
                      <c:pt idx="4594">
                        <c:v>1.2229536568506441</c:v>
                      </c:pt>
                      <c:pt idx="4595">
                        <c:v>1.2245034131389188</c:v>
                      </c:pt>
                      <c:pt idx="4596">
                        <c:v>1.2260551333156366</c:v>
                      </c:pt>
                      <c:pt idx="4597">
                        <c:v>1.2275805534572277</c:v>
                      </c:pt>
                      <c:pt idx="4598">
                        <c:v>1.2291361730601678</c:v>
                      </c:pt>
                      <c:pt idx="4599">
                        <c:v>1.2306937639816842</c:v>
                      </c:pt>
                      <c:pt idx="4600">
                        <c:v>1.2322533287198794</c:v>
                      </c:pt>
                      <c:pt idx="4601">
                        <c:v>1.2338148697760212</c:v>
                      </c:pt>
                      <c:pt idx="4602">
                        <c:v>1.2353499443433951</c:v>
                      </c:pt>
                      <c:pt idx="4603">
                        <c:v>1.2369154095053343</c:v>
                      </c:pt>
                      <c:pt idx="4604">
                        <c:v>1.2384828584623793</c:v>
                      </c:pt>
                      <c:pt idx="4605">
                        <c:v>1.2400237407979109</c:v>
                      </c:pt>
                      <c:pt idx="4606">
                        <c:v>1.2415951287071307</c:v>
                      </c:pt>
                      <c:pt idx="4607">
                        <c:v>1.2431685079169041</c:v>
                      </c:pt>
                      <c:pt idx="4608">
                        <c:v>1.2447152199935789</c:v>
                      </c:pt>
                      <c:pt idx="4609">
                        <c:v>1.2462925530580744</c:v>
                      </c:pt>
                      <c:pt idx="4610">
                        <c:v>1.247871884956967</c:v>
                      </c:pt>
                      <c:pt idx="4611">
                        <c:v>1.2494244488309023</c:v>
                      </c:pt>
                      <c:pt idx="4612">
                        <c:v>1.2510077495434462</c:v>
                      </c:pt>
                      <c:pt idx="4613">
                        <c:v>1.2525930566527343</c:v>
                      </c:pt>
                      <c:pt idx="4614">
                        <c:v>1.2541514944634944</c:v>
                      </c:pt>
                      <c:pt idx="4615">
                        <c:v>1.255740785401958</c:v>
                      </c:pt>
                      <c:pt idx="4616">
                        <c:v>1.257303139520153</c:v>
                      </c:pt>
                      <c:pt idx="4617">
                        <c:v>1.2588964242990355</c:v>
                      </c:pt>
                      <c:pt idx="4618">
                        <c:v>1.2604627045662284</c:v>
                      </c:pt>
                      <c:pt idx="4619">
                        <c:v>1.2620599932219307</c:v>
                      </c:pt>
                      <c:pt idx="4620">
                        <c:v>1.2636302095044163</c:v>
                      </c:pt>
                      <c:pt idx="4621">
                        <c:v>1.2652315120985607</c:v>
                      </c:pt>
                      <c:pt idx="4622">
                        <c:v>1.266805674287427</c:v>
                      </c:pt>
                      <c:pt idx="4623">
                        <c:v>1.2684110009069203</c:v>
                      </c:pt>
                      <c:pt idx="4624">
                        <c:v>1.2699891189181118</c:v>
                      </c:pt>
                      <c:pt idx="4625">
                        <c:v>1.2715984796752089</c:v>
                      </c:pt>
                      <c:pt idx="4626">
                        <c:v>1.2731805634495883</c:v>
                      </c:pt>
                      <c:pt idx="4627">
                        <c:v>1.2747939684819558</c:v>
                      </c:pt>
                      <c:pt idx="4628">
                        <c:v>1.276380027985367</c:v>
                      </c:pt>
                      <c:pt idx="4629">
                        <c:v>1.2779680608153003</c:v>
                      </c:pt>
                      <c:pt idx="4630">
                        <c:v>1.2795875326794781</c:v>
                      </c:pt>
                      <c:pt idx="4631">
                        <c:v>1.2811795561882411</c:v>
                      </c:pt>
                      <c:pt idx="4632">
                        <c:v>1.2828030977365978</c:v>
                      </c:pt>
                      <c:pt idx="4633">
                        <c:v>1.2843991219526467</c:v>
                      </c:pt>
                      <c:pt idx="4634">
                        <c:v>1.2859971318930075</c:v>
                      </c:pt>
                      <c:pt idx="4635">
                        <c:v>1.2876267783891688</c:v>
                      </c:pt>
                      <c:pt idx="4636">
                        <c:v>1.2892288040805382</c:v>
                      </c:pt>
                      <c:pt idx="4637">
                        <c:v>1.2908328229630706</c:v>
                      </c:pt>
                      <c:pt idx="4638">
                        <c:v>1.2924388375166329</c:v>
                      </c:pt>
                      <c:pt idx="4639">
                        <c:v>1.2940766470970957</c:v>
                      </c:pt>
                      <c:pt idx="4640">
                        <c:v>1.2956866975170196</c:v>
                      </c:pt>
                      <c:pt idx="4641">
                        <c:v>1.2972987511122271</c:v>
                      </c:pt>
                      <c:pt idx="4642">
                        <c:v>1.2989128103750076</c:v>
                      </c:pt>
                      <c:pt idx="4643">
                        <c:v>1.3005588239295875</c:v>
                      </c:pt>
                      <c:pt idx="4644">
                        <c:v>1.3021769392748421</c:v>
                      </c:pt>
                      <c:pt idx="4645">
                        <c:v>1.303797067829513</c:v>
                      </c:pt>
                      <c:pt idx="4646">
                        <c:v>1.3054192120983732</c:v>
                      </c:pt>
                      <c:pt idx="4647">
                        <c:v>1.3070433745893126</c:v>
                      </c:pt>
                      <c:pt idx="4648">
                        <c:v>1.3086996913904201</c:v>
                      </c:pt>
                      <c:pt idx="4649">
                        <c:v>1.3103279353529427</c:v>
                      </c:pt>
                      <c:pt idx="4650">
                        <c:v>1.3119582051265959</c:v>
                      </c:pt>
                      <c:pt idx="4651">
                        <c:v>1.313590503231832</c:v>
                      </c:pt>
                      <c:pt idx="4652">
                        <c:v>1.3152248321922384</c:v>
                      </c:pt>
                      <c:pt idx="4653">
                        <c:v>1.316861194534543</c:v>
                      </c:pt>
                      <c:pt idx="4654">
                        <c:v>1.3184995927886169</c:v>
                      </c:pt>
                      <c:pt idx="4655">
                        <c:v>1.3201400294874792</c:v>
                      </c:pt>
                      <c:pt idx="4656">
                        <c:v>1.3217825071673004</c:v>
                      </c:pt>
                      <c:pt idx="4657">
                        <c:v>1.3234270283674059</c:v>
                      </c:pt>
                      <c:pt idx="4658">
                        <c:v>1.3251041069286384</c:v>
                      </c:pt>
                      <c:pt idx="4659">
                        <c:v>1.3267527607611522</c:v>
                      </c:pt>
                      <c:pt idx="4660">
                        <c:v>1.3284034657981301</c:v>
                      </c:pt>
                      <c:pt idx="4661">
                        <c:v>1.3300562245916177</c:v>
                      </c:pt>
                      <c:pt idx="4662">
                        <c:v>1.3317110396968357</c:v>
                      </c:pt>
                      <c:pt idx="4663">
                        <c:v>1.3333679136721841</c:v>
                      </c:pt>
                      <c:pt idx="4664">
                        <c:v>1.3349961093039373</c:v>
                      </c:pt>
                      <c:pt idx="4665">
                        <c:v>1.336657070461998</c:v>
                      </c:pt>
                      <c:pt idx="4666">
                        <c:v>1.338320098136919</c:v>
                      </c:pt>
                      <c:pt idx="4667">
                        <c:v>1.3399851948997974</c:v>
                      </c:pt>
                      <c:pt idx="4668">
                        <c:v>1.3416523633249289</c:v>
                      </c:pt>
                      <c:pt idx="4669">
                        <c:v>1.3433216059898117</c:v>
                      </c:pt>
                      <c:pt idx="4670">
                        <c:v>1.3449929254751518</c:v>
                      </c:pt>
                      <c:pt idx="4671">
                        <c:v>1.3466663243648649</c:v>
                      </c:pt>
                      <c:pt idx="4672">
                        <c:v>1.348341805246082</c:v>
                      </c:pt>
                      <c:pt idx="4673">
                        <c:v>1.3500193707091537</c:v>
                      </c:pt>
                      <c:pt idx="4674">
                        <c:v>1.3516678996857638</c:v>
                      </c:pt>
                      <c:pt idx="4675">
                        <c:v>1.3533496033733843</c:v>
                      </c:pt>
                      <c:pt idx="4676">
                        <c:v>1.3550333993850836</c:v>
                      </c:pt>
                      <c:pt idx="4677">
                        <c:v>1.3567192903240668</c:v>
                      </c:pt>
                      <c:pt idx="4678">
                        <c:v>1.3584072787967783</c:v>
                      </c:pt>
                      <c:pt idx="4679">
                        <c:v>1.360066050374225</c:v>
                      </c:pt>
                      <c:pt idx="4680">
                        <c:v>1.3617582027830035</c:v>
                      </c:pt>
                      <c:pt idx="4681">
                        <c:v>1.3634524605158387</c:v>
                      </c:pt>
                      <c:pt idx="4682">
                        <c:v>1.3651488261921099</c:v>
                      </c:pt>
                      <c:pt idx="4683">
                        <c:v>1.3668158299745674</c:v>
                      </c:pt>
                      <c:pt idx="4684">
                        <c:v>1.3685163802518217</c:v>
                      </c:pt>
                      <c:pt idx="4685">
                        <c:v>1.3702190463015027</c:v>
                      </c:pt>
                      <c:pt idx="4686">
                        <c:v>1.3718922414060624</c:v>
                      </c:pt>
                      <c:pt idx="4687">
                        <c:v>1.3735991075985101</c:v>
                      </c:pt>
                      <c:pt idx="4688">
                        <c:v>1.3753080974214522</c:v>
                      </c:pt>
                      <c:pt idx="4689">
                        <c:v>1.3769875068429445</c:v>
                      </c:pt>
                      <c:pt idx="4690">
                        <c:v>1.3787007124081603</c:v>
                      </c:pt>
                      <c:pt idx="4691">
                        <c:v>1.3804160494911233</c:v>
                      </c:pt>
                      <c:pt idx="4692">
                        <c:v>1.3821016963097825</c:v>
                      </c:pt>
                      <c:pt idx="4693">
                        <c:v>1.383821264792463</c:v>
                      </c:pt>
                      <c:pt idx="4694">
                        <c:v>1.3855110697707882</c:v>
                      </c:pt>
                      <c:pt idx="4695">
                        <c:v>1.3872348800912184</c:v>
                      </c:pt>
                      <c:pt idx="4696">
                        <c:v>1.3889608351235068</c:v>
                      </c:pt>
                      <c:pt idx="4697">
                        <c:v>1.3906569161085336</c:v>
                      </c:pt>
                      <c:pt idx="4698">
                        <c:v>1.3923871287329352</c:v>
                      </c:pt>
                      <c:pt idx="4699">
                        <c:v>1.3940873936166678</c:v>
                      </c:pt>
                      <c:pt idx="4700">
                        <c:v>1.3958218743358262</c:v>
                      </c:pt>
                      <c:pt idx="4701">
                        <c:v>1.3975263334391206</c:v>
                      </c:pt>
                      <c:pt idx="4702">
                        <c:v>1.3992650927815875</c:v>
                      </c:pt>
                      <c:pt idx="4703">
                        <c:v>1.4009737564507601</c:v>
                      </c:pt>
                      <c:pt idx="4704">
                        <c:v>1.4027168049710588</c:v>
                      </c:pt>
                      <c:pt idx="4705">
                        <c:v>1.4044296835779475</c:v>
                      </c:pt>
                      <c:pt idx="4706">
                        <c:v>1.4061770318566378</c:v>
                      </c:pt>
                      <c:pt idx="4707">
                        <c:v>1.4078941357986663</c:v>
                      </c:pt>
                      <c:pt idx="4708">
                        <c:v>1.4096133365221675</c:v>
                      </c:pt>
                      <c:pt idx="4709">
                        <c:v>1.4113671341426477</c:v>
                      </c:pt>
                      <c:pt idx="4710">
                        <c:v>1.4130905757967087</c:v>
                      </c:pt>
                      <c:pt idx="4711">
                        <c:v>1.4148486996914995</c:v>
                      </c:pt>
                      <c:pt idx="4712">
                        <c:v>1.4165763927376633</c:v>
                      </c:pt>
                      <c:pt idx="4713">
                        <c:v>1.4183061954958145</c:v>
                      </c:pt>
                      <c:pt idx="4714">
                        <c:v>1.4200708085044498</c:v>
                      </c:pt>
                      <c:pt idx="4715">
                        <c:v>1.4218048783462984</c:v>
                      </c:pt>
                      <c:pt idx="4716">
                        <c:v>1.4235410656869352</c:v>
                      </c:pt>
                      <c:pt idx="4717">
                        <c:v>1.425312191760286</c:v>
                      </c:pt>
                      <c:pt idx="4718">
                        <c:v>1.4270526619341313</c:v>
                      </c:pt>
                      <c:pt idx="4719">
                        <c:v>1.4287952574223068</c:v>
                      </c:pt>
                      <c:pt idx="4720">
                        <c:v>1.4305399808200658</c:v>
                      </c:pt>
                      <c:pt idx="4721">
                        <c:v>1.4323198147286709</c:v>
                      </c:pt>
                      <c:pt idx="4722">
                        <c:v>1.4340688420164147</c:v>
                      </c:pt>
                      <c:pt idx="4723">
                        <c:v>1.4358200050677095</c:v>
                      </c:pt>
                      <c:pt idx="4724">
                        <c:v>1.437573306490568</c:v>
                      </c:pt>
                      <c:pt idx="4725">
                        <c:v>1.4393618910469608</c:v>
                      </c:pt>
                      <c:pt idx="4726">
                        <c:v>1.4411195175201079</c:v>
                      </c:pt>
                      <c:pt idx="4727">
                        <c:v>1.4428792902574001</c:v>
                      </c:pt>
                      <c:pt idx="4728">
                        <c:v>1.4446412118796734</c:v>
                      </c:pt>
                      <c:pt idx="4729">
                        <c:v>1.4464052850109634</c:v>
                      </c:pt>
                      <c:pt idx="4730">
                        <c:v>1.4481715122785102</c:v>
                      </c:pt>
                      <c:pt idx="4731">
                        <c:v>1.4499732827970466</c:v>
                      </c:pt>
                      <c:pt idx="4732">
                        <c:v>1.4517438670004021</c:v>
                      </c:pt>
                      <c:pt idx="4733">
                        <c:v>1.4535166132907826</c:v>
                      </c:pt>
                      <c:pt idx="4734">
                        <c:v>1.4552915243083451</c:v>
                      </c:pt>
                      <c:pt idx="4735">
                        <c:v>1.4570686026964703</c:v>
                      </c:pt>
                      <c:pt idx="4736">
                        <c:v>1.4588478511017673</c:v>
                      </c:pt>
                      <c:pt idx="4737">
                        <c:v>1.4606292721740766</c:v>
                      </c:pt>
                      <c:pt idx="4738">
                        <c:v>1.4624128685664743</c:v>
                      </c:pt>
                      <c:pt idx="4739">
                        <c:v>1.4641986429352771</c:v>
                      </c:pt>
                      <c:pt idx="4740">
                        <c:v>1.4659865979400446</c:v>
                      </c:pt>
                      <c:pt idx="4741">
                        <c:v>1.4677767362435838</c:v>
                      </c:pt>
                      <c:pt idx="4742">
                        <c:v>1.4695690605119542</c:v>
                      </c:pt>
                      <c:pt idx="4743">
                        <c:v>1.4713635734144701</c:v>
                      </c:pt>
                      <c:pt idx="4744">
                        <c:v>1.4731602776237056</c:v>
                      </c:pt>
                      <c:pt idx="4745">
                        <c:v>1.4749591758154985</c:v>
                      </c:pt>
                      <c:pt idx="4746">
                        <c:v>1.4767602706689535</c:v>
                      </c:pt>
                      <c:pt idx="4747">
                        <c:v>1.4785635648664479</c:v>
                      </c:pt>
                      <c:pt idx="4748">
                        <c:v>1.4803690610936333</c:v>
                      </c:pt>
                      <c:pt idx="4749">
                        <c:v>1.4821767620394413</c:v>
                      </c:pt>
                      <c:pt idx="4750">
                        <c:v>1.4839866703960873</c:v>
                      </c:pt>
                      <c:pt idx="4751">
                        <c:v>1.4857987888590738</c:v>
                      </c:pt>
                      <c:pt idx="4752">
                        <c:v>1.4876131201271949</c:v>
                      </c:pt>
                      <c:pt idx="4753">
                        <c:v>1.4893953719118966</c:v>
                      </c:pt>
                      <c:pt idx="4754">
                        <c:v>1.4912140950217259</c:v>
                      </c:pt>
                      <c:pt idx="4755">
                        <c:v>1.4930350390017237</c:v>
                      </c:pt>
                      <c:pt idx="4756">
                        <c:v>1.4948582065638276</c:v>
                      </c:pt>
                      <c:pt idx="4757">
                        <c:v>1.4966836004232873</c:v>
                      </c:pt>
                      <c:pt idx="4758">
                        <c:v>1.4985112232986681</c:v>
                      </c:pt>
                      <c:pt idx="4759">
                        <c:v>1.5003065316795805</c:v>
                      </c:pt>
                      <c:pt idx="4760">
                        <c:v>1.5021385785708574</c:v>
                      </c:pt>
                      <c:pt idx="4761">
                        <c:v>1.5039728626021729</c:v>
                      </c:pt>
                      <c:pt idx="4762">
                        <c:v>1.5058093865053321</c:v>
                      </c:pt>
                      <c:pt idx="4763">
                        <c:v>1.5076481530154762</c:v>
                      </c:pt>
                      <c:pt idx="4764">
                        <c:v>1.5094544079987506</c:v>
                      </c:pt>
                      <c:pt idx="4765">
                        <c:v>1.5112976254995121</c:v>
                      </c:pt>
                      <c:pt idx="4766">
                        <c:v>1.5131430937809114</c:v>
                      </c:pt>
                      <c:pt idx="4767">
                        <c:v>1.5149559320403436</c:v>
                      </c:pt>
                      <c:pt idx="4768">
                        <c:v>1.5168058675349316</c:v>
                      </c:pt>
                      <c:pt idx="4769">
                        <c:v>1.5186580620136008</c:v>
                      </c:pt>
                      <c:pt idx="4770">
                        <c:v>1.5204775075433257</c:v>
                      </c:pt>
                      <c:pt idx="4771">
                        <c:v>1.5223341855168813</c:v>
                      </c:pt>
                      <c:pt idx="4772">
                        <c:v>1.5241931307078609</c:v>
                      </c:pt>
                      <c:pt idx="4773">
                        <c:v>1.5260192075894643</c:v>
                      </c:pt>
                      <c:pt idx="4774">
                        <c:v>1.5278826526163707</c:v>
                      </c:pt>
                      <c:pt idx="4775">
                        <c:v>1.5297483731240513</c:v>
                      </c:pt>
                      <c:pt idx="4776">
                        <c:v>1.53158110552689</c:v>
                      </c:pt>
                      <c:pt idx="4777">
                        <c:v>1.5334513422710958</c:v>
                      </c:pt>
                      <c:pt idx="4778">
                        <c:v>1.535288511058154</c:v>
                      </c:pt>
                      <c:pt idx="4779">
                        <c:v>1.5371632749710649</c:v>
                      </c:pt>
                      <c:pt idx="4780">
                        <c:v>1.539004890881229</c:v>
                      </c:pt>
                      <c:pt idx="4781">
                        <c:v>1.5408841929214878</c:v>
                      </c:pt>
                      <c:pt idx="4782">
                        <c:v>1.5427302667196394</c:v>
                      </c:pt>
                      <c:pt idx="4783">
                        <c:v>1.5446141178724158</c:v>
                      </c:pt>
                      <c:pt idx="4784">
                        <c:v>1.5464646603494936</c:v>
                      </c:pt>
                      <c:pt idx="4785">
                        <c:v>1.5483530716265488</c:v>
                      </c:pt>
                      <c:pt idx="4786">
                        <c:v>1.550208093599613</c:v>
                      </c:pt>
                      <c:pt idx="4787">
                        <c:v>1.552101076039363</c:v>
                      </c:pt>
                      <c:pt idx="4788">
                        <c:v>1.5539605883516583</c:v>
                      </c:pt>
                      <c:pt idx="4789">
                        <c:v>1.5558581530192397</c:v>
                      </c:pt>
                      <c:pt idx="4790">
                        <c:v>1.5577221665402581</c:v>
                      </c:pt>
                      <c:pt idx="4791">
                        <c:v>1.5596243245275918</c:v>
                      </c:pt>
                      <c:pt idx="4792">
                        <c:v>1.561492850153136</c:v>
                      </c:pt>
                      <c:pt idx="4793">
                        <c:v>1.563363614387016</c:v>
                      </c:pt>
                      <c:pt idx="4794">
                        <c:v>1.5652726612312411</c:v>
                      </c:pt>
                      <c:pt idx="4795">
                        <c:v>1.5671479539106883</c:v>
                      </c:pt>
                      <c:pt idx="4796">
                        <c:v>1.569025493305817</c:v>
                      </c:pt>
                      <c:pt idx="4797">
                        <c:v>1.5709414539556232</c:v>
                      </c:pt>
                      <c:pt idx="4798">
                        <c:v>1.5728235381965412</c:v>
                      </c:pt>
                      <c:pt idx="4799">
                        <c:v>1.574707877289848</c:v>
                      </c:pt>
                      <c:pt idx="4800">
                        <c:v>1.5766307767842791</c:v>
                      </c:pt>
                      <c:pt idx="4801">
                        <c:v>1.5785196771829926</c:v>
                      </c:pt>
                      <c:pt idx="4802">
                        <c:v>1.5804108406002697</c:v>
                      </c:pt>
                      <c:pt idx="4803">
                        <c:v>1.5823407040690509</c:v>
                      </c:pt>
                      <c:pt idx="4804">
                        <c:v>1.5842364453109619</c:v>
                      </c:pt>
                      <c:pt idx="4805">
                        <c:v>1.586134457767187</c:v>
                      </c:pt>
                      <c:pt idx="4806">
                        <c:v>1.5880347441587797</c:v>
                      </c:pt>
                      <c:pt idx="4807">
                        <c:v>1.5899739172909655</c:v>
                      </c:pt>
                      <c:pt idx="4808">
                        <c:v>1.5918788035906228</c:v>
                      </c:pt>
                      <c:pt idx="4809">
                        <c:v>1.5937859720609344</c:v>
                      </c:pt>
                      <c:pt idx="4810">
                        <c:v>1.5956954254360802</c:v>
                      </c:pt>
                      <c:pt idx="4811">
                        <c:v>1.5976071664535167</c:v>
                      </c:pt>
                      <c:pt idx="4812">
                        <c:v>1.5995211978539796</c:v>
                      </c:pt>
                      <c:pt idx="4813">
                        <c:v>1.6014743972676886</c:v>
                      </c:pt>
                      <c:pt idx="4814">
                        <c:v>1.603393061847926</c:v>
                      </c:pt>
                      <c:pt idx="4815">
                        <c:v>1.6053140251060427</c:v>
                      </c:pt>
                      <c:pt idx="4816">
                        <c:v>1.6072372897959961</c:v>
                      </c:pt>
                      <c:pt idx="4817">
                        <c:v>1.6091628586750424</c:v>
                      </c:pt>
                      <c:pt idx="4818">
                        <c:v>1.6110907345037417</c:v>
                      </c:pt>
                      <c:pt idx="4819">
                        <c:v>1.6130209200459613</c:v>
                      </c:pt>
                      <c:pt idx="4820">
                        <c:v>1.6149534180688798</c:v>
                      </c:pt>
                      <c:pt idx="4821">
                        <c:v>1.6168882313429904</c:v>
                      </c:pt>
                      <c:pt idx="4822">
                        <c:v>1.6188253626421067</c:v>
                      </c:pt>
                      <c:pt idx="4823">
                        <c:v>1.6207648147433644</c:v>
                      </c:pt>
                      <c:pt idx="4824">
                        <c:v>1.6227065904272271</c:v>
                      </c:pt>
                      <c:pt idx="4825">
                        <c:v>1.6246506924774893</c:v>
                      </c:pt>
                      <c:pt idx="4826">
                        <c:v>1.6265971236812806</c:v>
                      </c:pt>
                      <c:pt idx="4827">
                        <c:v>1.6285458868290699</c:v>
                      </c:pt>
                      <c:pt idx="4828">
                        <c:v>1.6304969847146691</c:v>
                      </c:pt>
                      <c:pt idx="4829">
                        <c:v>1.6324504201352372</c:v>
                      </c:pt>
                      <c:pt idx="4830">
                        <c:v>1.6344061958912848</c:v>
                      </c:pt>
                      <c:pt idx="4831">
                        <c:v>1.6363643147866771</c:v>
                      </c:pt>
                      <c:pt idx="4832">
                        <c:v>1.6383247796286393</c:v>
                      </c:pt>
                      <c:pt idx="4833">
                        <c:v>1.6402875932277587</c:v>
                      </c:pt>
                      <c:pt idx="4834">
                        <c:v>1.6422527583979909</c:v>
                      </c:pt>
                      <c:pt idx="4835">
                        <c:v>1.6442202779566621</c:v>
                      </c:pt>
                      <c:pt idx="4836">
                        <c:v>1.6461901547244742</c:v>
                      </c:pt>
                      <c:pt idx="4837">
                        <c:v>1.6481623915255084</c:v>
                      </c:pt>
                      <c:pt idx="4838">
                        <c:v>1.650136991187229</c:v>
                      </c:pt>
                      <c:pt idx="4839">
                        <c:v>1.6520759156487697</c:v>
                      </c:pt>
                      <c:pt idx="4840">
                        <c:v>1.6540552039524894</c:v>
                      </c:pt>
                      <c:pt idx="4841">
                        <c:v>1.6560368635650284</c:v>
                      </c:pt>
                      <c:pt idx="4842">
                        <c:v>1.6580208973273607</c:v>
                      </c:pt>
                      <c:pt idx="4843">
                        <c:v>1.6600073080838629</c:v>
                      </c:pt>
                      <c:pt idx="4844">
                        <c:v>1.661957830248489</c:v>
                      </c:pt>
                      <c:pt idx="4845">
                        <c:v>1.663948957692166</c:v>
                      </c:pt>
                      <c:pt idx="4846">
                        <c:v>1.6659424706286785</c:v>
                      </c:pt>
                      <c:pt idx="4847">
                        <c:v>1.6679383719159933</c:v>
                      </c:pt>
                      <c:pt idx="4848">
                        <c:v>1.6698982131454922</c:v>
                      </c:pt>
                      <c:pt idx="4849">
                        <c:v>1.6718988536550319</c:v>
                      </c:pt>
                      <c:pt idx="4850">
                        <c:v>1.6739018910546433</c:v>
                      </c:pt>
                      <c:pt idx="4851">
                        <c:v>1.6759073282159482</c:v>
                      </c:pt>
                      <c:pt idx="4852">
                        <c:v>1.6778765330342795</c:v>
                      </c:pt>
                      <c:pt idx="4853">
                        <c:v>1.6798867320605251</c:v>
                      </c:pt>
                      <c:pt idx="4854">
                        <c:v>1.6818993394285318</c:v>
                      </c:pt>
                      <c:pt idx="4855">
                        <c:v>1.6838755849090485</c:v>
                      </c:pt>
                      <c:pt idx="4856">
                        <c:v>1.6858929711674884</c:v>
                      </c:pt>
                      <c:pt idx="4857">
                        <c:v>1.6879127743784352</c:v>
                      </c:pt>
                      <c:pt idx="4858">
                        <c:v>1.6898960856942034</c:v>
                      </c:pt>
                      <c:pt idx="4859">
                        <c:v>1.6919206848819486</c:v>
                      </c:pt>
                      <c:pt idx="4860">
                        <c:v>1.6939087055253401</c:v>
                      </c:pt>
                      <c:pt idx="4861">
                        <c:v>1.6959381120778221</c:v>
                      </c:pt>
                      <c:pt idx="4862">
                        <c:v>1.6979699499838605</c:v>
                      </c:pt>
                      <c:pt idx="4863">
                        <c:v>1.6999650785632252</c:v>
                      </c:pt>
                      <c:pt idx="4864">
                        <c:v>1.7020017410221719</c:v>
                      </c:pt>
                      <c:pt idx="4865">
                        <c:v>1.7040016069889838</c:v>
                      </c:pt>
                      <c:pt idx="4866">
                        <c:v>1.7060431054566305</c:v>
                      </c:pt>
                      <c:pt idx="4867">
                        <c:v>1.7080477200597082</c:v>
                      </c:pt>
                      <c:pt idx="4868">
                        <c:v>1.7100940660190471</c:v>
                      </c:pt>
                      <c:pt idx="4869">
                        <c:v>1.7121034405339195</c:v>
                      </c:pt>
                      <c:pt idx="4870">
                        <c:v>1.7141546454952099</c:v>
                      </c:pt>
                      <c:pt idx="4871">
                        <c:v>1.7161687912241792</c:v>
                      </c:pt>
                      <c:pt idx="4872">
                        <c:v>1.7182248667250106</c:v>
                      </c:pt>
                      <c:pt idx="4873">
                        <c:v>1.7202437949972162</c:v>
                      </c:pt>
                      <c:pt idx="4874">
                        <c:v>1.7223047526025737</c:v>
                      </c:pt>
                      <c:pt idx="4875">
                        <c:v>1.7243284747740562</c:v>
                      </c:pt>
                      <c:pt idx="4876">
                        <c:v>1.7263545748356426</c:v>
                      </c:pt>
                      <c:pt idx="4877">
                        <c:v>1.72842285353015</c:v>
                      </c:pt>
                      <c:pt idx="4878">
                        <c:v>1.7304537645202638</c:v>
                      </c:pt>
                      <c:pt idx="4879">
                        <c:v>1.7325269542955035</c:v>
                      </c:pt>
                      <c:pt idx="4880">
                        <c:v>1.734562687637585</c:v>
                      </c:pt>
                      <c:pt idx="4881">
                        <c:v>1.7366008129829942</c:v>
                      </c:pt>
                      <c:pt idx="4882">
                        <c:v>1.7386813672994208</c:v>
                      </c:pt>
                      <c:pt idx="4883">
                        <c:v>1.7407243321271206</c:v>
                      </c:pt>
                      <c:pt idx="4884">
                        <c:v>1.7427696974552027</c:v>
                      </c:pt>
                      <c:pt idx="4885">
                        <c:v>1.744857642473695</c:v>
                      </c:pt>
                      <c:pt idx="4886">
                        <c:v>1.7469078644752418</c:v>
                      </c:pt>
                      <c:pt idx="4887">
                        <c:v>1.7489604955044096</c:v>
                      </c:pt>
                      <c:pt idx="4888">
                        <c:v>1.7510155383918258</c:v>
                      </c:pt>
                      <c:pt idx="4889">
                        <c:v>1.7531133624336523</c:v>
                      </c:pt>
                      <c:pt idx="4890">
                        <c:v>1.7551732849736779</c:v>
                      </c:pt>
                      <c:pt idx="4891">
                        <c:v>1.7572356279395362</c:v>
                      </c:pt>
                      <c:pt idx="4892">
                        <c:v>1.7593003941752481</c:v>
                      </c:pt>
                      <c:pt idx="4893">
                        <c:v>1.7614081439825886</c:v>
                      </c:pt>
                      <c:pt idx="4894">
                        <c:v>1.7634778129587794</c:v>
                      </c:pt>
                      <c:pt idx="4895">
                        <c:v>1.7655499138129451</c:v>
                      </c:pt>
                      <c:pt idx="4896">
                        <c:v>1.767624449402563</c:v>
                      </c:pt>
                      <c:pt idx="4897">
                        <c:v>1.7697014225884669</c:v>
                      </c:pt>
                      <c:pt idx="4898">
                        <c:v>1.7718216334659616</c:v>
                      </c:pt>
                      <c:pt idx="4899">
                        <c:v>1.7739035383774697</c:v>
                      </c:pt>
                      <c:pt idx="4900">
                        <c:v>1.7759878895442771</c:v>
                      </c:pt>
                      <c:pt idx="4901">
                        <c:v>1.7780746898407542</c:v>
                      </c:pt>
                      <c:pt idx="4902">
                        <c:v>1.780163942144648</c:v>
                      </c:pt>
                      <c:pt idx="4903">
                        <c:v>1.7822556493370876</c:v>
                      </c:pt>
                      <c:pt idx="4904">
                        <c:v>1.7843498143025867</c:v>
                      </c:pt>
                      <c:pt idx="4905">
                        <c:v>1.7864464399290492</c:v>
                      </c:pt>
                      <c:pt idx="4906">
                        <c:v>1.7885455291077714</c:v>
                      </c:pt>
                      <c:pt idx="4907">
                        <c:v>1.7906470847334479</c:v>
                      </c:pt>
                      <c:pt idx="4908">
                        <c:v>1.7927511097041735</c:v>
                      </c:pt>
                      <c:pt idx="4909">
                        <c:v>1.7948989355209577</c:v>
                      </c:pt>
                      <c:pt idx="4910">
                        <c:v>1.7970079564511356</c:v>
                      </c:pt>
                      <c:pt idx="4911">
                        <c:v>1.7991194554981569</c:v>
                      </c:pt>
                      <c:pt idx="4912">
                        <c:v>1.8012334355738289</c:v>
                      </c:pt>
                      <c:pt idx="4913">
                        <c:v>1.8033498995933801</c:v>
                      </c:pt>
                      <c:pt idx="4914">
                        <c:v>1.8054688504754659</c:v>
                      </c:pt>
                      <c:pt idx="4915">
                        <c:v>1.8075486703167625</c:v>
                      </c:pt>
                      <c:pt idx="4916">
                        <c:v>1.8096725547887911</c:v>
                      </c:pt>
                      <c:pt idx="4917">
                        <c:v>1.8117989348424459</c:v>
                      </c:pt>
                      <c:pt idx="4918">
                        <c:v>1.8139278134100563</c:v>
                      </c:pt>
                      <c:pt idx="4919">
                        <c:v>1.816059193427396</c:v>
                      </c:pt>
                      <c:pt idx="4920">
                        <c:v>1.818193077833689</c:v>
                      </c:pt>
                      <c:pt idx="4921">
                        <c:v>1.8203294695716132</c:v>
                      </c:pt>
                      <c:pt idx="4922">
                        <c:v>1.8224683715873038</c:v>
                      </c:pt>
                      <c:pt idx="4923">
                        <c:v>1.8246097868303572</c:v>
                      </c:pt>
                      <c:pt idx="4924">
                        <c:v>1.8267537182538365</c:v>
                      </c:pt>
                      <c:pt idx="4925">
                        <c:v>1.8288580573164495</c:v>
                      </c:pt>
                      <c:pt idx="4926">
                        <c:v>1.8310069804924973</c:v>
                      </c:pt>
                      <c:pt idx="4927">
                        <c:v>1.8331584286708538</c:v>
                      </c:pt>
                      <c:pt idx="4928">
                        <c:v>1.8353124048184171</c:v>
                      </c:pt>
                      <c:pt idx="4929">
                        <c:v>1.8374689119055718</c:v>
                      </c:pt>
                      <c:pt idx="4930">
                        <c:v>1.8396279529061925</c:v>
                      </c:pt>
                      <c:pt idx="4931">
                        <c:v>1.8417471225147133</c:v>
                      </c:pt>
                      <c:pt idx="4932">
                        <c:v>1.8439111904477921</c:v>
                      </c:pt>
                      <c:pt idx="4933">
                        <c:v>1.8460778011783929</c:v>
                      </c:pt>
                      <c:pt idx="4934">
                        <c:v>1.8482469576943235</c:v>
                      </c:pt>
                      <c:pt idx="4935">
                        <c:v>1.8503760560131433</c:v>
                      </c:pt>
                      <c:pt idx="4936">
                        <c:v>1.8525502630136612</c:v>
                      </c:pt>
                      <c:pt idx="4937">
                        <c:v>1.8547270247251884</c:v>
                      </c:pt>
                      <c:pt idx="4938">
                        <c:v>1.8568635877931119</c:v>
                      </c:pt>
                      <c:pt idx="4939">
                        <c:v>1.8590454176965343</c:v>
                      </c:pt>
                      <c:pt idx="4940">
                        <c:v>1.8612298112679393</c:v>
                      </c:pt>
                      <c:pt idx="4941">
                        <c:v>1.8634167715196572</c:v>
                      </c:pt>
                      <c:pt idx="4942">
                        <c:v>1.8655633447895261</c:v>
                      </c:pt>
                      <c:pt idx="4943">
                        <c:v>1.8677553969785772</c:v>
                      </c:pt>
                      <c:pt idx="4944">
                        <c:v>1.8699069681520712</c:v>
                      </c:pt>
                      <c:pt idx="4945">
                        <c:v>1.8721041241341008</c:v>
                      </c:pt>
                      <c:pt idx="4946">
                        <c:v>1.8743038617923804</c:v>
                      </c:pt>
                      <c:pt idx="4947">
                        <c:v>1.8764629765061835</c:v>
                      </c:pt>
                      <c:pt idx="4948">
                        <c:v>1.8786678358516522</c:v>
                      </c:pt>
                      <c:pt idx="4949">
                        <c:v>1.8808319776695412</c:v>
                      </c:pt>
                      <c:pt idx="4950">
                        <c:v>1.8830419706271124</c:v>
                      </c:pt>
                      <c:pt idx="4951">
                        <c:v>1.8852545603444848</c:v>
                      </c:pt>
                      <c:pt idx="4952">
                        <c:v>1.8874262897761318</c:v>
                      </c:pt>
                      <c:pt idx="4953">
                        <c:v>1.8896440311043645</c:v>
                      </c:pt>
                      <c:pt idx="4954">
                        <c:v>1.891820817011163</c:v>
                      </c:pt>
                      <c:pt idx="4955">
                        <c:v>1.8940437219448412</c:v>
                      </c:pt>
                      <c:pt idx="4956">
                        <c:v>1.8962255760998692</c:v>
                      </c:pt>
                      <c:pt idx="4957">
                        <c:v>1.898453656661504</c:v>
                      </c:pt>
                      <c:pt idx="4958">
                        <c:v>1.9006405908652522</c:v>
                      </c:pt>
                      <c:pt idx="4959">
                        <c:v>1.902873859105348</c:v>
                      </c:pt>
                      <c:pt idx="4960">
                        <c:v>1.9050658851857811</c:v>
                      </c:pt>
                      <c:pt idx="4961">
                        <c:v>1.9073043531828993</c:v>
                      </c:pt>
                      <c:pt idx="4962">
                        <c:v>1.9095014829955219</c:v>
                      </c:pt>
                      <c:pt idx="4963">
                        <c:v>1.9117011438040004</c:v>
                      </c:pt>
                      <c:pt idx="4964">
                        <c:v>1.9139474082842662</c:v>
                      </c:pt>
                      <c:pt idx="4965">
                        <c:v>1.9161521906010033</c:v>
                      </c:pt>
                      <c:pt idx="4966">
                        <c:v>1.918403685097662</c:v>
                      </c:pt>
                      <c:pt idx="4967">
                        <c:v>1.9206136008471537</c:v>
                      </c:pt>
                      <c:pt idx="4968">
                        <c:v>1.922826062321332</c:v>
                      </c:pt>
                      <c:pt idx="4969">
                        <c:v>1.9250853986718492</c:v>
                      </c:pt>
                      <c:pt idx="4970">
                        <c:v>1.9273030114582972</c:v>
                      </c:pt>
                      <c:pt idx="4971">
                        <c:v>1.9295231788360763</c:v>
                      </c:pt>
                      <c:pt idx="4972">
                        <c:v>1.931790384353276</c:v>
                      </c:pt>
                      <c:pt idx="4973">
                        <c:v>1.934015720985113</c:v>
                      </c:pt>
                      <c:pt idx="4974">
                        <c:v>1.9362436211058076</c:v>
                      </c:pt>
                      <c:pt idx="4975">
                        <c:v>1.9385187231976424</c:v>
                      </c:pt>
                      <c:pt idx="4976">
                        <c:v>1.9407518105766737</c:v>
                      </c:pt>
                      <c:pt idx="4977">
                        <c:v>1.942987470373079</c:v>
                      </c:pt>
                      <c:pt idx="4978">
                        <c:v>1.9452257055501678</c:v>
                      </c:pt>
                      <c:pt idx="4979">
                        <c:v>1.9475113616646915</c:v>
                      </c:pt>
                      <c:pt idx="4980">
                        <c:v>1.9497548081634082</c:v>
                      </c:pt>
                      <c:pt idx="4981">
                        <c:v>1.9520008390127435</c:v>
                      </c:pt>
                      <c:pt idx="4982">
                        <c:v>1.9542494571897544</c:v>
                      </c:pt>
                      <c:pt idx="4983">
                        <c:v>1.9565006656749278</c:v>
                      </c:pt>
                      <c:pt idx="4984">
                        <c:v>1.9587995699598189</c:v>
                      </c:pt>
                      <c:pt idx="4985">
                        <c:v>1.9610560199725966</c:v>
                      </c:pt>
                      <c:pt idx="4986">
                        <c:v>1.9633150693154633</c:v>
                      </c:pt>
                      <c:pt idx="4987">
                        <c:v>1.9655767209827317</c:v>
                      </c:pt>
                      <c:pt idx="4988">
                        <c:v>1.9678409779721637</c:v>
                      </c:pt>
                      <c:pt idx="4989">
                        <c:v>1.9701078432849743</c:v>
                      </c:pt>
                      <c:pt idx="4990">
                        <c:v>1.9723773199258363</c:v>
                      </c:pt>
                      <c:pt idx="4991">
                        <c:v>1.9746948794093315</c:v>
                      </c:pt>
                      <c:pt idx="4992">
                        <c:v>1.9769696401118608</c:v>
                      </c:pt>
                      <c:pt idx="4993">
                        <c:v>1.9792470212375795</c:v>
                      </c:pt>
                      <c:pt idx="4994">
                        <c:v>1.9815270258050983</c:v>
                      </c:pt>
                      <c:pt idx="4995">
                        <c:v>1.9838096568365058</c:v>
                      </c:pt>
                      <c:pt idx="4996">
                        <c:v>1.9860949173573716</c:v>
                      </c:pt>
                      <c:pt idx="4997">
                        <c:v>1.9883828103967505</c:v>
                      </c:pt>
                      <c:pt idx="4998">
                        <c:v>1.9906733389871867</c:v>
                      </c:pt>
                      <c:pt idx="4999">
                        <c:v>1.9929665061647182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List1!$I$2:$I$5001</c15:sqref>
                        </c15:formulaRef>
                      </c:ext>
                    </c:extLst>
                    <c:numCache>
                      <c:formatCode>General</c:formatCode>
                      <c:ptCount val="5000"/>
                      <c:pt idx="0">
                        <c:v>0</c:v>
                      </c:pt>
                      <c:pt idx="1">
                        <c:v>7.9030000000000003E-2</c:v>
                      </c:pt>
                      <c:pt idx="2">
                        <c:v>0.15429999999999999</c:v>
                      </c:pt>
                      <c:pt idx="3">
                        <c:v>0.22609000000000001</c:v>
                      </c:pt>
                      <c:pt idx="4">
                        <c:v>0.29465000000000002</c:v>
                      </c:pt>
                      <c:pt idx="5">
                        <c:v>0.36020000000000002</c:v>
                      </c:pt>
                      <c:pt idx="6">
                        <c:v>0.42293999999999998</c:v>
                      </c:pt>
                      <c:pt idx="7">
                        <c:v>0.48304999999999998</c:v>
                      </c:pt>
                      <c:pt idx="8">
                        <c:v>0.54071999999999998</c:v>
                      </c:pt>
                      <c:pt idx="9">
                        <c:v>0.59609000000000001</c:v>
                      </c:pt>
                      <c:pt idx="10">
                        <c:v>0.64929999999999999</c:v>
                      </c:pt>
                      <c:pt idx="11">
                        <c:v>0.70048999999999995</c:v>
                      </c:pt>
                      <c:pt idx="12">
                        <c:v>0.74977000000000005</c:v>
                      </c:pt>
                      <c:pt idx="13">
                        <c:v>0.79727000000000003</c:v>
                      </c:pt>
                      <c:pt idx="14">
                        <c:v>0.84306999999999999</c:v>
                      </c:pt>
                      <c:pt idx="15">
                        <c:v>0.88729000000000002</c:v>
                      </c:pt>
                      <c:pt idx="16">
                        <c:v>0.93</c:v>
                      </c:pt>
                      <c:pt idx="17">
                        <c:v>0.97128000000000003</c:v>
                      </c:pt>
                      <c:pt idx="18">
                        <c:v>1.01122</c:v>
                      </c:pt>
                      <c:pt idx="19">
                        <c:v>1.0498799999999999</c:v>
                      </c:pt>
                      <c:pt idx="20">
                        <c:v>1.08734</c:v>
                      </c:pt>
                      <c:pt idx="21">
                        <c:v>1.12364</c:v>
                      </c:pt>
                      <c:pt idx="22">
                        <c:v>1.15886</c:v>
                      </c:pt>
                      <c:pt idx="23">
                        <c:v>1.1930400000000001</c:v>
                      </c:pt>
                      <c:pt idx="24">
                        <c:v>1.2262299999999999</c:v>
                      </c:pt>
                      <c:pt idx="25">
                        <c:v>1.25848</c:v>
                      </c:pt>
                      <c:pt idx="26">
                        <c:v>1.2898400000000001</c:v>
                      </c:pt>
                      <c:pt idx="27">
                        <c:v>1.3203499999999999</c:v>
                      </c:pt>
                      <c:pt idx="28">
                        <c:v>1.3500399999999999</c:v>
                      </c:pt>
                      <c:pt idx="29">
                        <c:v>1.3789499999999999</c:v>
                      </c:pt>
                      <c:pt idx="30">
                        <c:v>1.4071199999999999</c:v>
                      </c:pt>
                      <c:pt idx="31">
                        <c:v>1.43459</c:v>
                      </c:pt>
                      <c:pt idx="32">
                        <c:v>1.4613700000000001</c:v>
                      </c:pt>
                      <c:pt idx="33">
                        <c:v>1.4875</c:v>
                      </c:pt>
                      <c:pt idx="34">
                        <c:v>1.51301</c:v>
                      </c:pt>
                      <c:pt idx="35">
                        <c:v>1.53793</c:v>
                      </c:pt>
                      <c:pt idx="36">
                        <c:v>1.56227</c:v>
                      </c:pt>
                      <c:pt idx="37">
                        <c:v>1.58606</c:v>
                      </c:pt>
                      <c:pt idx="38">
                        <c:v>1.6093299999999999</c:v>
                      </c:pt>
                      <c:pt idx="39">
                        <c:v>1.63209</c:v>
                      </c:pt>
                      <c:pt idx="40">
                        <c:v>1.6543699999999999</c:v>
                      </c:pt>
                      <c:pt idx="41">
                        <c:v>1.67618</c:v>
                      </c:pt>
                      <c:pt idx="42">
                        <c:v>1.69754</c:v>
                      </c:pt>
                      <c:pt idx="43">
                        <c:v>1.7184699999999999</c:v>
                      </c:pt>
                      <c:pt idx="44">
                        <c:v>1.73898</c:v>
                      </c:pt>
                      <c:pt idx="45">
                        <c:v>1.7591000000000001</c:v>
                      </c:pt>
                      <c:pt idx="46">
                        <c:v>1.7788299999999999</c:v>
                      </c:pt>
                      <c:pt idx="47">
                        <c:v>1.7981799999999999</c:v>
                      </c:pt>
                      <c:pt idx="48">
                        <c:v>1.8171900000000001</c:v>
                      </c:pt>
                      <c:pt idx="49">
                        <c:v>1.8358399999999999</c:v>
                      </c:pt>
                      <c:pt idx="50">
                        <c:v>1.8541700000000001</c:v>
                      </c:pt>
                      <c:pt idx="51">
                        <c:v>1.8721699999999999</c:v>
                      </c:pt>
                      <c:pt idx="52">
                        <c:v>1.8898600000000001</c:v>
                      </c:pt>
                      <c:pt idx="53">
                        <c:v>1.90726</c:v>
                      </c:pt>
                      <c:pt idx="54">
                        <c:v>1.9243699999999999</c:v>
                      </c:pt>
                      <c:pt idx="55">
                        <c:v>1.9412</c:v>
                      </c:pt>
                      <c:pt idx="56">
                        <c:v>1.9577500000000001</c:v>
                      </c:pt>
                      <c:pt idx="57">
                        <c:v>1.9740500000000001</c:v>
                      </c:pt>
                      <c:pt idx="58">
                        <c:v>1.9901</c:v>
                      </c:pt>
                      <c:pt idx="59">
                        <c:v>2.0059</c:v>
                      </c:pt>
                      <c:pt idx="60">
                        <c:v>2.0214699999999999</c:v>
                      </c:pt>
                      <c:pt idx="61">
                        <c:v>2.03681</c:v>
                      </c:pt>
                      <c:pt idx="62">
                        <c:v>2.05193</c:v>
                      </c:pt>
                      <c:pt idx="63">
                        <c:v>2.06684</c:v>
                      </c:pt>
                      <c:pt idx="64">
                        <c:v>2.0815399999999999</c:v>
                      </c:pt>
                      <c:pt idx="65">
                        <c:v>2.0960399999999999</c:v>
                      </c:pt>
                      <c:pt idx="66">
                        <c:v>2.1103499999999999</c:v>
                      </c:pt>
                      <c:pt idx="67">
                        <c:v>2.1244700000000001</c:v>
                      </c:pt>
                      <c:pt idx="68">
                        <c:v>2.1383999999999999</c:v>
                      </c:pt>
                      <c:pt idx="69">
                        <c:v>2.1521599999999999</c:v>
                      </c:pt>
                      <c:pt idx="70">
                        <c:v>2.1657500000000001</c:v>
                      </c:pt>
                      <c:pt idx="71">
                        <c:v>2.1791800000000001</c:v>
                      </c:pt>
                      <c:pt idx="72">
                        <c:v>2.1924399999999999</c:v>
                      </c:pt>
                      <c:pt idx="73">
                        <c:v>2.2055500000000001</c:v>
                      </c:pt>
                      <c:pt idx="74">
                        <c:v>2.2185000000000001</c:v>
                      </c:pt>
                      <c:pt idx="75">
                        <c:v>2.2313100000000001</c:v>
                      </c:pt>
                      <c:pt idx="76">
                        <c:v>2.2439800000000001</c:v>
                      </c:pt>
                      <c:pt idx="77">
                        <c:v>2.25651</c:v>
                      </c:pt>
                      <c:pt idx="78">
                        <c:v>2.2688999999999999</c:v>
                      </c:pt>
                      <c:pt idx="79">
                        <c:v>2.2811699999999999</c:v>
                      </c:pt>
                      <c:pt idx="80">
                        <c:v>2.29331</c:v>
                      </c:pt>
                      <c:pt idx="81">
                        <c:v>2.30532</c:v>
                      </c:pt>
                      <c:pt idx="82">
                        <c:v>2.3172199999999998</c:v>
                      </c:pt>
                      <c:pt idx="83">
                        <c:v>2.3290000000000002</c:v>
                      </c:pt>
                      <c:pt idx="84">
                        <c:v>2.3406699999999998</c:v>
                      </c:pt>
                      <c:pt idx="85">
                        <c:v>2.35223</c:v>
                      </c:pt>
                      <c:pt idx="86">
                        <c:v>2.36368</c:v>
                      </c:pt>
                      <c:pt idx="87">
                        <c:v>2.3750300000000002</c:v>
                      </c:pt>
                      <c:pt idx="88">
                        <c:v>2.3862800000000002</c:v>
                      </c:pt>
                      <c:pt idx="89">
                        <c:v>2.39744</c:v>
                      </c:pt>
                      <c:pt idx="90">
                        <c:v>2.4085000000000001</c:v>
                      </c:pt>
                      <c:pt idx="91">
                        <c:v>2.41947</c:v>
                      </c:pt>
                      <c:pt idx="92">
                        <c:v>2.4303400000000002</c:v>
                      </c:pt>
                      <c:pt idx="93">
                        <c:v>2.4411399999999999</c:v>
                      </c:pt>
                      <c:pt idx="94">
                        <c:v>2.4518399999999998</c:v>
                      </c:pt>
                      <c:pt idx="95">
                        <c:v>2.4624700000000002</c:v>
                      </c:pt>
                      <c:pt idx="96">
                        <c:v>2.47302</c:v>
                      </c:pt>
                      <c:pt idx="97">
                        <c:v>2.4834900000000002</c:v>
                      </c:pt>
                      <c:pt idx="98">
                        <c:v>2.4938799999999999</c:v>
                      </c:pt>
                      <c:pt idx="99">
                        <c:v>2.5042</c:v>
                      </c:pt>
                      <c:pt idx="100">
                        <c:v>2.5144500000000001</c:v>
                      </c:pt>
                      <c:pt idx="101">
                        <c:v>2.5246400000000002</c:v>
                      </c:pt>
                      <c:pt idx="102">
                        <c:v>2.5347499999999998</c:v>
                      </c:pt>
                      <c:pt idx="103">
                        <c:v>2.5448</c:v>
                      </c:pt>
                      <c:pt idx="104">
                        <c:v>2.5547900000000001</c:v>
                      </c:pt>
                      <c:pt idx="105">
                        <c:v>2.5647099999999998</c:v>
                      </c:pt>
                      <c:pt idx="106">
                        <c:v>2.5745800000000001</c:v>
                      </c:pt>
                      <c:pt idx="107">
                        <c:v>2.58439</c:v>
                      </c:pt>
                      <c:pt idx="108">
                        <c:v>2.5941399999999999</c:v>
                      </c:pt>
                      <c:pt idx="109">
                        <c:v>2.6038399999999999</c:v>
                      </c:pt>
                      <c:pt idx="110">
                        <c:v>2.61348</c:v>
                      </c:pt>
                      <c:pt idx="111">
                        <c:v>2.6230799999999999</c:v>
                      </c:pt>
                      <c:pt idx="112">
                        <c:v>2.6326200000000002</c:v>
                      </c:pt>
                      <c:pt idx="113">
                        <c:v>2.6421100000000002</c:v>
                      </c:pt>
                      <c:pt idx="114">
                        <c:v>2.6515599999999999</c:v>
                      </c:pt>
                      <c:pt idx="115">
                        <c:v>2.6609600000000002</c:v>
                      </c:pt>
                      <c:pt idx="116">
                        <c:v>2.6703199999999998</c:v>
                      </c:pt>
                      <c:pt idx="117">
                        <c:v>2.67963</c:v>
                      </c:pt>
                      <c:pt idx="118">
                        <c:v>2.6889099999999999</c:v>
                      </c:pt>
                      <c:pt idx="119">
                        <c:v>2.69814</c:v>
                      </c:pt>
                      <c:pt idx="120">
                        <c:v>2.7073299999999998</c:v>
                      </c:pt>
                      <c:pt idx="121">
                        <c:v>2.7164899999999998</c:v>
                      </c:pt>
                      <c:pt idx="122">
                        <c:v>2.7256100000000001</c:v>
                      </c:pt>
                      <c:pt idx="123">
                        <c:v>2.7346900000000001</c:v>
                      </c:pt>
                      <c:pt idx="124">
                        <c:v>2.7437399999999998</c:v>
                      </c:pt>
                      <c:pt idx="125">
                        <c:v>2.7527499999999998</c:v>
                      </c:pt>
                      <c:pt idx="126">
                        <c:v>2.76173</c:v>
                      </c:pt>
                      <c:pt idx="127">
                        <c:v>2.77068</c:v>
                      </c:pt>
                      <c:pt idx="128">
                        <c:v>2.7796099999999999</c:v>
                      </c:pt>
                      <c:pt idx="129">
                        <c:v>2.7885</c:v>
                      </c:pt>
                      <c:pt idx="130">
                        <c:v>2.7973599999999998</c:v>
                      </c:pt>
                      <c:pt idx="131">
                        <c:v>2.8062</c:v>
                      </c:pt>
                      <c:pt idx="132">
                        <c:v>2.8149999999999999</c:v>
                      </c:pt>
                      <c:pt idx="133">
                        <c:v>2.8237899999999998</c:v>
                      </c:pt>
                      <c:pt idx="134">
                        <c:v>2.8325499999999999</c:v>
                      </c:pt>
                      <c:pt idx="135">
                        <c:v>2.8412799999999998</c:v>
                      </c:pt>
                      <c:pt idx="136">
                        <c:v>2.85</c:v>
                      </c:pt>
                      <c:pt idx="137">
                        <c:v>2.8586900000000002</c:v>
                      </c:pt>
                      <c:pt idx="138">
                        <c:v>2.8673600000000001</c:v>
                      </c:pt>
                      <c:pt idx="139">
                        <c:v>2.87601</c:v>
                      </c:pt>
                      <c:pt idx="140">
                        <c:v>2.88463</c:v>
                      </c:pt>
                      <c:pt idx="141">
                        <c:v>2.8932500000000001</c:v>
                      </c:pt>
                      <c:pt idx="142">
                        <c:v>2.90184</c:v>
                      </c:pt>
                      <c:pt idx="143">
                        <c:v>2.9104100000000002</c:v>
                      </c:pt>
                      <c:pt idx="144">
                        <c:v>2.9189699999999998</c:v>
                      </c:pt>
                      <c:pt idx="145">
                        <c:v>2.9275199999999999</c:v>
                      </c:pt>
                      <c:pt idx="146">
                        <c:v>2.9360499999999998</c:v>
                      </c:pt>
                      <c:pt idx="147">
                        <c:v>2.9445600000000001</c:v>
                      </c:pt>
                      <c:pt idx="148">
                        <c:v>2.9530599999999998</c:v>
                      </c:pt>
                      <c:pt idx="149">
                        <c:v>2.9615499999999999</c:v>
                      </c:pt>
                      <c:pt idx="150">
                        <c:v>2.9700199999999999</c:v>
                      </c:pt>
                      <c:pt idx="151">
                        <c:v>2.9784899999999999</c:v>
                      </c:pt>
                      <c:pt idx="152">
                        <c:v>2.9869400000000002</c:v>
                      </c:pt>
                      <c:pt idx="153">
                        <c:v>2.9953799999999999</c:v>
                      </c:pt>
                      <c:pt idx="154">
                        <c:v>3.0038200000000002</c:v>
                      </c:pt>
                      <c:pt idx="155">
                        <c:v>3.0122399999999998</c:v>
                      </c:pt>
                      <c:pt idx="156">
                        <c:v>3.0206599999999999</c:v>
                      </c:pt>
                      <c:pt idx="157">
                        <c:v>3.0290599999999999</c:v>
                      </c:pt>
                      <c:pt idx="158">
                        <c:v>3.0374599999999998</c:v>
                      </c:pt>
                      <c:pt idx="159">
                        <c:v>3.0458500000000002</c:v>
                      </c:pt>
                      <c:pt idx="160">
                        <c:v>3.0542400000000001</c:v>
                      </c:pt>
                      <c:pt idx="161">
                        <c:v>3.0626199999999999</c:v>
                      </c:pt>
                      <c:pt idx="162">
                        <c:v>3.0710000000000002</c:v>
                      </c:pt>
                      <c:pt idx="163">
                        <c:v>3.0793699999999999</c:v>
                      </c:pt>
                      <c:pt idx="164">
                        <c:v>3.0877400000000002</c:v>
                      </c:pt>
                      <c:pt idx="165">
                        <c:v>3.0960999999999999</c:v>
                      </c:pt>
                      <c:pt idx="166">
                        <c:v>3.10446</c:v>
                      </c:pt>
                      <c:pt idx="167">
                        <c:v>3.1128200000000001</c:v>
                      </c:pt>
                      <c:pt idx="168">
                        <c:v>3.1211700000000002</c:v>
                      </c:pt>
                      <c:pt idx="169">
                        <c:v>3.1295299999999999</c:v>
                      </c:pt>
                      <c:pt idx="170">
                        <c:v>3.13788</c:v>
                      </c:pt>
                      <c:pt idx="171">
                        <c:v>3.1462300000000001</c:v>
                      </c:pt>
                      <c:pt idx="172">
                        <c:v>3.1545899999999998</c:v>
                      </c:pt>
                      <c:pt idx="173">
                        <c:v>3.1629399999999999</c:v>
                      </c:pt>
                      <c:pt idx="174">
                        <c:v>3.1712899999999999</c:v>
                      </c:pt>
                      <c:pt idx="175">
                        <c:v>3.1796500000000001</c:v>
                      </c:pt>
                      <c:pt idx="176">
                        <c:v>3.1880000000000002</c:v>
                      </c:pt>
                      <c:pt idx="177">
                        <c:v>3.1963599999999999</c:v>
                      </c:pt>
                      <c:pt idx="178">
                        <c:v>3.20472</c:v>
                      </c:pt>
                      <c:pt idx="179">
                        <c:v>3.2130800000000002</c:v>
                      </c:pt>
                      <c:pt idx="180">
                        <c:v>3.2214499999999999</c:v>
                      </c:pt>
                      <c:pt idx="181">
                        <c:v>3.2298200000000001</c:v>
                      </c:pt>
                      <c:pt idx="182">
                        <c:v>3.2381899999999999</c:v>
                      </c:pt>
                      <c:pt idx="183">
                        <c:v>3.2465700000000002</c:v>
                      </c:pt>
                      <c:pt idx="184">
                        <c:v>3.2549600000000001</c:v>
                      </c:pt>
                      <c:pt idx="185">
                        <c:v>3.26335</c:v>
                      </c:pt>
                      <c:pt idx="186">
                        <c:v>3.2717399999999999</c:v>
                      </c:pt>
                      <c:pt idx="187">
                        <c:v>3.2801399999999998</c:v>
                      </c:pt>
                      <c:pt idx="188">
                        <c:v>3.2885499999999999</c:v>
                      </c:pt>
                      <c:pt idx="189">
                        <c:v>3.2969599999999999</c:v>
                      </c:pt>
                      <c:pt idx="190">
                        <c:v>3.30538</c:v>
                      </c:pt>
                      <c:pt idx="191">
                        <c:v>3.3138100000000001</c:v>
                      </c:pt>
                      <c:pt idx="192">
                        <c:v>3.3222499999999999</c:v>
                      </c:pt>
                      <c:pt idx="193">
                        <c:v>3.3307000000000002</c:v>
                      </c:pt>
                      <c:pt idx="194">
                        <c:v>3.3391500000000001</c:v>
                      </c:pt>
                      <c:pt idx="195">
                        <c:v>3.34761</c:v>
                      </c:pt>
                      <c:pt idx="196">
                        <c:v>3.35608</c:v>
                      </c:pt>
                      <c:pt idx="197">
                        <c:v>3.3645700000000001</c:v>
                      </c:pt>
                      <c:pt idx="198">
                        <c:v>3.3730600000000002</c:v>
                      </c:pt>
                      <c:pt idx="199">
                        <c:v>3.3815599999999999</c:v>
                      </c:pt>
                      <c:pt idx="200">
                        <c:v>3.3900700000000001</c:v>
                      </c:pt>
                      <c:pt idx="201">
                        <c:v>3.39859</c:v>
                      </c:pt>
                      <c:pt idx="202">
                        <c:v>3.40713</c:v>
                      </c:pt>
                      <c:pt idx="203">
                        <c:v>3.41568</c:v>
                      </c:pt>
                      <c:pt idx="204">
                        <c:v>3.4242300000000001</c:v>
                      </c:pt>
                      <c:pt idx="205">
                        <c:v>3.4327999999999999</c:v>
                      </c:pt>
                      <c:pt idx="206">
                        <c:v>3.4413900000000002</c:v>
                      </c:pt>
                      <c:pt idx="207">
                        <c:v>3.44998</c:v>
                      </c:pt>
                      <c:pt idx="208">
                        <c:v>3.4585900000000001</c:v>
                      </c:pt>
                      <c:pt idx="209">
                        <c:v>3.4672100000000001</c:v>
                      </c:pt>
                      <c:pt idx="210">
                        <c:v>3.4758499999999999</c:v>
                      </c:pt>
                      <c:pt idx="211">
                        <c:v>3.4845000000000002</c:v>
                      </c:pt>
                      <c:pt idx="212">
                        <c:v>3.49316</c:v>
                      </c:pt>
                      <c:pt idx="213">
                        <c:v>3.5018400000000001</c:v>
                      </c:pt>
                      <c:pt idx="214">
                        <c:v>3.5105400000000002</c:v>
                      </c:pt>
                      <c:pt idx="215">
                        <c:v>3.5192399999999999</c:v>
                      </c:pt>
                      <c:pt idx="216">
                        <c:v>3.5279699999999998</c:v>
                      </c:pt>
                      <c:pt idx="217">
                        <c:v>3.5367099999999998</c:v>
                      </c:pt>
                      <c:pt idx="218">
                        <c:v>3.5454699999999999</c:v>
                      </c:pt>
                      <c:pt idx="219">
                        <c:v>3.5542400000000001</c:v>
                      </c:pt>
                      <c:pt idx="220">
                        <c:v>3.5630299999999999</c:v>
                      </c:pt>
                      <c:pt idx="221">
                        <c:v>3.5718299999999998</c:v>
                      </c:pt>
                      <c:pt idx="222">
                        <c:v>3.5806499999999999</c:v>
                      </c:pt>
                      <c:pt idx="223">
                        <c:v>3.5895000000000001</c:v>
                      </c:pt>
                      <c:pt idx="224">
                        <c:v>3.5983499999999999</c:v>
                      </c:pt>
                      <c:pt idx="225">
                        <c:v>3.6072299999999999</c:v>
                      </c:pt>
                      <c:pt idx="226">
                        <c:v>3.61612</c:v>
                      </c:pt>
                      <c:pt idx="227">
                        <c:v>3.6250300000000002</c:v>
                      </c:pt>
                      <c:pt idx="228">
                        <c:v>3.6339600000000001</c:v>
                      </c:pt>
                      <c:pt idx="229">
                        <c:v>3.6429100000000001</c:v>
                      </c:pt>
                      <c:pt idx="230">
                        <c:v>3.6518799999999998</c:v>
                      </c:pt>
                      <c:pt idx="231">
                        <c:v>3.6608700000000001</c:v>
                      </c:pt>
                      <c:pt idx="232">
                        <c:v>3.66988</c:v>
                      </c:pt>
                      <c:pt idx="233">
                        <c:v>3.6789100000000001</c:v>
                      </c:pt>
                      <c:pt idx="234">
                        <c:v>3.6879499999999998</c:v>
                      </c:pt>
                      <c:pt idx="235">
                        <c:v>3.6970200000000002</c:v>
                      </c:pt>
                      <c:pt idx="236">
                        <c:v>3.7061099999999998</c:v>
                      </c:pt>
                      <c:pt idx="237">
                        <c:v>3.71522</c:v>
                      </c:pt>
                      <c:pt idx="238">
                        <c:v>3.7243499999999998</c:v>
                      </c:pt>
                      <c:pt idx="239">
                        <c:v>3.7334999999999998</c:v>
                      </c:pt>
                      <c:pt idx="240">
                        <c:v>3.74268</c:v>
                      </c:pt>
                      <c:pt idx="241">
                        <c:v>3.7518699999999998</c:v>
                      </c:pt>
                      <c:pt idx="242">
                        <c:v>3.7610899999999998</c:v>
                      </c:pt>
                      <c:pt idx="243">
                        <c:v>3.77033</c:v>
                      </c:pt>
                      <c:pt idx="244">
                        <c:v>3.7795899999999998</c:v>
                      </c:pt>
                      <c:pt idx="245">
                        <c:v>3.7888799999999998</c:v>
                      </c:pt>
                      <c:pt idx="246">
                        <c:v>3.7981799999999999</c:v>
                      </c:pt>
                      <c:pt idx="247">
                        <c:v>3.8075100000000002</c:v>
                      </c:pt>
                      <c:pt idx="248">
                        <c:v>3.8168700000000002</c:v>
                      </c:pt>
                      <c:pt idx="249">
                        <c:v>3.8262499999999999</c:v>
                      </c:pt>
                      <c:pt idx="250">
                        <c:v>3.8356499999999998</c:v>
                      </c:pt>
                      <c:pt idx="251">
                        <c:v>3.8450700000000002</c:v>
                      </c:pt>
                      <c:pt idx="252">
                        <c:v>3.8545199999999999</c:v>
                      </c:pt>
                      <c:pt idx="253">
                        <c:v>3.8639999999999999</c:v>
                      </c:pt>
                      <c:pt idx="254">
                        <c:v>3.8734999999999999</c:v>
                      </c:pt>
                      <c:pt idx="255">
                        <c:v>3.8830200000000001</c:v>
                      </c:pt>
                      <c:pt idx="256">
                        <c:v>3.8925700000000001</c:v>
                      </c:pt>
                      <c:pt idx="257">
                        <c:v>3.9021400000000002</c:v>
                      </c:pt>
                      <c:pt idx="258">
                        <c:v>3.91174</c:v>
                      </c:pt>
                      <c:pt idx="259">
                        <c:v>3.92137</c:v>
                      </c:pt>
                      <c:pt idx="260">
                        <c:v>3.9310200000000002</c:v>
                      </c:pt>
                      <c:pt idx="261">
                        <c:v>3.9407000000000001</c:v>
                      </c:pt>
                      <c:pt idx="262">
                        <c:v>3.9504000000000001</c:v>
                      </c:pt>
                      <c:pt idx="263">
                        <c:v>3.9601299999999999</c:v>
                      </c:pt>
                      <c:pt idx="264">
                        <c:v>3.9698899999999999</c:v>
                      </c:pt>
                      <c:pt idx="265">
                        <c:v>3.9796800000000001</c:v>
                      </c:pt>
                      <c:pt idx="266">
                        <c:v>3.98949</c:v>
                      </c:pt>
                      <c:pt idx="267">
                        <c:v>3.9993300000000001</c:v>
                      </c:pt>
                      <c:pt idx="268">
                        <c:v>4.0091900000000003</c:v>
                      </c:pt>
                      <c:pt idx="269">
                        <c:v>4.0190900000000003</c:v>
                      </c:pt>
                      <c:pt idx="270">
                        <c:v>4.0290100000000004</c:v>
                      </c:pt>
                      <c:pt idx="271">
                        <c:v>4.0389600000000003</c:v>
                      </c:pt>
                      <c:pt idx="272">
                        <c:v>4.04894</c:v>
                      </c:pt>
                      <c:pt idx="273">
                        <c:v>4.0589500000000003</c:v>
                      </c:pt>
                      <c:pt idx="274">
                        <c:v>4.0689799999999998</c:v>
                      </c:pt>
                      <c:pt idx="275">
                        <c:v>4.0790499999999996</c:v>
                      </c:pt>
                      <c:pt idx="276">
                        <c:v>4.0891400000000004</c:v>
                      </c:pt>
                      <c:pt idx="277">
                        <c:v>4.0992699999999997</c:v>
                      </c:pt>
                      <c:pt idx="278">
                        <c:v>4.1094200000000001</c:v>
                      </c:pt>
                      <c:pt idx="279">
                        <c:v>4.1196000000000002</c:v>
                      </c:pt>
                      <c:pt idx="280">
                        <c:v>4.1298199999999996</c:v>
                      </c:pt>
                      <c:pt idx="281">
                        <c:v>4.1400600000000001</c:v>
                      </c:pt>
                      <c:pt idx="282">
                        <c:v>4.1503300000000003</c:v>
                      </c:pt>
                      <c:pt idx="283">
                        <c:v>4.1606399999999999</c:v>
                      </c:pt>
                      <c:pt idx="284">
                        <c:v>4.1709699999999996</c:v>
                      </c:pt>
                      <c:pt idx="285">
                        <c:v>4.18133</c:v>
                      </c:pt>
                      <c:pt idx="286">
                        <c:v>4.1917299999999997</c:v>
                      </c:pt>
                      <c:pt idx="287">
                        <c:v>4.2021600000000001</c:v>
                      </c:pt>
                      <c:pt idx="288">
                        <c:v>4.2126200000000003</c:v>
                      </c:pt>
                      <c:pt idx="289">
                        <c:v>4.2231100000000001</c:v>
                      </c:pt>
                      <c:pt idx="290">
                        <c:v>4.2336299999999998</c:v>
                      </c:pt>
                      <c:pt idx="291">
                        <c:v>4.2441800000000001</c:v>
                      </c:pt>
                      <c:pt idx="292">
                        <c:v>4.2547699999999997</c:v>
                      </c:pt>
                      <c:pt idx="293">
                        <c:v>4.26539</c:v>
                      </c:pt>
                      <c:pt idx="294">
                        <c:v>4.2760400000000001</c:v>
                      </c:pt>
                      <c:pt idx="295">
                        <c:v>4.2867199999999999</c:v>
                      </c:pt>
                      <c:pt idx="296">
                        <c:v>4.2974399999999999</c:v>
                      </c:pt>
                      <c:pt idx="297">
                        <c:v>4.3081899999999997</c:v>
                      </c:pt>
                      <c:pt idx="298">
                        <c:v>4.3189700000000002</c:v>
                      </c:pt>
                      <c:pt idx="299">
                        <c:v>4.32979</c:v>
                      </c:pt>
                      <c:pt idx="300">
                        <c:v>4.3406399999999996</c:v>
                      </c:pt>
                      <c:pt idx="301">
                        <c:v>4.3515199999999998</c:v>
                      </c:pt>
                      <c:pt idx="302">
                        <c:v>4.3624400000000003</c:v>
                      </c:pt>
                      <c:pt idx="303">
                        <c:v>4.3733899999999997</c:v>
                      </c:pt>
                      <c:pt idx="304">
                        <c:v>4.3843800000000002</c:v>
                      </c:pt>
                      <c:pt idx="305">
                        <c:v>4.3954000000000004</c:v>
                      </c:pt>
                      <c:pt idx="306">
                        <c:v>4.4064500000000004</c:v>
                      </c:pt>
                      <c:pt idx="307">
                        <c:v>4.4175399999999998</c:v>
                      </c:pt>
                      <c:pt idx="308">
                        <c:v>4.4286700000000003</c:v>
                      </c:pt>
                      <c:pt idx="309">
                        <c:v>4.4398299999999997</c:v>
                      </c:pt>
                      <c:pt idx="310">
                        <c:v>4.4510199999999998</c:v>
                      </c:pt>
                      <c:pt idx="311">
                        <c:v>4.46225</c:v>
                      </c:pt>
                      <c:pt idx="312">
                        <c:v>4.4735199999999997</c:v>
                      </c:pt>
                      <c:pt idx="313">
                        <c:v>4.48482</c:v>
                      </c:pt>
                      <c:pt idx="314">
                        <c:v>4.4961599999999997</c:v>
                      </c:pt>
                      <c:pt idx="315">
                        <c:v>4.50753</c:v>
                      </c:pt>
                      <c:pt idx="316">
                        <c:v>4.5189399999999997</c:v>
                      </c:pt>
                      <c:pt idx="317">
                        <c:v>4.5303899999999997</c:v>
                      </c:pt>
                      <c:pt idx="318">
                        <c:v>4.5418700000000003</c:v>
                      </c:pt>
                      <c:pt idx="319">
                        <c:v>4.5533900000000003</c:v>
                      </c:pt>
                      <c:pt idx="320">
                        <c:v>4.5649499999999996</c:v>
                      </c:pt>
                      <c:pt idx="321">
                        <c:v>4.5765399999999996</c:v>
                      </c:pt>
                      <c:pt idx="322">
                        <c:v>4.5881800000000004</c:v>
                      </c:pt>
                      <c:pt idx="323">
                        <c:v>4.5998400000000004</c:v>
                      </c:pt>
                      <c:pt idx="324">
                        <c:v>4.6115500000000003</c:v>
                      </c:pt>
                      <c:pt idx="325">
                        <c:v>4.6232899999999999</c:v>
                      </c:pt>
                      <c:pt idx="326">
                        <c:v>4.6350800000000003</c:v>
                      </c:pt>
                      <c:pt idx="327">
                        <c:v>4.64689</c:v>
                      </c:pt>
                      <c:pt idx="328">
                        <c:v>4.6587500000000004</c:v>
                      </c:pt>
                      <c:pt idx="329">
                        <c:v>4.6706500000000002</c:v>
                      </c:pt>
                      <c:pt idx="330">
                        <c:v>4.6825799999999997</c:v>
                      </c:pt>
                      <c:pt idx="331">
                        <c:v>4.6945600000000001</c:v>
                      </c:pt>
                      <c:pt idx="332">
                        <c:v>4.7065700000000001</c:v>
                      </c:pt>
                      <c:pt idx="333">
                        <c:v>4.7186199999999996</c:v>
                      </c:pt>
                      <c:pt idx="334">
                        <c:v>4.7307100000000002</c:v>
                      </c:pt>
                      <c:pt idx="335">
                        <c:v>4.7428400000000002</c:v>
                      </c:pt>
                      <c:pt idx="336">
                        <c:v>4.7550100000000004</c:v>
                      </c:pt>
                      <c:pt idx="337">
                        <c:v>4.76722</c:v>
                      </c:pt>
                      <c:pt idx="338">
                        <c:v>4.7794699999999999</c:v>
                      </c:pt>
                      <c:pt idx="339">
                        <c:v>4.7917500000000004</c:v>
                      </c:pt>
                      <c:pt idx="340">
                        <c:v>4.8040799999999999</c:v>
                      </c:pt>
                      <c:pt idx="341">
                        <c:v>4.8164499999999997</c:v>
                      </c:pt>
                      <c:pt idx="342">
                        <c:v>4.8288599999999997</c:v>
                      </c:pt>
                      <c:pt idx="343">
                        <c:v>4.84131</c:v>
                      </c:pt>
                      <c:pt idx="344">
                        <c:v>4.8537999999999997</c:v>
                      </c:pt>
                      <c:pt idx="345">
                        <c:v>4.8663299999999996</c:v>
                      </c:pt>
                      <c:pt idx="346">
                        <c:v>4.8788999999999998</c:v>
                      </c:pt>
                      <c:pt idx="347">
                        <c:v>4.8915100000000002</c:v>
                      </c:pt>
                      <c:pt idx="348">
                        <c:v>4.9041699999999997</c:v>
                      </c:pt>
                      <c:pt idx="349">
                        <c:v>4.9168599999999998</c:v>
                      </c:pt>
                      <c:pt idx="350">
                        <c:v>4.9295999999999998</c:v>
                      </c:pt>
                      <c:pt idx="351">
                        <c:v>4.9423700000000004</c:v>
                      </c:pt>
                      <c:pt idx="352">
                        <c:v>4.95519</c:v>
                      </c:pt>
                      <c:pt idx="353">
                        <c:v>4.9680499999999999</c:v>
                      </c:pt>
                      <c:pt idx="354">
                        <c:v>4.9809599999999996</c:v>
                      </c:pt>
                      <c:pt idx="355">
                        <c:v>4.9939</c:v>
                      </c:pt>
                      <c:pt idx="356">
                        <c:v>5.0068900000000003</c:v>
                      </c:pt>
                      <c:pt idx="357">
                        <c:v>5.0199199999999999</c:v>
                      </c:pt>
                      <c:pt idx="358">
                        <c:v>5.0329899999999999</c:v>
                      </c:pt>
                      <c:pt idx="359">
                        <c:v>5.0461099999999997</c:v>
                      </c:pt>
                      <c:pt idx="360">
                        <c:v>5.0592699999999997</c:v>
                      </c:pt>
                      <c:pt idx="361">
                        <c:v>5.07247</c:v>
                      </c:pt>
                      <c:pt idx="362">
                        <c:v>5.0857099999999997</c:v>
                      </c:pt>
                      <c:pt idx="363">
                        <c:v>5.0990000000000002</c:v>
                      </c:pt>
                      <c:pt idx="364">
                        <c:v>5.11233</c:v>
                      </c:pt>
                      <c:pt idx="365">
                        <c:v>5.1257099999999998</c:v>
                      </c:pt>
                      <c:pt idx="366">
                        <c:v>5.1391200000000001</c:v>
                      </c:pt>
                      <c:pt idx="367">
                        <c:v>5.15259</c:v>
                      </c:pt>
                      <c:pt idx="368">
                        <c:v>5.1660899999999996</c:v>
                      </c:pt>
                      <c:pt idx="369">
                        <c:v>5.17964</c:v>
                      </c:pt>
                      <c:pt idx="370">
                        <c:v>5.1932299999999998</c:v>
                      </c:pt>
                      <c:pt idx="371">
                        <c:v>5.2068700000000003</c:v>
                      </c:pt>
                      <c:pt idx="372">
                        <c:v>5.2205500000000002</c:v>
                      </c:pt>
                      <c:pt idx="373">
                        <c:v>5.23428</c:v>
                      </c:pt>
                      <c:pt idx="374">
                        <c:v>5.2480500000000001</c:v>
                      </c:pt>
                      <c:pt idx="375">
                        <c:v>5.26187</c:v>
                      </c:pt>
                      <c:pt idx="376">
                        <c:v>5.2757300000000003</c:v>
                      </c:pt>
                      <c:pt idx="377">
                        <c:v>5.2896299999999998</c:v>
                      </c:pt>
                      <c:pt idx="378">
                        <c:v>5.3035800000000002</c:v>
                      </c:pt>
                      <c:pt idx="379">
                        <c:v>5.3175800000000004</c:v>
                      </c:pt>
                      <c:pt idx="380">
                        <c:v>5.33162</c:v>
                      </c:pt>
                      <c:pt idx="381">
                        <c:v>5.3457100000000004</c:v>
                      </c:pt>
                      <c:pt idx="382">
                        <c:v>5.3598400000000002</c:v>
                      </c:pt>
                      <c:pt idx="383">
                        <c:v>5.3740199999999998</c:v>
                      </c:pt>
                      <c:pt idx="384">
                        <c:v>5.3882399999999997</c:v>
                      </c:pt>
                      <c:pt idx="385">
                        <c:v>5.4025100000000004</c:v>
                      </c:pt>
                      <c:pt idx="386">
                        <c:v>5.4168200000000004</c:v>
                      </c:pt>
                      <c:pt idx="387">
                        <c:v>5.4311800000000003</c:v>
                      </c:pt>
                      <c:pt idx="388">
                        <c:v>5.4455900000000002</c:v>
                      </c:pt>
                      <c:pt idx="389">
                        <c:v>5.4600499999999998</c:v>
                      </c:pt>
                      <c:pt idx="390">
                        <c:v>5.4745499999999998</c:v>
                      </c:pt>
                      <c:pt idx="391">
                        <c:v>5.48909</c:v>
                      </c:pt>
                      <c:pt idx="392">
                        <c:v>5.5036800000000001</c:v>
                      </c:pt>
                      <c:pt idx="393">
                        <c:v>5.5183200000000001</c:v>
                      </c:pt>
                      <c:pt idx="394">
                        <c:v>5.53301</c:v>
                      </c:pt>
                      <c:pt idx="395">
                        <c:v>5.5477400000000001</c:v>
                      </c:pt>
                      <c:pt idx="396">
                        <c:v>5.5625200000000001</c:v>
                      </c:pt>
                      <c:pt idx="397">
                        <c:v>5.57735</c:v>
                      </c:pt>
                      <c:pt idx="398">
                        <c:v>5.5922200000000002</c:v>
                      </c:pt>
                      <c:pt idx="399">
                        <c:v>5.6071499999999999</c:v>
                      </c:pt>
                      <c:pt idx="400">
                        <c:v>5.6221100000000002</c:v>
                      </c:pt>
                      <c:pt idx="401">
                        <c:v>5.63713</c:v>
                      </c:pt>
                      <c:pt idx="402">
                        <c:v>5.65219</c:v>
                      </c:pt>
                      <c:pt idx="403">
                        <c:v>5.6673099999999996</c:v>
                      </c:pt>
                      <c:pt idx="404">
                        <c:v>5.6824700000000004</c:v>
                      </c:pt>
                      <c:pt idx="405">
                        <c:v>5.6976699999999996</c:v>
                      </c:pt>
                      <c:pt idx="406">
                        <c:v>5.7129300000000001</c:v>
                      </c:pt>
                      <c:pt idx="407">
                        <c:v>5.7282299999999999</c:v>
                      </c:pt>
                      <c:pt idx="408">
                        <c:v>5.7435799999999997</c:v>
                      </c:pt>
                      <c:pt idx="409">
                        <c:v>5.7589800000000002</c:v>
                      </c:pt>
                      <c:pt idx="410">
                        <c:v>5.7744299999999997</c:v>
                      </c:pt>
                      <c:pt idx="411">
                        <c:v>5.7899200000000004</c:v>
                      </c:pt>
                      <c:pt idx="412">
                        <c:v>5.8054600000000001</c:v>
                      </c:pt>
                      <c:pt idx="413">
                        <c:v>5.8210600000000001</c:v>
                      </c:pt>
                      <c:pt idx="414">
                        <c:v>5.8367000000000004</c:v>
                      </c:pt>
                      <c:pt idx="415">
                        <c:v>5.8523800000000001</c:v>
                      </c:pt>
                      <c:pt idx="416">
                        <c:v>5.8681200000000002</c:v>
                      </c:pt>
                      <c:pt idx="417">
                        <c:v>5.8839100000000002</c:v>
                      </c:pt>
                      <c:pt idx="418">
                        <c:v>5.8997400000000004</c:v>
                      </c:pt>
                      <c:pt idx="419">
                        <c:v>5.9156300000000002</c:v>
                      </c:pt>
                      <c:pt idx="420">
                        <c:v>5.9315600000000002</c:v>
                      </c:pt>
                      <c:pt idx="421">
                        <c:v>5.94754</c:v>
                      </c:pt>
                      <c:pt idx="422">
                        <c:v>5.9635699999999998</c:v>
                      </c:pt>
                      <c:pt idx="423">
                        <c:v>5.9796500000000004</c:v>
                      </c:pt>
                      <c:pt idx="424">
                        <c:v>5.9957799999999999</c:v>
                      </c:pt>
                      <c:pt idx="425">
                        <c:v>6.0119600000000002</c:v>
                      </c:pt>
                      <c:pt idx="426">
                        <c:v>6.0281799999999999</c:v>
                      </c:pt>
                      <c:pt idx="427">
                        <c:v>6.0444599999999999</c:v>
                      </c:pt>
                      <c:pt idx="428">
                        <c:v>6.0607800000000003</c:v>
                      </c:pt>
                      <c:pt idx="429">
                        <c:v>6.0771600000000001</c:v>
                      </c:pt>
                      <c:pt idx="430">
                        <c:v>6.0935800000000002</c:v>
                      </c:pt>
                      <c:pt idx="431">
                        <c:v>6.1100599999999998</c:v>
                      </c:pt>
                      <c:pt idx="432">
                        <c:v>6.1265799999999997</c:v>
                      </c:pt>
                      <c:pt idx="433">
                        <c:v>6.1431500000000003</c:v>
                      </c:pt>
                      <c:pt idx="434">
                        <c:v>6.15977</c:v>
                      </c:pt>
                      <c:pt idx="435">
                        <c:v>6.17645</c:v>
                      </c:pt>
                      <c:pt idx="436">
                        <c:v>6.1931700000000003</c:v>
                      </c:pt>
                      <c:pt idx="437">
                        <c:v>6.2099399999999996</c:v>
                      </c:pt>
                      <c:pt idx="438">
                        <c:v>6.2267599999999996</c:v>
                      </c:pt>
                      <c:pt idx="439">
                        <c:v>6.2436299999999996</c:v>
                      </c:pt>
                      <c:pt idx="440">
                        <c:v>6.2605500000000003</c:v>
                      </c:pt>
                      <c:pt idx="441">
                        <c:v>6.27752</c:v>
                      </c:pt>
                      <c:pt idx="442">
                        <c:v>6.2945399999999996</c:v>
                      </c:pt>
                      <c:pt idx="443">
                        <c:v>6.3116099999999999</c:v>
                      </c:pt>
                      <c:pt idx="444">
                        <c:v>6.3287300000000002</c:v>
                      </c:pt>
                      <c:pt idx="445">
                        <c:v>6.3459000000000003</c:v>
                      </c:pt>
                      <c:pt idx="446">
                        <c:v>6.3631200000000003</c:v>
                      </c:pt>
                      <c:pt idx="447">
                        <c:v>6.3803900000000002</c:v>
                      </c:pt>
                      <c:pt idx="448">
                        <c:v>6.39771</c:v>
                      </c:pt>
                      <c:pt idx="449">
                        <c:v>6.4150799999999997</c:v>
                      </c:pt>
                      <c:pt idx="450">
                        <c:v>6.4325000000000001</c:v>
                      </c:pt>
                      <c:pt idx="451">
                        <c:v>6.4499700000000004</c:v>
                      </c:pt>
                      <c:pt idx="452">
                        <c:v>6.4674800000000001</c:v>
                      </c:pt>
                      <c:pt idx="453">
                        <c:v>6.4850500000000002</c:v>
                      </c:pt>
                      <c:pt idx="454">
                        <c:v>6.5026700000000002</c:v>
                      </c:pt>
                      <c:pt idx="455">
                        <c:v>6.52034</c:v>
                      </c:pt>
                      <c:pt idx="456">
                        <c:v>6.5380599999999998</c:v>
                      </c:pt>
                      <c:pt idx="457">
                        <c:v>6.5558300000000003</c:v>
                      </c:pt>
                      <c:pt idx="458">
                        <c:v>6.5736499999999998</c:v>
                      </c:pt>
                      <c:pt idx="459">
                        <c:v>6.59152</c:v>
                      </c:pt>
                      <c:pt idx="460">
                        <c:v>6.6094400000000002</c:v>
                      </c:pt>
                      <c:pt idx="461">
                        <c:v>6.6273999999999997</c:v>
                      </c:pt>
                      <c:pt idx="462">
                        <c:v>6.6454199999999997</c:v>
                      </c:pt>
                      <c:pt idx="463">
                        <c:v>6.6634900000000004</c:v>
                      </c:pt>
                      <c:pt idx="464">
                        <c:v>6.68161</c:v>
                      </c:pt>
                      <c:pt idx="465">
                        <c:v>6.6997799999999996</c:v>
                      </c:pt>
                      <c:pt idx="466">
                        <c:v>6.718</c:v>
                      </c:pt>
                      <c:pt idx="467">
                        <c:v>6.7362599999999997</c:v>
                      </c:pt>
                      <c:pt idx="468">
                        <c:v>6.7545799999999998</c:v>
                      </c:pt>
                      <c:pt idx="469">
                        <c:v>6.7729499999999998</c:v>
                      </c:pt>
                      <c:pt idx="470">
                        <c:v>6.7913600000000001</c:v>
                      </c:pt>
                      <c:pt idx="471">
                        <c:v>6.8098299999999998</c:v>
                      </c:pt>
                      <c:pt idx="472">
                        <c:v>6.8283500000000004</c:v>
                      </c:pt>
                      <c:pt idx="473">
                        <c:v>6.8469100000000003</c:v>
                      </c:pt>
                      <c:pt idx="474">
                        <c:v>6.8655299999999997</c:v>
                      </c:pt>
                      <c:pt idx="475">
                        <c:v>6.8841900000000003</c:v>
                      </c:pt>
                      <c:pt idx="476">
                        <c:v>6.9028999999999998</c:v>
                      </c:pt>
                      <c:pt idx="477">
                        <c:v>6.9216699999999998</c:v>
                      </c:pt>
                      <c:pt idx="478">
                        <c:v>6.94048</c:v>
                      </c:pt>
                      <c:pt idx="479">
                        <c:v>6.9593400000000001</c:v>
                      </c:pt>
                      <c:pt idx="480">
                        <c:v>6.9782500000000001</c:v>
                      </c:pt>
                      <c:pt idx="481">
                        <c:v>6.9972099999999999</c:v>
                      </c:pt>
                      <c:pt idx="482">
                        <c:v>7.0162199999999997</c:v>
                      </c:pt>
                      <c:pt idx="483">
                        <c:v>7.0352800000000002</c:v>
                      </c:pt>
                      <c:pt idx="484">
                        <c:v>7.0543800000000001</c:v>
                      </c:pt>
                      <c:pt idx="485">
                        <c:v>7.0735400000000004</c:v>
                      </c:pt>
                      <c:pt idx="486">
                        <c:v>7.09274</c:v>
                      </c:pt>
                      <c:pt idx="487">
                        <c:v>7.1120000000000001</c:v>
                      </c:pt>
                      <c:pt idx="488">
                        <c:v>7.1313000000000004</c:v>
                      </c:pt>
                      <c:pt idx="489">
                        <c:v>7.1506499999999997</c:v>
                      </c:pt>
                      <c:pt idx="490">
                        <c:v>7.1700499999999998</c:v>
                      </c:pt>
                      <c:pt idx="491">
                        <c:v>7.1894900000000002</c:v>
                      </c:pt>
                      <c:pt idx="492">
                        <c:v>7.20899</c:v>
                      </c:pt>
                      <c:pt idx="493">
                        <c:v>7.2285300000000001</c:v>
                      </c:pt>
                      <c:pt idx="494">
                        <c:v>7.2481200000000001</c:v>
                      </c:pt>
                      <c:pt idx="495">
                        <c:v>7.26776</c:v>
                      </c:pt>
                      <c:pt idx="496">
                        <c:v>7.2874499999999998</c:v>
                      </c:pt>
                      <c:pt idx="497">
                        <c:v>7.3071799999999998</c:v>
                      </c:pt>
                      <c:pt idx="498">
                        <c:v>7.3269599999999997</c:v>
                      </c:pt>
                      <c:pt idx="499">
                        <c:v>7.3467900000000004</c:v>
                      </c:pt>
                      <c:pt idx="500">
                        <c:v>7.3666700000000001</c:v>
                      </c:pt>
                      <c:pt idx="501">
                        <c:v>7.38659</c:v>
                      </c:pt>
                      <c:pt idx="502">
                        <c:v>7.4065599999999998</c:v>
                      </c:pt>
                      <c:pt idx="503">
                        <c:v>7.4265800000000004</c:v>
                      </c:pt>
                      <c:pt idx="504">
                        <c:v>7.4466400000000004</c:v>
                      </c:pt>
                      <c:pt idx="505">
                        <c:v>7.4667500000000002</c:v>
                      </c:pt>
                      <c:pt idx="506">
                        <c:v>7.48691</c:v>
                      </c:pt>
                      <c:pt idx="507">
                        <c:v>7.5071099999999999</c:v>
                      </c:pt>
                      <c:pt idx="508">
                        <c:v>7.5273599999999998</c:v>
                      </c:pt>
                      <c:pt idx="509">
                        <c:v>7.5476599999999996</c:v>
                      </c:pt>
                      <c:pt idx="510">
                        <c:v>7.5679999999999996</c:v>
                      </c:pt>
                      <c:pt idx="511">
                        <c:v>7.5883799999999999</c:v>
                      </c:pt>
                      <c:pt idx="512">
                        <c:v>7.6088100000000001</c:v>
                      </c:pt>
                      <c:pt idx="513">
                        <c:v>7.6292900000000001</c:v>
                      </c:pt>
                      <c:pt idx="514">
                        <c:v>7.6498100000000004</c:v>
                      </c:pt>
                      <c:pt idx="515">
                        <c:v>7.6703700000000001</c:v>
                      </c:pt>
                      <c:pt idx="516">
                        <c:v>7.6909799999999997</c:v>
                      </c:pt>
                      <c:pt idx="517">
                        <c:v>7.7116400000000001</c:v>
                      </c:pt>
                      <c:pt idx="518">
                        <c:v>7.7323399999999998</c:v>
                      </c:pt>
                      <c:pt idx="519">
                        <c:v>7.7530799999999997</c:v>
                      </c:pt>
                      <c:pt idx="520">
                        <c:v>7.7738699999999996</c:v>
                      </c:pt>
                      <c:pt idx="521">
                        <c:v>7.7946999999999997</c:v>
                      </c:pt>
                      <c:pt idx="522">
                        <c:v>7.8155700000000001</c:v>
                      </c:pt>
                      <c:pt idx="523">
                        <c:v>7.8364799999999999</c:v>
                      </c:pt>
                      <c:pt idx="524">
                        <c:v>7.8574400000000004</c:v>
                      </c:pt>
                      <c:pt idx="525">
                        <c:v>7.87845</c:v>
                      </c:pt>
                      <c:pt idx="526">
                        <c:v>7.8994900000000001</c:v>
                      </c:pt>
                      <c:pt idx="527">
                        <c:v>7.9205800000000002</c:v>
                      </c:pt>
                      <c:pt idx="528">
                        <c:v>7.9417099999999996</c:v>
                      </c:pt>
                      <c:pt idx="529">
                        <c:v>7.9628800000000002</c:v>
                      </c:pt>
                      <c:pt idx="530">
                        <c:v>7.9840900000000001</c:v>
                      </c:pt>
                      <c:pt idx="531">
                        <c:v>8.00535</c:v>
                      </c:pt>
                      <c:pt idx="532">
                        <c:v>8.0266500000000001</c:v>
                      </c:pt>
                      <c:pt idx="533">
                        <c:v>8.0479800000000008</c:v>
                      </c:pt>
                      <c:pt idx="534">
                        <c:v>8.0693599999999996</c:v>
                      </c:pt>
                      <c:pt idx="535">
                        <c:v>8.0907800000000005</c:v>
                      </c:pt>
                      <c:pt idx="536">
                        <c:v>8.1122499999999995</c:v>
                      </c:pt>
                      <c:pt idx="537">
                        <c:v>8.1337499999999991</c:v>
                      </c:pt>
                      <c:pt idx="538">
                        <c:v>8.1552900000000008</c:v>
                      </c:pt>
                      <c:pt idx="539">
                        <c:v>8.1768699999999992</c:v>
                      </c:pt>
                      <c:pt idx="540">
                        <c:v>8.1984999999999992</c:v>
                      </c:pt>
                      <c:pt idx="541">
                        <c:v>8.2201599999999999</c:v>
                      </c:pt>
                      <c:pt idx="542">
                        <c:v>8.2418600000000009</c:v>
                      </c:pt>
                      <c:pt idx="543">
                        <c:v>8.2636099999999999</c:v>
                      </c:pt>
                      <c:pt idx="544">
                        <c:v>8.2853899999999996</c:v>
                      </c:pt>
                      <c:pt idx="545">
                        <c:v>8.3072099999999995</c:v>
                      </c:pt>
                      <c:pt idx="546">
                        <c:v>8.3290699999999998</c:v>
                      </c:pt>
                      <c:pt idx="547">
                        <c:v>8.3509700000000002</c:v>
                      </c:pt>
                      <c:pt idx="548">
                        <c:v>8.3729099999999992</c:v>
                      </c:pt>
                      <c:pt idx="549">
                        <c:v>8.3948900000000002</c:v>
                      </c:pt>
                      <c:pt idx="550">
                        <c:v>8.4169</c:v>
                      </c:pt>
                      <c:pt idx="551">
                        <c:v>8.4389500000000002</c:v>
                      </c:pt>
                      <c:pt idx="552">
                        <c:v>8.4610400000000006</c:v>
                      </c:pt>
                      <c:pt idx="553">
                        <c:v>8.4831699999999994</c:v>
                      </c:pt>
                      <c:pt idx="554">
                        <c:v>8.5053400000000003</c:v>
                      </c:pt>
                      <c:pt idx="555">
                        <c:v>8.5275400000000001</c:v>
                      </c:pt>
                      <c:pt idx="556">
                        <c:v>8.5497800000000002</c:v>
                      </c:pt>
                      <c:pt idx="557">
                        <c:v>8.5720600000000005</c:v>
                      </c:pt>
                      <c:pt idx="558">
                        <c:v>8.5943799999999992</c:v>
                      </c:pt>
                      <c:pt idx="559">
                        <c:v>8.6167300000000004</c:v>
                      </c:pt>
                      <c:pt idx="560">
                        <c:v>8.6391200000000001</c:v>
                      </c:pt>
                      <c:pt idx="561">
                        <c:v>8.6615400000000005</c:v>
                      </c:pt>
                      <c:pt idx="562">
                        <c:v>8.6839999999999993</c:v>
                      </c:pt>
                      <c:pt idx="563">
                        <c:v>8.7065000000000001</c:v>
                      </c:pt>
                      <c:pt idx="564">
                        <c:v>8.7290299999999998</c:v>
                      </c:pt>
                      <c:pt idx="565">
                        <c:v>8.7515999999999998</c:v>
                      </c:pt>
                      <c:pt idx="566">
                        <c:v>8.7742100000000001</c:v>
                      </c:pt>
                      <c:pt idx="567">
                        <c:v>8.7968399999999995</c:v>
                      </c:pt>
                      <c:pt idx="568">
                        <c:v>8.8195200000000007</c:v>
                      </c:pt>
                      <c:pt idx="569">
                        <c:v>8.8422300000000007</c:v>
                      </c:pt>
                      <c:pt idx="570">
                        <c:v>8.8649699999999996</c:v>
                      </c:pt>
                      <c:pt idx="571">
                        <c:v>8.8877500000000005</c:v>
                      </c:pt>
                      <c:pt idx="572">
                        <c:v>8.9105600000000003</c:v>
                      </c:pt>
                      <c:pt idx="573">
                        <c:v>8.9334100000000003</c:v>
                      </c:pt>
                      <c:pt idx="574">
                        <c:v>8.9562899999999992</c:v>
                      </c:pt>
                      <c:pt idx="575">
                        <c:v>8.9792000000000005</c:v>
                      </c:pt>
                      <c:pt idx="576">
                        <c:v>9.0021500000000003</c:v>
                      </c:pt>
                      <c:pt idx="577">
                        <c:v>9.0251300000000008</c:v>
                      </c:pt>
                      <c:pt idx="578">
                        <c:v>9.0481499999999997</c:v>
                      </c:pt>
                      <c:pt idx="579">
                        <c:v>9.0711999999999993</c:v>
                      </c:pt>
                      <c:pt idx="580">
                        <c:v>9.0942799999999995</c:v>
                      </c:pt>
                      <c:pt idx="581">
                        <c:v>9.1173900000000003</c:v>
                      </c:pt>
                      <c:pt idx="582">
                        <c:v>9.1405399999999997</c:v>
                      </c:pt>
                      <c:pt idx="583">
                        <c:v>9.1637199999999996</c:v>
                      </c:pt>
                      <c:pt idx="584">
                        <c:v>9.1869300000000003</c:v>
                      </c:pt>
                      <c:pt idx="585">
                        <c:v>9.2101699999999997</c:v>
                      </c:pt>
                      <c:pt idx="586">
                        <c:v>9.2334499999999995</c:v>
                      </c:pt>
                      <c:pt idx="587">
                        <c:v>9.2567500000000003</c:v>
                      </c:pt>
                      <c:pt idx="588">
                        <c:v>9.2800899999999995</c:v>
                      </c:pt>
                      <c:pt idx="589">
                        <c:v>9.3034599999999994</c:v>
                      </c:pt>
                      <c:pt idx="590">
                        <c:v>9.3268599999999999</c:v>
                      </c:pt>
                      <c:pt idx="591">
                        <c:v>9.3502899999999993</c:v>
                      </c:pt>
                      <c:pt idx="592">
                        <c:v>9.3737499999999994</c:v>
                      </c:pt>
                      <c:pt idx="593">
                        <c:v>9.3972499999999997</c:v>
                      </c:pt>
                      <c:pt idx="594">
                        <c:v>9.4207699999999992</c:v>
                      </c:pt>
                      <c:pt idx="595">
                        <c:v>9.4443199999999994</c:v>
                      </c:pt>
                      <c:pt idx="596">
                        <c:v>9.4679000000000002</c:v>
                      </c:pt>
                      <c:pt idx="597">
                        <c:v>9.4915199999999995</c:v>
                      </c:pt>
                      <c:pt idx="598">
                        <c:v>9.5151599999999998</c:v>
                      </c:pt>
                      <c:pt idx="599">
                        <c:v>9.5388300000000008</c:v>
                      </c:pt>
                      <c:pt idx="600">
                        <c:v>9.5625300000000006</c:v>
                      </c:pt>
                      <c:pt idx="601">
                        <c:v>9.5862599999999993</c:v>
                      </c:pt>
                      <c:pt idx="602">
                        <c:v>9.6100200000000005</c:v>
                      </c:pt>
                      <c:pt idx="603">
                        <c:v>9.6338100000000004</c:v>
                      </c:pt>
                      <c:pt idx="604">
                        <c:v>9.6576299999999993</c:v>
                      </c:pt>
                      <c:pt idx="605">
                        <c:v>9.6814699999999991</c:v>
                      </c:pt>
                      <c:pt idx="606">
                        <c:v>9.7053499999999993</c:v>
                      </c:pt>
                      <c:pt idx="607">
                        <c:v>9.7292500000000004</c:v>
                      </c:pt>
                      <c:pt idx="608">
                        <c:v>9.7531800000000004</c:v>
                      </c:pt>
                      <c:pt idx="609">
                        <c:v>9.7771299999999997</c:v>
                      </c:pt>
                      <c:pt idx="610">
                        <c:v>9.8011199999999992</c:v>
                      </c:pt>
                      <c:pt idx="611">
                        <c:v>9.8251299999999997</c:v>
                      </c:pt>
                      <c:pt idx="612">
                        <c:v>9.8491700000000009</c:v>
                      </c:pt>
                      <c:pt idx="613">
                        <c:v>9.8732399999999991</c:v>
                      </c:pt>
                      <c:pt idx="614">
                        <c:v>9.8973300000000002</c:v>
                      </c:pt>
                      <c:pt idx="615">
                        <c:v>9.9214500000000001</c:v>
                      </c:pt>
                      <c:pt idx="616">
                        <c:v>9.9455899999999993</c:v>
                      </c:pt>
                      <c:pt idx="617">
                        <c:v>9.9697700000000005</c:v>
                      </c:pt>
                      <c:pt idx="618">
                        <c:v>9.9939599999999995</c:v>
                      </c:pt>
                      <c:pt idx="619">
                        <c:v>10.018190000000001</c:v>
                      </c:pt>
                      <c:pt idx="620">
                        <c:v>10.042439999999999</c:v>
                      </c:pt>
                      <c:pt idx="621">
                        <c:v>10.06671</c:v>
                      </c:pt>
                      <c:pt idx="622">
                        <c:v>10.091010000000001</c:v>
                      </c:pt>
                      <c:pt idx="623">
                        <c:v>10.11534</c:v>
                      </c:pt>
                      <c:pt idx="624">
                        <c:v>10.13969</c:v>
                      </c:pt>
                      <c:pt idx="625">
                        <c:v>10.164059999999999</c:v>
                      </c:pt>
                      <c:pt idx="626">
                        <c:v>10.188459999999999</c:v>
                      </c:pt>
                      <c:pt idx="627">
                        <c:v>10.21289</c:v>
                      </c:pt>
                      <c:pt idx="628">
                        <c:v>10.23733</c:v>
                      </c:pt>
                      <c:pt idx="629">
                        <c:v>10.261810000000001</c:v>
                      </c:pt>
                      <c:pt idx="630">
                        <c:v>10.286300000000001</c:v>
                      </c:pt>
                      <c:pt idx="631">
                        <c:v>10.31082</c:v>
                      </c:pt>
                      <c:pt idx="632">
                        <c:v>10.335369999999999</c:v>
                      </c:pt>
                      <c:pt idx="633">
                        <c:v>10.35993</c:v>
                      </c:pt>
                      <c:pt idx="634">
                        <c:v>10.38452</c:v>
                      </c:pt>
                      <c:pt idx="635">
                        <c:v>10.409140000000001</c:v>
                      </c:pt>
                      <c:pt idx="636">
                        <c:v>10.433770000000001</c:v>
                      </c:pt>
                      <c:pt idx="637">
                        <c:v>10.45843</c:v>
                      </c:pt>
                      <c:pt idx="638">
                        <c:v>10.48311</c:v>
                      </c:pt>
                      <c:pt idx="639">
                        <c:v>10.507820000000001</c:v>
                      </c:pt>
                      <c:pt idx="640">
                        <c:v>10.532539999999999</c:v>
                      </c:pt>
                      <c:pt idx="641">
                        <c:v>10.55729</c:v>
                      </c:pt>
                      <c:pt idx="642">
                        <c:v>10.58206</c:v>
                      </c:pt>
                      <c:pt idx="643">
                        <c:v>10.60685</c:v>
                      </c:pt>
                      <c:pt idx="644">
                        <c:v>10.63166</c:v>
                      </c:pt>
                      <c:pt idx="645">
                        <c:v>10.65649</c:v>
                      </c:pt>
                      <c:pt idx="646">
                        <c:v>10.68135</c:v>
                      </c:pt>
                      <c:pt idx="647">
                        <c:v>10.70622</c:v>
                      </c:pt>
                      <c:pt idx="648">
                        <c:v>10.731120000000001</c:v>
                      </c:pt>
                      <c:pt idx="649">
                        <c:v>10.756030000000001</c:v>
                      </c:pt>
                      <c:pt idx="650">
                        <c:v>10.78097</c:v>
                      </c:pt>
                      <c:pt idx="651">
                        <c:v>10.80592</c:v>
                      </c:pt>
                      <c:pt idx="652">
                        <c:v>10.8309</c:v>
                      </c:pt>
                      <c:pt idx="653">
                        <c:v>10.85589</c:v>
                      </c:pt>
                      <c:pt idx="654">
                        <c:v>10.88091</c:v>
                      </c:pt>
                      <c:pt idx="655">
                        <c:v>10.905939999999999</c:v>
                      </c:pt>
                      <c:pt idx="656">
                        <c:v>10.930999999999999</c:v>
                      </c:pt>
                      <c:pt idx="657">
                        <c:v>10.95607</c:v>
                      </c:pt>
                      <c:pt idx="658">
                        <c:v>10.981159999999999</c:v>
                      </c:pt>
                      <c:pt idx="659">
                        <c:v>11.006270000000001</c:v>
                      </c:pt>
                      <c:pt idx="660">
                        <c:v>11.0314</c:v>
                      </c:pt>
                      <c:pt idx="661">
                        <c:v>11.05655</c:v>
                      </c:pt>
                      <c:pt idx="662">
                        <c:v>11.081709999999999</c:v>
                      </c:pt>
                      <c:pt idx="663">
                        <c:v>11.1069</c:v>
                      </c:pt>
                      <c:pt idx="664">
                        <c:v>11.132099999999999</c:v>
                      </c:pt>
                      <c:pt idx="665">
                        <c:v>11.157310000000001</c:v>
                      </c:pt>
                      <c:pt idx="666">
                        <c:v>11.182550000000001</c:v>
                      </c:pt>
                      <c:pt idx="667">
                        <c:v>11.207800000000001</c:v>
                      </c:pt>
                      <c:pt idx="668">
                        <c:v>11.23307</c:v>
                      </c:pt>
                      <c:pt idx="669">
                        <c:v>11.25836</c:v>
                      </c:pt>
                      <c:pt idx="670">
                        <c:v>11.283659999999999</c:v>
                      </c:pt>
                      <c:pt idx="671">
                        <c:v>11.30898</c:v>
                      </c:pt>
                      <c:pt idx="672">
                        <c:v>11.33432</c:v>
                      </c:pt>
                      <c:pt idx="673">
                        <c:v>11.359669999999999</c:v>
                      </c:pt>
                      <c:pt idx="674">
                        <c:v>11.38504</c:v>
                      </c:pt>
                      <c:pt idx="675">
                        <c:v>11.41042</c:v>
                      </c:pt>
                      <c:pt idx="676">
                        <c:v>11.43582</c:v>
                      </c:pt>
                      <c:pt idx="677">
                        <c:v>11.46123</c:v>
                      </c:pt>
                      <c:pt idx="678">
                        <c:v>11.486660000000001</c:v>
                      </c:pt>
                      <c:pt idx="679">
                        <c:v>11.51211</c:v>
                      </c:pt>
                      <c:pt idx="680">
                        <c:v>11.537570000000001</c:v>
                      </c:pt>
                      <c:pt idx="681">
                        <c:v>11.563040000000001</c:v>
                      </c:pt>
                      <c:pt idx="682">
                        <c:v>11.58853</c:v>
                      </c:pt>
                      <c:pt idx="683">
                        <c:v>11.614039999999999</c:v>
                      </c:pt>
                      <c:pt idx="684">
                        <c:v>11.63955</c:v>
                      </c:pt>
                      <c:pt idx="685">
                        <c:v>11.66508</c:v>
                      </c:pt>
                      <c:pt idx="686">
                        <c:v>11.690630000000001</c:v>
                      </c:pt>
                      <c:pt idx="687">
                        <c:v>11.716189999999999</c:v>
                      </c:pt>
                      <c:pt idx="688">
                        <c:v>11.741759999999999</c:v>
                      </c:pt>
                      <c:pt idx="689">
                        <c:v>11.767340000000001</c:v>
                      </c:pt>
                      <c:pt idx="690">
                        <c:v>11.79294</c:v>
                      </c:pt>
                      <c:pt idx="691">
                        <c:v>11.81855</c:v>
                      </c:pt>
                      <c:pt idx="692">
                        <c:v>11.84418</c:v>
                      </c:pt>
                      <c:pt idx="693">
                        <c:v>11.869809999999999</c:v>
                      </c:pt>
                      <c:pt idx="694">
                        <c:v>11.89546</c:v>
                      </c:pt>
                      <c:pt idx="695">
                        <c:v>11.92112</c:v>
                      </c:pt>
                      <c:pt idx="696">
                        <c:v>11.94679</c:v>
                      </c:pt>
                      <c:pt idx="697">
                        <c:v>11.972479999999999</c:v>
                      </c:pt>
                      <c:pt idx="698">
                        <c:v>11.99817</c:v>
                      </c:pt>
                      <c:pt idx="699">
                        <c:v>12.02388</c:v>
                      </c:pt>
                      <c:pt idx="700">
                        <c:v>12.0496</c:v>
                      </c:pt>
                      <c:pt idx="701">
                        <c:v>12.075329999999999</c:v>
                      </c:pt>
                      <c:pt idx="702">
                        <c:v>12.10107</c:v>
                      </c:pt>
                      <c:pt idx="703">
                        <c:v>12.12682</c:v>
                      </c:pt>
                      <c:pt idx="704">
                        <c:v>12.15258</c:v>
                      </c:pt>
                      <c:pt idx="705">
                        <c:v>12.17835</c:v>
                      </c:pt>
                      <c:pt idx="706">
                        <c:v>12.204140000000001</c:v>
                      </c:pt>
                      <c:pt idx="707">
                        <c:v>12.22993</c:v>
                      </c:pt>
                      <c:pt idx="708">
                        <c:v>12.25573</c:v>
                      </c:pt>
                      <c:pt idx="709">
                        <c:v>12.28154</c:v>
                      </c:pt>
                      <c:pt idx="710">
                        <c:v>12.307359999999999</c:v>
                      </c:pt>
                      <c:pt idx="711">
                        <c:v>12.33319</c:v>
                      </c:pt>
                      <c:pt idx="712">
                        <c:v>12.359030000000001</c:v>
                      </c:pt>
                      <c:pt idx="713">
                        <c:v>12.384880000000001</c:v>
                      </c:pt>
                      <c:pt idx="714">
                        <c:v>12.410740000000001</c:v>
                      </c:pt>
                      <c:pt idx="715">
                        <c:v>12.4366</c:v>
                      </c:pt>
                      <c:pt idx="716">
                        <c:v>12.46247</c:v>
                      </c:pt>
                      <c:pt idx="717">
                        <c:v>12.48836</c:v>
                      </c:pt>
                      <c:pt idx="718">
                        <c:v>12.514239999999999</c:v>
                      </c:pt>
                      <c:pt idx="719">
                        <c:v>12.540139999999999</c:v>
                      </c:pt>
                      <c:pt idx="720">
                        <c:v>12.566050000000001</c:v>
                      </c:pt>
                      <c:pt idx="721">
                        <c:v>12.59196</c:v>
                      </c:pt>
                      <c:pt idx="722">
                        <c:v>12.61788</c:v>
                      </c:pt>
                      <c:pt idx="723">
                        <c:v>12.64381</c:v>
                      </c:pt>
                      <c:pt idx="724">
                        <c:v>12.669739999999999</c:v>
                      </c:pt>
                      <c:pt idx="725">
                        <c:v>12.695679999999999</c:v>
                      </c:pt>
                      <c:pt idx="726">
                        <c:v>12.721629999999999</c:v>
                      </c:pt>
                      <c:pt idx="727">
                        <c:v>12.747579999999999</c:v>
                      </c:pt>
                      <c:pt idx="728">
                        <c:v>12.773540000000001</c:v>
                      </c:pt>
                      <c:pt idx="729">
                        <c:v>12.7995</c:v>
                      </c:pt>
                      <c:pt idx="730">
                        <c:v>12.825469999999999</c:v>
                      </c:pt>
                      <c:pt idx="731">
                        <c:v>12.85145</c:v>
                      </c:pt>
                      <c:pt idx="732">
                        <c:v>12.87743</c:v>
                      </c:pt>
                      <c:pt idx="733">
                        <c:v>12.903420000000001</c:v>
                      </c:pt>
                      <c:pt idx="734">
                        <c:v>12.929410000000001</c:v>
                      </c:pt>
                      <c:pt idx="735">
                        <c:v>12.955410000000001</c:v>
                      </c:pt>
                      <c:pt idx="736">
                        <c:v>12.98141</c:v>
                      </c:pt>
                      <c:pt idx="737">
                        <c:v>13.00742</c:v>
                      </c:pt>
                      <c:pt idx="738">
                        <c:v>13.033429999999999</c:v>
                      </c:pt>
                      <c:pt idx="739">
                        <c:v>13.05944</c:v>
                      </c:pt>
                      <c:pt idx="740">
                        <c:v>13.085459999999999</c:v>
                      </c:pt>
                      <c:pt idx="741">
                        <c:v>13.11149</c:v>
                      </c:pt>
                      <c:pt idx="742">
                        <c:v>13.137510000000001</c:v>
                      </c:pt>
                      <c:pt idx="743">
                        <c:v>13.163539999999999</c:v>
                      </c:pt>
                      <c:pt idx="744">
                        <c:v>13.189579999999999</c:v>
                      </c:pt>
                      <c:pt idx="745">
                        <c:v>13.21561</c:v>
                      </c:pt>
                      <c:pt idx="746">
                        <c:v>13.24165</c:v>
                      </c:pt>
                      <c:pt idx="747">
                        <c:v>13.26769</c:v>
                      </c:pt>
                      <c:pt idx="748">
                        <c:v>13.29374</c:v>
                      </c:pt>
                      <c:pt idx="749">
                        <c:v>13.31978</c:v>
                      </c:pt>
                      <c:pt idx="750">
                        <c:v>13.345829999999999</c:v>
                      </c:pt>
                      <c:pt idx="751">
                        <c:v>13.371880000000001</c:v>
                      </c:pt>
                      <c:pt idx="752">
                        <c:v>13.39794</c:v>
                      </c:pt>
                      <c:pt idx="753">
                        <c:v>13.42399</c:v>
                      </c:pt>
                      <c:pt idx="754">
                        <c:v>13.450049999999999</c:v>
                      </c:pt>
                      <c:pt idx="755">
                        <c:v>13.476100000000001</c:v>
                      </c:pt>
                      <c:pt idx="756">
                        <c:v>13.50216</c:v>
                      </c:pt>
                      <c:pt idx="757">
                        <c:v>13.528219999999999</c:v>
                      </c:pt>
                      <c:pt idx="758">
                        <c:v>13.55428</c:v>
                      </c:pt>
                      <c:pt idx="759">
                        <c:v>13.58034</c:v>
                      </c:pt>
                      <c:pt idx="760">
                        <c:v>13.606400000000001</c:v>
                      </c:pt>
                      <c:pt idx="761">
                        <c:v>13.63246</c:v>
                      </c:pt>
                      <c:pt idx="762">
                        <c:v>13.658530000000001</c:v>
                      </c:pt>
                      <c:pt idx="763">
                        <c:v>13.68459</c:v>
                      </c:pt>
                      <c:pt idx="764">
                        <c:v>13.710649999999999</c:v>
                      </c:pt>
                      <c:pt idx="765">
                        <c:v>13.73671</c:v>
                      </c:pt>
                      <c:pt idx="766">
                        <c:v>13.76277</c:v>
                      </c:pt>
                      <c:pt idx="767">
                        <c:v>13.788819999999999</c:v>
                      </c:pt>
                      <c:pt idx="768">
                        <c:v>13.81488</c:v>
                      </c:pt>
                      <c:pt idx="769">
                        <c:v>13.84094</c:v>
                      </c:pt>
                      <c:pt idx="770">
                        <c:v>13.866989999999999</c:v>
                      </c:pt>
                      <c:pt idx="771">
                        <c:v>13.893050000000001</c:v>
                      </c:pt>
                      <c:pt idx="772">
                        <c:v>13.9191</c:v>
                      </c:pt>
                      <c:pt idx="773">
                        <c:v>13.94515</c:v>
                      </c:pt>
                      <c:pt idx="774">
                        <c:v>13.97119</c:v>
                      </c:pt>
                      <c:pt idx="775">
                        <c:v>13.99724</c:v>
                      </c:pt>
                      <c:pt idx="776">
                        <c:v>14.02328</c:v>
                      </c:pt>
                      <c:pt idx="777">
                        <c:v>14.04932</c:v>
                      </c:pt>
                      <c:pt idx="778">
                        <c:v>14.07536</c:v>
                      </c:pt>
                      <c:pt idx="779">
                        <c:v>14.10139</c:v>
                      </c:pt>
                      <c:pt idx="780">
                        <c:v>14.127420000000001</c:v>
                      </c:pt>
                      <c:pt idx="781">
                        <c:v>14.153449999999999</c:v>
                      </c:pt>
                      <c:pt idx="782">
                        <c:v>14.17947</c:v>
                      </c:pt>
                      <c:pt idx="783">
                        <c:v>14.205489999999999</c:v>
                      </c:pt>
                      <c:pt idx="784">
                        <c:v>14.2315</c:v>
                      </c:pt>
                      <c:pt idx="785">
                        <c:v>14.25752</c:v>
                      </c:pt>
                      <c:pt idx="786">
                        <c:v>14.283519999999999</c:v>
                      </c:pt>
                      <c:pt idx="787">
                        <c:v>14.309530000000001</c:v>
                      </c:pt>
                      <c:pt idx="788">
                        <c:v>14.335520000000001</c:v>
                      </c:pt>
                      <c:pt idx="789">
                        <c:v>14.361520000000001</c:v>
                      </c:pt>
                      <c:pt idx="790">
                        <c:v>14.387499999999999</c:v>
                      </c:pt>
                      <c:pt idx="791">
                        <c:v>14.413489999999999</c:v>
                      </c:pt>
                      <c:pt idx="792">
                        <c:v>14.43946</c:v>
                      </c:pt>
                      <c:pt idx="793">
                        <c:v>14.465439999999999</c:v>
                      </c:pt>
                      <c:pt idx="794">
                        <c:v>14.491400000000001</c:v>
                      </c:pt>
                      <c:pt idx="795">
                        <c:v>14.51736</c:v>
                      </c:pt>
                      <c:pt idx="796">
                        <c:v>14.54332</c:v>
                      </c:pt>
                      <c:pt idx="797">
                        <c:v>14.56926</c:v>
                      </c:pt>
                      <c:pt idx="798">
                        <c:v>14.5952</c:v>
                      </c:pt>
                      <c:pt idx="799">
                        <c:v>14.62114</c:v>
                      </c:pt>
                      <c:pt idx="800">
                        <c:v>14.647069999999999</c:v>
                      </c:pt>
                      <c:pt idx="801">
                        <c:v>14.67299</c:v>
                      </c:pt>
                      <c:pt idx="802">
                        <c:v>14.6989</c:v>
                      </c:pt>
                      <c:pt idx="803">
                        <c:v>14.72481</c:v>
                      </c:pt>
                      <c:pt idx="804">
                        <c:v>14.7507</c:v>
                      </c:pt>
                      <c:pt idx="805">
                        <c:v>14.776590000000001</c:v>
                      </c:pt>
                      <c:pt idx="806">
                        <c:v>14.802479999999999</c:v>
                      </c:pt>
                      <c:pt idx="807">
                        <c:v>14.82835</c:v>
                      </c:pt>
                      <c:pt idx="808">
                        <c:v>14.85422</c:v>
                      </c:pt>
                      <c:pt idx="809">
                        <c:v>14.88008</c:v>
                      </c:pt>
                      <c:pt idx="810">
                        <c:v>14.90592</c:v>
                      </c:pt>
                      <c:pt idx="811">
                        <c:v>14.931760000000001</c:v>
                      </c:pt>
                      <c:pt idx="812">
                        <c:v>14.957599999999999</c:v>
                      </c:pt>
                      <c:pt idx="813">
                        <c:v>14.983420000000001</c:v>
                      </c:pt>
                      <c:pt idx="814">
                        <c:v>15.009230000000001</c:v>
                      </c:pt>
                      <c:pt idx="815">
                        <c:v>15.035030000000001</c:v>
                      </c:pt>
                      <c:pt idx="816">
                        <c:v>15.060829999999999</c:v>
                      </c:pt>
                      <c:pt idx="817">
                        <c:v>15.08661</c:v>
                      </c:pt>
                      <c:pt idx="818">
                        <c:v>15.11238</c:v>
                      </c:pt>
                      <c:pt idx="819">
                        <c:v>15.13815</c:v>
                      </c:pt>
                      <c:pt idx="820">
                        <c:v>15.1639</c:v>
                      </c:pt>
                      <c:pt idx="821">
                        <c:v>15.189640000000001</c:v>
                      </c:pt>
                      <c:pt idx="822">
                        <c:v>15.21537</c:v>
                      </c:pt>
                      <c:pt idx="823">
                        <c:v>15.24109</c:v>
                      </c:pt>
                      <c:pt idx="824">
                        <c:v>15.2668</c:v>
                      </c:pt>
                      <c:pt idx="825">
                        <c:v>15.2925</c:v>
                      </c:pt>
                      <c:pt idx="826">
                        <c:v>15.31818</c:v>
                      </c:pt>
                      <c:pt idx="827">
                        <c:v>15.343859999999999</c:v>
                      </c:pt>
                      <c:pt idx="828">
                        <c:v>15.36952</c:v>
                      </c:pt>
                      <c:pt idx="829">
                        <c:v>15.39517</c:v>
                      </c:pt>
                      <c:pt idx="830">
                        <c:v>15.420809999999999</c:v>
                      </c:pt>
                      <c:pt idx="831">
                        <c:v>15.446429999999999</c:v>
                      </c:pt>
                      <c:pt idx="832">
                        <c:v>15.47204</c:v>
                      </c:pt>
                      <c:pt idx="833">
                        <c:v>15.497640000000001</c:v>
                      </c:pt>
                      <c:pt idx="834">
                        <c:v>15.52323</c:v>
                      </c:pt>
                      <c:pt idx="835">
                        <c:v>15.5488</c:v>
                      </c:pt>
                      <c:pt idx="836">
                        <c:v>15.57436</c:v>
                      </c:pt>
                      <c:pt idx="837">
                        <c:v>15.599909999999999</c:v>
                      </c:pt>
                      <c:pt idx="838">
                        <c:v>15.625439999999999</c:v>
                      </c:pt>
                      <c:pt idx="839">
                        <c:v>15.65096</c:v>
                      </c:pt>
                      <c:pt idx="840">
                        <c:v>15.67647</c:v>
                      </c:pt>
                      <c:pt idx="841">
                        <c:v>15.70196</c:v>
                      </c:pt>
                      <c:pt idx="842">
                        <c:v>15.72743</c:v>
                      </c:pt>
                      <c:pt idx="843">
                        <c:v>15.752890000000001</c:v>
                      </c:pt>
                      <c:pt idx="844">
                        <c:v>15.77834</c:v>
                      </c:pt>
                      <c:pt idx="845">
                        <c:v>15.80377</c:v>
                      </c:pt>
                      <c:pt idx="846">
                        <c:v>15.829190000000001</c:v>
                      </c:pt>
                      <c:pt idx="847">
                        <c:v>15.85459</c:v>
                      </c:pt>
                      <c:pt idx="848">
                        <c:v>15.87998</c:v>
                      </c:pt>
                      <c:pt idx="849">
                        <c:v>15.90535</c:v>
                      </c:pt>
                      <c:pt idx="850">
                        <c:v>15.9307</c:v>
                      </c:pt>
                      <c:pt idx="851">
                        <c:v>15.95604</c:v>
                      </c:pt>
                      <c:pt idx="852">
                        <c:v>15.98136</c:v>
                      </c:pt>
                      <c:pt idx="853">
                        <c:v>16.00666</c:v>
                      </c:pt>
                      <c:pt idx="854">
                        <c:v>16.031949999999998</c:v>
                      </c:pt>
                      <c:pt idx="855">
                        <c:v>16.057230000000001</c:v>
                      </c:pt>
                      <c:pt idx="856">
                        <c:v>16.08248</c:v>
                      </c:pt>
                      <c:pt idx="857">
                        <c:v>16.10772</c:v>
                      </c:pt>
                      <c:pt idx="858">
                        <c:v>16.132940000000001</c:v>
                      </c:pt>
                      <c:pt idx="859">
                        <c:v>16.15814</c:v>
                      </c:pt>
                      <c:pt idx="860">
                        <c:v>16.183330000000002</c:v>
                      </c:pt>
                      <c:pt idx="861">
                        <c:v>16.208490000000001</c:v>
                      </c:pt>
                      <c:pt idx="862">
                        <c:v>16.233640000000001</c:v>
                      </c:pt>
                      <c:pt idx="863">
                        <c:v>16.258769999999998</c:v>
                      </c:pt>
                      <c:pt idx="864">
                        <c:v>16.28389</c:v>
                      </c:pt>
                      <c:pt idx="865">
                        <c:v>16.308979999999998</c:v>
                      </c:pt>
                      <c:pt idx="866">
                        <c:v>16.334050000000001</c:v>
                      </c:pt>
                      <c:pt idx="867">
                        <c:v>16.359110000000001</c:v>
                      </c:pt>
                      <c:pt idx="868">
                        <c:v>16.384150000000002</c:v>
                      </c:pt>
                      <c:pt idx="869">
                        <c:v>16.40916</c:v>
                      </c:pt>
                      <c:pt idx="870">
                        <c:v>16.434159999999999</c:v>
                      </c:pt>
                      <c:pt idx="871">
                        <c:v>16.459140000000001</c:v>
                      </c:pt>
                      <c:pt idx="872">
                        <c:v>16.484100000000002</c:v>
                      </c:pt>
                      <c:pt idx="873">
                        <c:v>16.509039999999999</c:v>
                      </c:pt>
                      <c:pt idx="874">
                        <c:v>16.53396</c:v>
                      </c:pt>
                      <c:pt idx="875">
                        <c:v>16.55885</c:v>
                      </c:pt>
                      <c:pt idx="876">
                        <c:v>16.583729999999999</c:v>
                      </c:pt>
                      <c:pt idx="877">
                        <c:v>16.60859</c:v>
                      </c:pt>
                      <c:pt idx="878">
                        <c:v>16.633420000000001</c:v>
                      </c:pt>
                      <c:pt idx="879">
                        <c:v>16.658239999999999</c:v>
                      </c:pt>
                      <c:pt idx="880">
                        <c:v>16.683029999999999</c:v>
                      </c:pt>
                      <c:pt idx="881">
                        <c:v>16.707799999999999</c:v>
                      </c:pt>
                      <c:pt idx="882">
                        <c:v>16.73255</c:v>
                      </c:pt>
                      <c:pt idx="883">
                        <c:v>16.757280000000002</c:v>
                      </c:pt>
                      <c:pt idx="884">
                        <c:v>16.78199</c:v>
                      </c:pt>
                      <c:pt idx="885">
                        <c:v>16.80667</c:v>
                      </c:pt>
                      <c:pt idx="886">
                        <c:v>16.831330000000001</c:v>
                      </c:pt>
                      <c:pt idx="887">
                        <c:v>16.855969999999999</c:v>
                      </c:pt>
                      <c:pt idx="888">
                        <c:v>16.880579999999998</c:v>
                      </c:pt>
                      <c:pt idx="889">
                        <c:v>16.905180000000001</c:v>
                      </c:pt>
                      <c:pt idx="890">
                        <c:v>16.929749999999999</c:v>
                      </c:pt>
                      <c:pt idx="891">
                        <c:v>16.95429</c:v>
                      </c:pt>
                      <c:pt idx="892">
                        <c:v>16.978819999999999</c:v>
                      </c:pt>
                      <c:pt idx="893">
                        <c:v>17.003319999999999</c:v>
                      </c:pt>
                      <c:pt idx="894">
                        <c:v>17.02779</c:v>
                      </c:pt>
                      <c:pt idx="895">
                        <c:v>17.052240000000001</c:v>
                      </c:pt>
                      <c:pt idx="896">
                        <c:v>17.07667</c:v>
                      </c:pt>
                      <c:pt idx="897">
                        <c:v>17.10107</c:v>
                      </c:pt>
                      <c:pt idx="898">
                        <c:v>17.125450000000001</c:v>
                      </c:pt>
                      <c:pt idx="899">
                        <c:v>17.149799999999999</c:v>
                      </c:pt>
                      <c:pt idx="900">
                        <c:v>17.174130000000002</c:v>
                      </c:pt>
                      <c:pt idx="901">
                        <c:v>17.198440000000002</c:v>
                      </c:pt>
                      <c:pt idx="902">
                        <c:v>17.222709999999999</c:v>
                      </c:pt>
                      <c:pt idx="903">
                        <c:v>17.246970000000001</c:v>
                      </c:pt>
                      <c:pt idx="904">
                        <c:v>17.271190000000001</c:v>
                      </c:pt>
                      <c:pt idx="905">
                        <c:v>17.295400000000001</c:v>
                      </c:pt>
                      <c:pt idx="906">
                        <c:v>17.319569999999999</c:v>
                      </c:pt>
                      <c:pt idx="907">
                        <c:v>17.343720000000001</c:v>
                      </c:pt>
                      <c:pt idx="908">
                        <c:v>17.367840000000001</c:v>
                      </c:pt>
                      <c:pt idx="909">
                        <c:v>17.391940000000002</c:v>
                      </c:pt>
                      <c:pt idx="910">
                        <c:v>17.41601</c:v>
                      </c:pt>
                      <c:pt idx="911">
                        <c:v>17.440049999999999</c:v>
                      </c:pt>
                      <c:pt idx="912">
                        <c:v>17.46406</c:v>
                      </c:pt>
                      <c:pt idx="913">
                        <c:v>17.488050000000001</c:v>
                      </c:pt>
                      <c:pt idx="914">
                        <c:v>17.51201</c:v>
                      </c:pt>
                      <c:pt idx="915">
                        <c:v>17.53595</c:v>
                      </c:pt>
                      <c:pt idx="916">
                        <c:v>17.559850000000001</c:v>
                      </c:pt>
                      <c:pt idx="917">
                        <c:v>17.583729999999999</c:v>
                      </c:pt>
                      <c:pt idx="918">
                        <c:v>17.607579999999999</c:v>
                      </c:pt>
                      <c:pt idx="919">
                        <c:v>17.631399999999999</c:v>
                      </c:pt>
                      <c:pt idx="920">
                        <c:v>17.655190000000001</c:v>
                      </c:pt>
                      <c:pt idx="921">
                        <c:v>17.67895</c:v>
                      </c:pt>
                      <c:pt idx="922">
                        <c:v>17.70269</c:v>
                      </c:pt>
                      <c:pt idx="923">
                        <c:v>17.726389999999999</c:v>
                      </c:pt>
                      <c:pt idx="924">
                        <c:v>17.750070000000001</c:v>
                      </c:pt>
                      <c:pt idx="925">
                        <c:v>17.773710000000001</c:v>
                      </c:pt>
                      <c:pt idx="926">
                        <c:v>17.797329999999999</c:v>
                      </c:pt>
                      <c:pt idx="927">
                        <c:v>17.820920000000001</c:v>
                      </c:pt>
                      <c:pt idx="928">
                        <c:v>17.844470000000001</c:v>
                      </c:pt>
                      <c:pt idx="929">
                        <c:v>17.867999999999999</c:v>
                      </c:pt>
                      <c:pt idx="930">
                        <c:v>17.891500000000001</c:v>
                      </c:pt>
                      <c:pt idx="931">
                        <c:v>17.914960000000001</c:v>
                      </c:pt>
                      <c:pt idx="932">
                        <c:v>17.938400000000001</c:v>
                      </c:pt>
                      <c:pt idx="933">
                        <c:v>17.9618</c:v>
                      </c:pt>
                      <c:pt idx="934">
                        <c:v>17.98517</c:v>
                      </c:pt>
                      <c:pt idx="935">
                        <c:v>18.008520000000001</c:v>
                      </c:pt>
                      <c:pt idx="936">
                        <c:v>18.031829999999999</c:v>
                      </c:pt>
                      <c:pt idx="937">
                        <c:v>18.055099999999999</c:v>
                      </c:pt>
                      <c:pt idx="938">
                        <c:v>18.07835</c:v>
                      </c:pt>
                      <c:pt idx="939">
                        <c:v>18.101569999999999</c:v>
                      </c:pt>
                      <c:pt idx="940">
                        <c:v>18.124749999999999</c:v>
                      </c:pt>
                      <c:pt idx="941">
                        <c:v>18.1479</c:v>
                      </c:pt>
                      <c:pt idx="942">
                        <c:v>18.171019999999999</c:v>
                      </c:pt>
                      <c:pt idx="943">
                        <c:v>18.194099999999999</c:v>
                      </c:pt>
                      <c:pt idx="944">
                        <c:v>18.21715</c:v>
                      </c:pt>
                      <c:pt idx="945">
                        <c:v>18.240169999999999</c:v>
                      </c:pt>
                      <c:pt idx="946">
                        <c:v>18.263159999999999</c:v>
                      </c:pt>
                      <c:pt idx="947">
                        <c:v>18.286110000000001</c:v>
                      </c:pt>
                      <c:pt idx="948">
                        <c:v>18.30903</c:v>
                      </c:pt>
                      <c:pt idx="949">
                        <c:v>18.33192</c:v>
                      </c:pt>
                      <c:pt idx="950">
                        <c:v>18.354769999999998</c:v>
                      </c:pt>
                      <c:pt idx="951">
                        <c:v>18.377579999999998</c:v>
                      </c:pt>
                      <c:pt idx="952">
                        <c:v>18.400369999999999</c:v>
                      </c:pt>
                      <c:pt idx="953">
                        <c:v>18.423110000000001</c:v>
                      </c:pt>
                      <c:pt idx="954">
                        <c:v>18.445830000000001</c:v>
                      </c:pt>
                      <c:pt idx="955">
                        <c:v>18.468509999999998</c:v>
                      </c:pt>
                      <c:pt idx="956">
                        <c:v>18.491150000000001</c:v>
                      </c:pt>
                      <c:pt idx="957">
                        <c:v>18.513760000000001</c:v>
                      </c:pt>
                      <c:pt idx="958">
                        <c:v>18.53633</c:v>
                      </c:pt>
                      <c:pt idx="959">
                        <c:v>18.558869999999999</c:v>
                      </c:pt>
                      <c:pt idx="960">
                        <c:v>18.58137</c:v>
                      </c:pt>
                      <c:pt idx="961">
                        <c:v>18.603829999999999</c:v>
                      </c:pt>
                      <c:pt idx="962">
                        <c:v>18.626259999999998</c:v>
                      </c:pt>
                      <c:pt idx="963">
                        <c:v>18.64866</c:v>
                      </c:pt>
                      <c:pt idx="964">
                        <c:v>18.671009999999999</c:v>
                      </c:pt>
                      <c:pt idx="965">
                        <c:v>18.69333</c:v>
                      </c:pt>
                      <c:pt idx="966">
                        <c:v>18.715610000000002</c:v>
                      </c:pt>
                      <c:pt idx="967">
                        <c:v>18.737860000000001</c:v>
                      </c:pt>
                      <c:pt idx="968">
                        <c:v>18.760069999999999</c:v>
                      </c:pt>
                      <c:pt idx="969">
                        <c:v>18.782240000000002</c:v>
                      </c:pt>
                      <c:pt idx="970">
                        <c:v>18.804369999999999</c:v>
                      </c:pt>
                      <c:pt idx="971">
                        <c:v>18.82647</c:v>
                      </c:pt>
                      <c:pt idx="972">
                        <c:v>18.84853</c:v>
                      </c:pt>
                      <c:pt idx="973">
                        <c:v>18.870550000000001</c:v>
                      </c:pt>
                      <c:pt idx="974">
                        <c:v>18.892530000000001</c:v>
                      </c:pt>
                      <c:pt idx="975">
                        <c:v>18.914470000000001</c:v>
                      </c:pt>
                      <c:pt idx="976">
                        <c:v>18.93637</c:v>
                      </c:pt>
                      <c:pt idx="977">
                        <c:v>18.95824</c:v>
                      </c:pt>
                      <c:pt idx="978">
                        <c:v>18.980070000000001</c:v>
                      </c:pt>
                      <c:pt idx="979">
                        <c:v>19.001850000000001</c:v>
                      </c:pt>
                      <c:pt idx="980">
                        <c:v>19.023599999999998</c:v>
                      </c:pt>
                      <c:pt idx="981">
                        <c:v>19.045310000000001</c:v>
                      </c:pt>
                      <c:pt idx="982">
                        <c:v>19.066980000000001</c:v>
                      </c:pt>
                      <c:pt idx="983">
                        <c:v>19.088609999999999</c:v>
                      </c:pt>
                      <c:pt idx="984">
                        <c:v>19.110189999999999</c:v>
                      </c:pt>
                      <c:pt idx="985">
                        <c:v>19.131740000000001</c:v>
                      </c:pt>
                      <c:pt idx="986">
                        <c:v>19.15325</c:v>
                      </c:pt>
                      <c:pt idx="987">
                        <c:v>19.174720000000001</c:v>
                      </c:pt>
                      <c:pt idx="988">
                        <c:v>19.19614</c:v>
                      </c:pt>
                      <c:pt idx="989">
                        <c:v>19.21753</c:v>
                      </c:pt>
                      <c:pt idx="990">
                        <c:v>19.238869999999999</c:v>
                      </c:pt>
                      <c:pt idx="991">
                        <c:v>19.260169999999999</c:v>
                      </c:pt>
                      <c:pt idx="992">
                        <c:v>19.28143</c:v>
                      </c:pt>
                      <c:pt idx="993">
                        <c:v>19.30265</c:v>
                      </c:pt>
                      <c:pt idx="994">
                        <c:v>19.323830000000001</c:v>
                      </c:pt>
                      <c:pt idx="995">
                        <c:v>19.34496</c:v>
                      </c:pt>
                      <c:pt idx="996">
                        <c:v>19.366060000000001</c:v>
                      </c:pt>
                      <c:pt idx="997">
                        <c:v>19.38711</c:v>
                      </c:pt>
                      <c:pt idx="998">
                        <c:v>19.408110000000001</c:v>
                      </c:pt>
                      <c:pt idx="999">
                        <c:v>19.429079999999999</c:v>
                      </c:pt>
                      <c:pt idx="1000">
                        <c:v>19.45</c:v>
                      </c:pt>
                      <c:pt idx="1001">
                        <c:v>19.470880000000001</c:v>
                      </c:pt>
                      <c:pt idx="1002">
                        <c:v>19.491710000000001</c:v>
                      </c:pt>
                      <c:pt idx="1003">
                        <c:v>19.512509999999999</c:v>
                      </c:pt>
                      <c:pt idx="1004">
                        <c:v>19.533259999999999</c:v>
                      </c:pt>
                      <c:pt idx="1005">
                        <c:v>19.55396</c:v>
                      </c:pt>
                      <c:pt idx="1006">
                        <c:v>19.574629999999999</c:v>
                      </c:pt>
                      <c:pt idx="1007">
                        <c:v>19.59525</c:v>
                      </c:pt>
                      <c:pt idx="1008">
                        <c:v>19.615839999999999</c:v>
                      </c:pt>
                      <c:pt idx="1009">
                        <c:v>19.636379999999999</c:v>
                      </c:pt>
                      <c:pt idx="1010">
                        <c:v>19.656880000000001</c:v>
                      </c:pt>
                      <c:pt idx="1011">
                        <c:v>19.677330000000001</c:v>
                      </c:pt>
                      <c:pt idx="1012">
                        <c:v>19.697749999999999</c:v>
                      </c:pt>
                      <c:pt idx="1013">
                        <c:v>19.718129999999999</c:v>
                      </c:pt>
                      <c:pt idx="1014">
                        <c:v>19.73846</c:v>
                      </c:pt>
                      <c:pt idx="1015">
                        <c:v>19.758759999999999</c:v>
                      </c:pt>
                      <c:pt idx="1016">
                        <c:v>19.779019999999999</c:v>
                      </c:pt>
                      <c:pt idx="1017">
                        <c:v>19.799230000000001</c:v>
                      </c:pt>
                      <c:pt idx="1018">
                        <c:v>19.819410000000001</c:v>
                      </c:pt>
                      <c:pt idx="1019">
                        <c:v>19.839549999999999</c:v>
                      </c:pt>
                      <c:pt idx="1020">
                        <c:v>19.859639999999999</c:v>
                      </c:pt>
                      <c:pt idx="1021">
                        <c:v>19.8797</c:v>
                      </c:pt>
                      <c:pt idx="1022">
                        <c:v>19.899719999999999</c:v>
                      </c:pt>
                      <c:pt idx="1023">
                        <c:v>19.919709999999998</c:v>
                      </c:pt>
                      <c:pt idx="1024">
                        <c:v>19.93965</c:v>
                      </c:pt>
                      <c:pt idx="1025">
                        <c:v>19.95955</c:v>
                      </c:pt>
                      <c:pt idx="1026">
                        <c:v>19.979420000000001</c:v>
                      </c:pt>
                      <c:pt idx="1027">
                        <c:v>19.99925</c:v>
                      </c:pt>
                      <c:pt idx="1028">
                        <c:v>20.01904</c:v>
                      </c:pt>
                      <c:pt idx="1029">
                        <c:v>20.038799999999998</c:v>
                      </c:pt>
                      <c:pt idx="1030">
                        <c:v>20.058520000000001</c:v>
                      </c:pt>
                      <c:pt idx="1031">
                        <c:v>20.078199999999999</c:v>
                      </c:pt>
                      <c:pt idx="1032">
                        <c:v>20.097840000000001</c:v>
                      </c:pt>
                      <c:pt idx="1033">
                        <c:v>20.117450000000002</c:v>
                      </c:pt>
                      <c:pt idx="1034">
                        <c:v>20.13702</c:v>
                      </c:pt>
                      <c:pt idx="1035">
                        <c:v>20.156559999999999</c:v>
                      </c:pt>
                      <c:pt idx="1036">
                        <c:v>20.17606</c:v>
                      </c:pt>
                      <c:pt idx="1037">
                        <c:v>20.195530000000002</c:v>
                      </c:pt>
                      <c:pt idx="1038">
                        <c:v>20.214960000000001</c:v>
                      </c:pt>
                      <c:pt idx="1039">
                        <c:v>20.234349999999999</c:v>
                      </c:pt>
                      <c:pt idx="1040">
                        <c:v>20.253710000000002</c:v>
                      </c:pt>
                      <c:pt idx="1041">
                        <c:v>20.273029999999999</c:v>
                      </c:pt>
                      <c:pt idx="1042">
                        <c:v>20.29233</c:v>
                      </c:pt>
                      <c:pt idx="1043">
                        <c:v>20.311579999999999</c:v>
                      </c:pt>
                      <c:pt idx="1044">
                        <c:v>20.3308</c:v>
                      </c:pt>
                      <c:pt idx="1045">
                        <c:v>20.349989999999998</c:v>
                      </c:pt>
                      <c:pt idx="1046">
                        <c:v>20.369150000000001</c:v>
                      </c:pt>
                      <c:pt idx="1047">
                        <c:v>20.388269999999999</c:v>
                      </c:pt>
                      <c:pt idx="1048">
                        <c:v>20.407360000000001</c:v>
                      </c:pt>
                      <c:pt idx="1049">
                        <c:v>20.426410000000001</c:v>
                      </c:pt>
                      <c:pt idx="1050">
                        <c:v>20.445430000000002</c:v>
                      </c:pt>
                      <c:pt idx="1051">
                        <c:v>20.46442</c:v>
                      </c:pt>
                      <c:pt idx="1052">
                        <c:v>20.48338</c:v>
                      </c:pt>
                      <c:pt idx="1053">
                        <c:v>20.502310000000001</c:v>
                      </c:pt>
                      <c:pt idx="1054">
                        <c:v>20.5212</c:v>
                      </c:pt>
                      <c:pt idx="1055">
                        <c:v>20.54006</c:v>
                      </c:pt>
                      <c:pt idx="1056">
                        <c:v>20.558890000000002</c:v>
                      </c:pt>
                      <c:pt idx="1057">
                        <c:v>20.57769</c:v>
                      </c:pt>
                      <c:pt idx="1058">
                        <c:v>20.59646</c:v>
                      </c:pt>
                      <c:pt idx="1059">
                        <c:v>20.615189999999998</c:v>
                      </c:pt>
                      <c:pt idx="1060">
                        <c:v>20.633900000000001</c:v>
                      </c:pt>
                      <c:pt idx="1061">
                        <c:v>20.65258</c:v>
                      </c:pt>
                      <c:pt idx="1062">
                        <c:v>20.671220000000002</c:v>
                      </c:pt>
                      <c:pt idx="1063">
                        <c:v>20.68984</c:v>
                      </c:pt>
                      <c:pt idx="1064">
                        <c:v>20.70842</c:v>
                      </c:pt>
                      <c:pt idx="1065">
                        <c:v>20.726980000000001</c:v>
                      </c:pt>
                      <c:pt idx="1066">
                        <c:v>20.745509999999999</c:v>
                      </c:pt>
                      <c:pt idx="1067">
                        <c:v>20.763999999999999</c:v>
                      </c:pt>
                      <c:pt idx="1068">
                        <c:v>20.78247</c:v>
                      </c:pt>
                      <c:pt idx="1069">
                        <c:v>20.800909999999998</c:v>
                      </c:pt>
                      <c:pt idx="1070">
                        <c:v>20.819330000000001</c:v>
                      </c:pt>
                      <c:pt idx="1071">
                        <c:v>20.837710000000001</c:v>
                      </c:pt>
                      <c:pt idx="1072">
                        <c:v>20.856059999999999</c:v>
                      </c:pt>
                      <c:pt idx="1073">
                        <c:v>20.874389999999998</c:v>
                      </c:pt>
                      <c:pt idx="1074">
                        <c:v>20.892690000000002</c:v>
                      </c:pt>
                      <c:pt idx="1075">
                        <c:v>20.910959999999999</c:v>
                      </c:pt>
                      <c:pt idx="1076">
                        <c:v>20.929210000000001</c:v>
                      </c:pt>
                      <c:pt idx="1077">
                        <c:v>20.947430000000001</c:v>
                      </c:pt>
                      <c:pt idx="1078">
                        <c:v>20.965620000000001</c:v>
                      </c:pt>
                      <c:pt idx="1079">
                        <c:v>20.983779999999999</c:v>
                      </c:pt>
                      <c:pt idx="1080">
                        <c:v>21.001919999999998</c:v>
                      </c:pt>
                      <c:pt idx="1081">
                        <c:v>21.020029999999998</c:v>
                      </c:pt>
                      <c:pt idx="1082">
                        <c:v>21.038119999999999</c:v>
                      </c:pt>
                      <c:pt idx="1083">
                        <c:v>21.056180000000001</c:v>
                      </c:pt>
                      <c:pt idx="1084">
                        <c:v>21.074210000000001</c:v>
                      </c:pt>
                      <c:pt idx="1085">
                        <c:v>21.092220000000001</c:v>
                      </c:pt>
                      <c:pt idx="1086">
                        <c:v>21.110209999999999</c:v>
                      </c:pt>
                      <c:pt idx="1087">
                        <c:v>21.128160000000001</c:v>
                      </c:pt>
                      <c:pt idx="1088">
                        <c:v>21.146100000000001</c:v>
                      </c:pt>
                      <c:pt idx="1089">
                        <c:v>21.164010000000001</c:v>
                      </c:pt>
                      <c:pt idx="1090">
                        <c:v>21.181899999999999</c:v>
                      </c:pt>
                      <c:pt idx="1091">
                        <c:v>21.199760000000001</c:v>
                      </c:pt>
                      <c:pt idx="1092">
                        <c:v>21.217600000000001</c:v>
                      </c:pt>
                      <c:pt idx="1093">
                        <c:v>21.235410000000002</c:v>
                      </c:pt>
                      <c:pt idx="1094">
                        <c:v>21.2532</c:v>
                      </c:pt>
                      <c:pt idx="1095">
                        <c:v>21.270969999999998</c:v>
                      </c:pt>
                      <c:pt idx="1096">
                        <c:v>21.288709999999998</c:v>
                      </c:pt>
                      <c:pt idx="1097">
                        <c:v>21.306439999999998</c:v>
                      </c:pt>
                      <c:pt idx="1098">
                        <c:v>21.32413</c:v>
                      </c:pt>
                      <c:pt idx="1099">
                        <c:v>21.341809999999999</c:v>
                      </c:pt>
                      <c:pt idx="1100">
                        <c:v>21.359470000000002</c:v>
                      </c:pt>
                      <c:pt idx="1101">
                        <c:v>21.377099999999999</c:v>
                      </c:pt>
                      <c:pt idx="1102">
                        <c:v>21.39471</c:v>
                      </c:pt>
                      <c:pt idx="1103">
                        <c:v>21.412299999999998</c:v>
                      </c:pt>
                      <c:pt idx="1104">
                        <c:v>21.429870000000001</c:v>
                      </c:pt>
                      <c:pt idx="1105">
                        <c:v>21.447420000000001</c:v>
                      </c:pt>
                      <c:pt idx="1106">
                        <c:v>21.464939999999999</c:v>
                      </c:pt>
                      <c:pt idx="1107">
                        <c:v>21.48245</c:v>
                      </c:pt>
                      <c:pt idx="1108">
                        <c:v>21.499939999999999</c:v>
                      </c:pt>
                      <c:pt idx="1109">
                        <c:v>21.517399999999999</c:v>
                      </c:pt>
                      <c:pt idx="1110">
                        <c:v>21.534849999999999</c:v>
                      </c:pt>
                      <c:pt idx="1111">
                        <c:v>21.55227</c:v>
                      </c:pt>
                      <c:pt idx="1112">
                        <c:v>21.569680000000002</c:v>
                      </c:pt>
                      <c:pt idx="1113">
                        <c:v>21.587060000000001</c:v>
                      </c:pt>
                      <c:pt idx="1114">
                        <c:v>21.604430000000001</c:v>
                      </c:pt>
                      <c:pt idx="1115">
                        <c:v>21.621780000000001</c:v>
                      </c:pt>
                      <c:pt idx="1116">
                        <c:v>21.639109999999999</c:v>
                      </c:pt>
                      <c:pt idx="1117">
                        <c:v>21.656420000000001</c:v>
                      </c:pt>
                      <c:pt idx="1118">
                        <c:v>21.67371</c:v>
                      </c:pt>
                      <c:pt idx="1119">
                        <c:v>21.690989999999999</c:v>
                      </c:pt>
                      <c:pt idx="1120">
                        <c:v>21.70825</c:v>
                      </c:pt>
                      <c:pt idx="1121">
                        <c:v>21.725490000000001</c:v>
                      </c:pt>
                      <c:pt idx="1122">
                        <c:v>21.742709999999999</c:v>
                      </c:pt>
                      <c:pt idx="1123">
                        <c:v>21.759910000000001</c:v>
                      </c:pt>
                      <c:pt idx="1124">
                        <c:v>21.777100000000001</c:v>
                      </c:pt>
                      <c:pt idx="1125">
                        <c:v>21.794270000000001</c:v>
                      </c:pt>
                      <c:pt idx="1126">
                        <c:v>21.811430000000001</c:v>
                      </c:pt>
                      <c:pt idx="1127">
                        <c:v>21.82856</c:v>
                      </c:pt>
                      <c:pt idx="1128">
                        <c:v>21.845680000000002</c:v>
                      </c:pt>
                      <c:pt idx="1129">
                        <c:v>21.86279</c:v>
                      </c:pt>
                      <c:pt idx="1130">
                        <c:v>21.87988</c:v>
                      </c:pt>
                      <c:pt idx="1131">
                        <c:v>21.89695</c:v>
                      </c:pt>
                      <c:pt idx="1132">
                        <c:v>21.914010000000001</c:v>
                      </c:pt>
                      <c:pt idx="1133">
                        <c:v>21.931059999999999</c:v>
                      </c:pt>
                      <c:pt idx="1134">
                        <c:v>21.948090000000001</c:v>
                      </c:pt>
                      <c:pt idx="1135">
                        <c:v>21.9651</c:v>
                      </c:pt>
                      <c:pt idx="1136">
                        <c:v>21.982099999999999</c:v>
                      </c:pt>
                      <c:pt idx="1137">
                        <c:v>21.999089999999999</c:v>
                      </c:pt>
                      <c:pt idx="1138">
                        <c:v>22.01606</c:v>
                      </c:pt>
                      <c:pt idx="1139">
                        <c:v>22.03302</c:v>
                      </c:pt>
                      <c:pt idx="1140">
                        <c:v>22.049959999999999</c:v>
                      </c:pt>
                      <c:pt idx="1141">
                        <c:v>22.066890000000001</c:v>
                      </c:pt>
                      <c:pt idx="1142">
                        <c:v>22.08381</c:v>
                      </c:pt>
                      <c:pt idx="1143">
                        <c:v>22.100709999999999</c:v>
                      </c:pt>
                      <c:pt idx="1144">
                        <c:v>22.117609999999999</c:v>
                      </c:pt>
                      <c:pt idx="1145">
                        <c:v>22.13448</c:v>
                      </c:pt>
                      <c:pt idx="1146">
                        <c:v>22.151350000000001</c:v>
                      </c:pt>
                      <c:pt idx="1147">
                        <c:v>22.168209999999998</c:v>
                      </c:pt>
                      <c:pt idx="1148">
                        <c:v>22.18505</c:v>
                      </c:pt>
                      <c:pt idx="1149">
                        <c:v>22.201879999999999</c:v>
                      </c:pt>
                      <c:pt idx="1150">
                        <c:v>22.218699999999998</c:v>
                      </c:pt>
                      <c:pt idx="1151">
                        <c:v>22.235510000000001</c:v>
                      </c:pt>
                      <c:pt idx="1152">
                        <c:v>22.252310000000001</c:v>
                      </c:pt>
                      <c:pt idx="1153">
                        <c:v>22.269089999999998</c:v>
                      </c:pt>
                      <c:pt idx="1154">
                        <c:v>22.285869999999999</c:v>
                      </c:pt>
                      <c:pt idx="1155">
                        <c:v>22.302630000000001</c:v>
                      </c:pt>
                      <c:pt idx="1156">
                        <c:v>22.319389999999999</c:v>
                      </c:pt>
                      <c:pt idx="1157">
                        <c:v>22.336130000000001</c:v>
                      </c:pt>
                      <c:pt idx="1158">
                        <c:v>22.352869999999999</c:v>
                      </c:pt>
                      <c:pt idx="1159">
                        <c:v>22.369599999999998</c:v>
                      </c:pt>
                      <c:pt idx="1160">
                        <c:v>22.386310000000002</c:v>
                      </c:pt>
                      <c:pt idx="1161">
                        <c:v>22.403020000000001</c:v>
                      </c:pt>
                      <c:pt idx="1162">
                        <c:v>22.419720000000002</c:v>
                      </c:pt>
                      <c:pt idx="1163">
                        <c:v>22.436409999999999</c:v>
                      </c:pt>
                      <c:pt idx="1164">
                        <c:v>22.45309</c:v>
                      </c:pt>
                      <c:pt idx="1165">
                        <c:v>22.469760000000001</c:v>
                      </c:pt>
                      <c:pt idx="1166">
                        <c:v>22.486429999999999</c:v>
                      </c:pt>
                      <c:pt idx="1167">
                        <c:v>22.503080000000001</c:v>
                      </c:pt>
                      <c:pt idx="1168">
                        <c:v>22.519729999999999</c:v>
                      </c:pt>
                      <c:pt idx="1169">
                        <c:v>22.536370000000002</c:v>
                      </c:pt>
                      <c:pt idx="1170">
                        <c:v>22.55301</c:v>
                      </c:pt>
                      <c:pt idx="1171">
                        <c:v>22.56964</c:v>
                      </c:pt>
                      <c:pt idx="1172">
                        <c:v>22.586259999999999</c:v>
                      </c:pt>
                      <c:pt idx="1173">
                        <c:v>22.602869999999999</c:v>
                      </c:pt>
                      <c:pt idx="1174">
                        <c:v>22.619479999999999</c:v>
                      </c:pt>
                      <c:pt idx="1175">
                        <c:v>22.63608</c:v>
                      </c:pt>
                      <c:pt idx="1176">
                        <c:v>22.652670000000001</c:v>
                      </c:pt>
                      <c:pt idx="1177">
                        <c:v>22.669260000000001</c:v>
                      </c:pt>
                      <c:pt idx="1178">
                        <c:v>22.685849999999999</c:v>
                      </c:pt>
                      <c:pt idx="1179">
                        <c:v>22.70243</c:v>
                      </c:pt>
                      <c:pt idx="1180">
                        <c:v>22.719000000000001</c:v>
                      </c:pt>
                      <c:pt idx="1181">
                        <c:v>22.735569999999999</c:v>
                      </c:pt>
                      <c:pt idx="1182">
                        <c:v>22.752130000000001</c:v>
                      </c:pt>
                      <c:pt idx="1183">
                        <c:v>22.768689999999999</c:v>
                      </c:pt>
                      <c:pt idx="1184">
                        <c:v>22.785250000000001</c:v>
                      </c:pt>
                      <c:pt idx="1185">
                        <c:v>22.8018</c:v>
                      </c:pt>
                      <c:pt idx="1186">
                        <c:v>22.818349999999999</c:v>
                      </c:pt>
                      <c:pt idx="1187">
                        <c:v>22.834890000000001</c:v>
                      </c:pt>
                      <c:pt idx="1188">
                        <c:v>22.851430000000001</c:v>
                      </c:pt>
                      <c:pt idx="1189">
                        <c:v>22.86797</c:v>
                      </c:pt>
                      <c:pt idx="1190">
                        <c:v>22.884509999999999</c:v>
                      </c:pt>
                      <c:pt idx="1191">
                        <c:v>22.901039999999998</c:v>
                      </c:pt>
                      <c:pt idx="1192">
                        <c:v>22.917570000000001</c:v>
                      </c:pt>
                      <c:pt idx="1193">
                        <c:v>22.934090000000001</c:v>
                      </c:pt>
                      <c:pt idx="1194">
                        <c:v>22.950620000000001</c:v>
                      </c:pt>
                      <c:pt idx="1195">
                        <c:v>22.967140000000001</c:v>
                      </c:pt>
                      <c:pt idx="1196">
                        <c:v>22.98366</c:v>
                      </c:pt>
                      <c:pt idx="1197">
                        <c:v>23.00018</c:v>
                      </c:pt>
                      <c:pt idx="1198">
                        <c:v>23.0167</c:v>
                      </c:pt>
                      <c:pt idx="1199">
                        <c:v>23.03322</c:v>
                      </c:pt>
                      <c:pt idx="1200">
                        <c:v>23.04973</c:v>
                      </c:pt>
                      <c:pt idx="1201">
                        <c:v>23.06625</c:v>
                      </c:pt>
                      <c:pt idx="1202">
                        <c:v>23.08276</c:v>
                      </c:pt>
                      <c:pt idx="1203">
                        <c:v>23.09928</c:v>
                      </c:pt>
                      <c:pt idx="1204">
                        <c:v>23.115790000000001</c:v>
                      </c:pt>
                      <c:pt idx="1205">
                        <c:v>23.13231</c:v>
                      </c:pt>
                      <c:pt idx="1206">
                        <c:v>23.14883</c:v>
                      </c:pt>
                      <c:pt idx="1207">
                        <c:v>23.16534</c:v>
                      </c:pt>
                      <c:pt idx="1208">
                        <c:v>23.18186</c:v>
                      </c:pt>
                      <c:pt idx="1209">
                        <c:v>23.19838</c:v>
                      </c:pt>
                      <c:pt idx="1210">
                        <c:v>23.2149</c:v>
                      </c:pt>
                      <c:pt idx="1211">
                        <c:v>23.23142</c:v>
                      </c:pt>
                      <c:pt idx="1212">
                        <c:v>23.24794</c:v>
                      </c:pt>
                      <c:pt idx="1213">
                        <c:v>23.264469999999999</c:v>
                      </c:pt>
                      <c:pt idx="1214">
                        <c:v>23.280989999999999</c:v>
                      </c:pt>
                      <c:pt idx="1215">
                        <c:v>23.297519999999999</c:v>
                      </c:pt>
                      <c:pt idx="1216">
                        <c:v>23.314050000000002</c:v>
                      </c:pt>
                      <c:pt idx="1217">
                        <c:v>23.330590000000001</c:v>
                      </c:pt>
                      <c:pt idx="1218">
                        <c:v>23.34712</c:v>
                      </c:pt>
                      <c:pt idx="1219">
                        <c:v>23.363669999999999</c:v>
                      </c:pt>
                      <c:pt idx="1220">
                        <c:v>23.380210000000002</c:v>
                      </c:pt>
                      <c:pt idx="1221">
                        <c:v>23.39676</c:v>
                      </c:pt>
                      <c:pt idx="1222">
                        <c:v>23.413309999999999</c:v>
                      </c:pt>
                      <c:pt idx="1223">
                        <c:v>23.429860000000001</c:v>
                      </c:pt>
                      <c:pt idx="1224">
                        <c:v>23.44642</c:v>
                      </c:pt>
                      <c:pt idx="1225">
                        <c:v>23.462990000000001</c:v>
                      </c:pt>
                      <c:pt idx="1226">
                        <c:v>23.479559999999999</c:v>
                      </c:pt>
                      <c:pt idx="1227">
                        <c:v>23.496130000000001</c:v>
                      </c:pt>
                      <c:pt idx="1228">
                        <c:v>23.512709999999998</c:v>
                      </c:pt>
                      <c:pt idx="1229">
                        <c:v>23.52929</c:v>
                      </c:pt>
                      <c:pt idx="1230">
                        <c:v>23.54588</c:v>
                      </c:pt>
                      <c:pt idx="1231">
                        <c:v>23.562480000000001</c:v>
                      </c:pt>
                      <c:pt idx="1232">
                        <c:v>23.579080000000001</c:v>
                      </c:pt>
                      <c:pt idx="1233">
                        <c:v>23.595690000000001</c:v>
                      </c:pt>
                      <c:pt idx="1234">
                        <c:v>23.612300000000001</c:v>
                      </c:pt>
                      <c:pt idx="1235">
                        <c:v>23.628920000000001</c:v>
                      </c:pt>
                      <c:pt idx="1236">
                        <c:v>23.64555</c:v>
                      </c:pt>
                      <c:pt idx="1237">
                        <c:v>23.662179999999999</c:v>
                      </c:pt>
                      <c:pt idx="1238">
                        <c:v>23.678830000000001</c:v>
                      </c:pt>
                      <c:pt idx="1239">
                        <c:v>23.69547</c:v>
                      </c:pt>
                      <c:pt idx="1240">
                        <c:v>23.712129999999998</c:v>
                      </c:pt>
                      <c:pt idx="1241">
                        <c:v>23.7288</c:v>
                      </c:pt>
                      <c:pt idx="1242">
                        <c:v>23.745470000000001</c:v>
                      </c:pt>
                      <c:pt idx="1243">
                        <c:v>23.762149999999998</c:v>
                      </c:pt>
                      <c:pt idx="1244">
                        <c:v>23.778839999999999</c:v>
                      </c:pt>
                      <c:pt idx="1245">
                        <c:v>23.795539999999999</c:v>
                      </c:pt>
                      <c:pt idx="1246">
                        <c:v>23.812239999999999</c:v>
                      </c:pt>
                      <c:pt idx="1247">
                        <c:v>23.828959999999999</c:v>
                      </c:pt>
                      <c:pt idx="1248">
                        <c:v>23.845690000000001</c:v>
                      </c:pt>
                      <c:pt idx="1249">
                        <c:v>23.86242</c:v>
                      </c:pt>
                      <c:pt idx="1250">
                        <c:v>23.879169999999998</c:v>
                      </c:pt>
                      <c:pt idx="1251">
                        <c:v>23.89592</c:v>
                      </c:pt>
                      <c:pt idx="1252">
                        <c:v>23.912690000000001</c:v>
                      </c:pt>
                      <c:pt idx="1253">
                        <c:v>23.929459999999999</c:v>
                      </c:pt>
                      <c:pt idx="1254">
                        <c:v>23.946249999999999</c:v>
                      </c:pt>
                      <c:pt idx="1255">
                        <c:v>23.963049999999999</c:v>
                      </c:pt>
                      <c:pt idx="1256">
                        <c:v>23.979849999999999</c:v>
                      </c:pt>
                      <c:pt idx="1257">
                        <c:v>23.996670000000002</c:v>
                      </c:pt>
                      <c:pt idx="1258">
                        <c:v>24.013500000000001</c:v>
                      </c:pt>
                      <c:pt idx="1259">
                        <c:v>24.030349999999999</c:v>
                      </c:pt>
                      <c:pt idx="1260">
                        <c:v>24.0472</c:v>
                      </c:pt>
                      <c:pt idx="1261">
                        <c:v>24.064070000000001</c:v>
                      </c:pt>
                      <c:pt idx="1262">
                        <c:v>24.080950000000001</c:v>
                      </c:pt>
                      <c:pt idx="1263">
                        <c:v>24.097840000000001</c:v>
                      </c:pt>
                      <c:pt idx="1264">
                        <c:v>24.114740000000001</c:v>
                      </c:pt>
                      <c:pt idx="1265">
                        <c:v>24.13166</c:v>
                      </c:pt>
                      <c:pt idx="1266">
                        <c:v>24.148589999999999</c:v>
                      </c:pt>
                      <c:pt idx="1267">
                        <c:v>24.16554</c:v>
                      </c:pt>
                      <c:pt idx="1268">
                        <c:v>24.182490000000001</c:v>
                      </c:pt>
                      <c:pt idx="1269">
                        <c:v>24.199459999999998</c:v>
                      </c:pt>
                      <c:pt idx="1270">
                        <c:v>24.216449999999998</c:v>
                      </c:pt>
                      <c:pt idx="1271">
                        <c:v>24.233450000000001</c:v>
                      </c:pt>
                      <c:pt idx="1272">
                        <c:v>24.25046</c:v>
                      </c:pt>
                      <c:pt idx="1273">
                        <c:v>24.267489999999999</c:v>
                      </c:pt>
                      <c:pt idx="1274">
                        <c:v>24.28454</c:v>
                      </c:pt>
                      <c:pt idx="1275">
                        <c:v>24.301600000000001</c:v>
                      </c:pt>
                      <c:pt idx="1276">
                        <c:v>24.318670000000001</c:v>
                      </c:pt>
                      <c:pt idx="1277">
                        <c:v>24.335760000000001</c:v>
                      </c:pt>
                      <c:pt idx="1278">
                        <c:v>24.352869999999999</c:v>
                      </c:pt>
                      <c:pt idx="1279">
                        <c:v>24.369990000000001</c:v>
                      </c:pt>
                      <c:pt idx="1280">
                        <c:v>24.387119999999999</c:v>
                      </c:pt>
                      <c:pt idx="1281">
                        <c:v>24.40428</c:v>
                      </c:pt>
                      <c:pt idx="1282">
                        <c:v>24.42145</c:v>
                      </c:pt>
                      <c:pt idx="1283">
                        <c:v>24.438639999999999</c:v>
                      </c:pt>
                      <c:pt idx="1284">
                        <c:v>24.455839999999998</c:v>
                      </c:pt>
                      <c:pt idx="1285">
                        <c:v>24.47306</c:v>
                      </c:pt>
                      <c:pt idx="1286">
                        <c:v>24.490300000000001</c:v>
                      </c:pt>
                      <c:pt idx="1287">
                        <c:v>24.507560000000002</c:v>
                      </c:pt>
                      <c:pt idx="1288">
                        <c:v>24.524830000000001</c:v>
                      </c:pt>
                      <c:pt idx="1289">
                        <c:v>24.54213</c:v>
                      </c:pt>
                      <c:pt idx="1290">
                        <c:v>24.559439999999999</c:v>
                      </c:pt>
                      <c:pt idx="1291">
                        <c:v>24.57677</c:v>
                      </c:pt>
                      <c:pt idx="1292">
                        <c:v>24.594110000000001</c:v>
                      </c:pt>
                      <c:pt idx="1293">
                        <c:v>24.61148</c:v>
                      </c:pt>
                      <c:pt idx="1294">
                        <c:v>24.628869999999999</c:v>
                      </c:pt>
                      <c:pt idx="1295">
                        <c:v>24.646270000000001</c:v>
                      </c:pt>
                      <c:pt idx="1296">
                        <c:v>24.663699999999999</c:v>
                      </c:pt>
                      <c:pt idx="1297">
                        <c:v>24.681139999999999</c:v>
                      </c:pt>
                      <c:pt idx="1298">
                        <c:v>24.698609999999999</c:v>
                      </c:pt>
                      <c:pt idx="1299">
                        <c:v>24.716090000000001</c:v>
                      </c:pt>
                      <c:pt idx="1300">
                        <c:v>24.733599999999999</c:v>
                      </c:pt>
                      <c:pt idx="1301">
                        <c:v>24.75113</c:v>
                      </c:pt>
                      <c:pt idx="1302">
                        <c:v>24.76867</c:v>
                      </c:pt>
                      <c:pt idx="1303">
                        <c:v>24.786239999999999</c:v>
                      </c:pt>
                      <c:pt idx="1304">
                        <c:v>24.803830000000001</c:v>
                      </c:pt>
                      <c:pt idx="1305">
                        <c:v>24.821439999999999</c:v>
                      </c:pt>
                      <c:pt idx="1306">
                        <c:v>24.839079999999999</c:v>
                      </c:pt>
                      <c:pt idx="1307">
                        <c:v>24.856729999999999</c:v>
                      </c:pt>
                      <c:pt idx="1308">
                        <c:v>24.874410000000001</c:v>
                      </c:pt>
                      <c:pt idx="1309">
                        <c:v>24.892109999999999</c:v>
                      </c:pt>
                      <c:pt idx="1310">
                        <c:v>24.909829999999999</c:v>
                      </c:pt>
                      <c:pt idx="1311">
                        <c:v>24.927569999999999</c:v>
                      </c:pt>
                      <c:pt idx="1312">
                        <c:v>24.945340000000002</c:v>
                      </c:pt>
                      <c:pt idx="1313">
                        <c:v>24.96313</c:v>
                      </c:pt>
                      <c:pt idx="1314">
                        <c:v>24.98094</c:v>
                      </c:pt>
                      <c:pt idx="1315">
                        <c:v>24.99878</c:v>
                      </c:pt>
                      <c:pt idx="1316">
                        <c:v>25.016639999999999</c:v>
                      </c:pt>
                      <c:pt idx="1317">
                        <c:v>25.03453</c:v>
                      </c:pt>
                      <c:pt idx="1318">
                        <c:v>25.052440000000001</c:v>
                      </c:pt>
                      <c:pt idx="1319">
                        <c:v>25.07037</c:v>
                      </c:pt>
                      <c:pt idx="1320">
                        <c:v>25.088329999999999</c:v>
                      </c:pt>
                      <c:pt idx="1321">
                        <c:v>25.10632</c:v>
                      </c:pt>
                      <c:pt idx="1322">
                        <c:v>25.124320000000001</c:v>
                      </c:pt>
                      <c:pt idx="1323">
                        <c:v>25.14236</c:v>
                      </c:pt>
                      <c:pt idx="1324">
                        <c:v>25.160419999999998</c:v>
                      </c:pt>
                      <c:pt idx="1325">
                        <c:v>25.1785</c:v>
                      </c:pt>
                      <c:pt idx="1326">
                        <c:v>25.196619999999999</c:v>
                      </c:pt>
                      <c:pt idx="1327">
                        <c:v>25.214749999999999</c:v>
                      </c:pt>
                      <c:pt idx="1328">
                        <c:v>25.23292</c:v>
                      </c:pt>
                      <c:pt idx="1329">
                        <c:v>25.251110000000001</c:v>
                      </c:pt>
                      <c:pt idx="1330">
                        <c:v>25.26933</c:v>
                      </c:pt>
                      <c:pt idx="1331">
                        <c:v>25.287569999999999</c:v>
                      </c:pt>
                      <c:pt idx="1332">
                        <c:v>25.30584</c:v>
                      </c:pt>
                      <c:pt idx="1333">
                        <c:v>25.32414</c:v>
                      </c:pt>
                      <c:pt idx="1334">
                        <c:v>25.342469999999999</c:v>
                      </c:pt>
                      <c:pt idx="1335">
                        <c:v>25.36082</c:v>
                      </c:pt>
                      <c:pt idx="1336">
                        <c:v>25.37921</c:v>
                      </c:pt>
                      <c:pt idx="1337">
                        <c:v>25.39762</c:v>
                      </c:pt>
                      <c:pt idx="1338">
                        <c:v>25.416060000000002</c:v>
                      </c:pt>
                      <c:pt idx="1339">
                        <c:v>25.434519999999999</c:v>
                      </c:pt>
                      <c:pt idx="1340">
                        <c:v>25.453019999999999</c:v>
                      </c:pt>
                      <c:pt idx="1341">
                        <c:v>25.471550000000001</c:v>
                      </c:pt>
                      <c:pt idx="1342">
                        <c:v>25.490100000000002</c:v>
                      </c:pt>
                      <c:pt idx="1343">
                        <c:v>25.508690000000001</c:v>
                      </c:pt>
                      <c:pt idx="1344">
                        <c:v>25.5273</c:v>
                      </c:pt>
                      <c:pt idx="1345">
                        <c:v>25.545950000000001</c:v>
                      </c:pt>
                      <c:pt idx="1346">
                        <c:v>25.564630000000001</c:v>
                      </c:pt>
                      <c:pt idx="1347">
                        <c:v>25.58333</c:v>
                      </c:pt>
                      <c:pt idx="1348">
                        <c:v>25.602070000000001</c:v>
                      </c:pt>
                      <c:pt idx="1349">
                        <c:v>25.620830000000002</c:v>
                      </c:pt>
                      <c:pt idx="1350">
                        <c:v>25.63963</c:v>
                      </c:pt>
                      <c:pt idx="1351">
                        <c:v>25.658460000000002</c:v>
                      </c:pt>
                      <c:pt idx="1352">
                        <c:v>25.677320000000002</c:v>
                      </c:pt>
                      <c:pt idx="1353">
                        <c:v>25.69622</c:v>
                      </c:pt>
                      <c:pt idx="1354">
                        <c:v>25.715140000000002</c:v>
                      </c:pt>
                      <c:pt idx="1355">
                        <c:v>25.734100000000002</c:v>
                      </c:pt>
                      <c:pt idx="1356">
                        <c:v>25.75309</c:v>
                      </c:pt>
                      <c:pt idx="1357">
                        <c:v>25.772110000000001</c:v>
                      </c:pt>
                      <c:pt idx="1358">
                        <c:v>25.791160000000001</c:v>
                      </c:pt>
                      <c:pt idx="1359">
                        <c:v>25.81025</c:v>
                      </c:pt>
                      <c:pt idx="1360">
                        <c:v>25.829370000000001</c:v>
                      </c:pt>
                      <c:pt idx="1361">
                        <c:v>25.84853</c:v>
                      </c:pt>
                      <c:pt idx="1362">
                        <c:v>25.867709999999999</c:v>
                      </c:pt>
                      <c:pt idx="1363">
                        <c:v>25.886939999999999</c:v>
                      </c:pt>
                      <c:pt idx="1364">
                        <c:v>25.906189999999999</c:v>
                      </c:pt>
                      <c:pt idx="1365">
                        <c:v>25.92548</c:v>
                      </c:pt>
                      <c:pt idx="1366">
                        <c:v>25.94481</c:v>
                      </c:pt>
                      <c:pt idx="1367">
                        <c:v>25.964169999999999</c:v>
                      </c:pt>
                      <c:pt idx="1368">
                        <c:v>25.983560000000001</c:v>
                      </c:pt>
                      <c:pt idx="1369">
                        <c:v>26.00299</c:v>
                      </c:pt>
                      <c:pt idx="1370">
                        <c:v>26.022449999999999</c:v>
                      </c:pt>
                      <c:pt idx="1371">
                        <c:v>26.04195</c:v>
                      </c:pt>
                      <c:pt idx="1372">
                        <c:v>26.061489999999999</c:v>
                      </c:pt>
                      <c:pt idx="1373">
                        <c:v>26.081060000000001</c:v>
                      </c:pt>
                      <c:pt idx="1374">
                        <c:v>26.100670000000001</c:v>
                      </c:pt>
                      <c:pt idx="1375">
                        <c:v>26.12031</c:v>
                      </c:pt>
                      <c:pt idx="1376">
                        <c:v>26.139990000000001</c:v>
                      </c:pt>
                      <c:pt idx="1377">
                        <c:v>26.15971</c:v>
                      </c:pt>
                      <c:pt idx="1378">
                        <c:v>26.179469999999998</c:v>
                      </c:pt>
                      <c:pt idx="1379">
                        <c:v>26.199259999999999</c:v>
                      </c:pt>
                      <c:pt idx="1380">
                        <c:v>26.219090000000001</c:v>
                      </c:pt>
                      <c:pt idx="1381">
                        <c:v>26.238949999999999</c:v>
                      </c:pt>
                      <c:pt idx="1382">
                        <c:v>26.258859999999999</c:v>
                      </c:pt>
                      <c:pt idx="1383">
                        <c:v>26.2788</c:v>
                      </c:pt>
                      <c:pt idx="1384">
                        <c:v>26.298780000000001</c:v>
                      </c:pt>
                      <c:pt idx="1385">
                        <c:v>26.3188</c:v>
                      </c:pt>
                      <c:pt idx="1386">
                        <c:v>26.33886</c:v>
                      </c:pt>
                      <c:pt idx="1387">
                        <c:v>26.35896</c:v>
                      </c:pt>
                      <c:pt idx="1388">
                        <c:v>26.379100000000001</c:v>
                      </c:pt>
                      <c:pt idx="1389">
                        <c:v>26.399270000000001</c:v>
                      </c:pt>
                      <c:pt idx="1390">
                        <c:v>26.41949</c:v>
                      </c:pt>
                      <c:pt idx="1391">
                        <c:v>26.43974</c:v>
                      </c:pt>
                      <c:pt idx="1392">
                        <c:v>26.460039999999999</c:v>
                      </c:pt>
                      <c:pt idx="1393">
                        <c:v>26.480370000000001</c:v>
                      </c:pt>
                      <c:pt idx="1394">
                        <c:v>26.50075</c:v>
                      </c:pt>
                      <c:pt idx="1395">
                        <c:v>26.521170000000001</c:v>
                      </c:pt>
                      <c:pt idx="1396">
                        <c:v>26.541620000000002</c:v>
                      </c:pt>
                      <c:pt idx="1397">
                        <c:v>26.56212</c:v>
                      </c:pt>
                      <c:pt idx="1398">
                        <c:v>26.582660000000001</c:v>
                      </c:pt>
                      <c:pt idx="1399">
                        <c:v>26.60324</c:v>
                      </c:pt>
                      <c:pt idx="1400">
                        <c:v>26.62387</c:v>
                      </c:pt>
                      <c:pt idx="1401">
                        <c:v>26.64453</c:v>
                      </c:pt>
                      <c:pt idx="1402">
                        <c:v>26.665240000000001</c:v>
                      </c:pt>
                      <c:pt idx="1403">
                        <c:v>26.68599</c:v>
                      </c:pt>
                      <c:pt idx="1404">
                        <c:v>26.706779999999998</c:v>
                      </c:pt>
                      <c:pt idx="1405">
                        <c:v>26.727620000000002</c:v>
                      </c:pt>
                      <c:pt idx="1406">
                        <c:v>26.74849</c:v>
                      </c:pt>
                      <c:pt idx="1407">
                        <c:v>26.769410000000001</c:v>
                      </c:pt>
                      <c:pt idx="1408">
                        <c:v>26.790379999999999</c:v>
                      </c:pt>
                      <c:pt idx="1409">
                        <c:v>26.811389999999999</c:v>
                      </c:pt>
                      <c:pt idx="1410">
                        <c:v>26.832439999999998</c:v>
                      </c:pt>
                      <c:pt idx="1411">
                        <c:v>26.853529999999999</c:v>
                      </c:pt>
                      <c:pt idx="1412">
                        <c:v>26.874669999999998</c:v>
                      </c:pt>
                      <c:pt idx="1413">
                        <c:v>26.895859999999999</c:v>
                      </c:pt>
                      <c:pt idx="1414">
                        <c:v>26.917090000000002</c:v>
                      </c:pt>
                      <c:pt idx="1415">
                        <c:v>26.938359999999999</c:v>
                      </c:pt>
                      <c:pt idx="1416">
                        <c:v>26.959679999999999</c:v>
                      </c:pt>
                      <c:pt idx="1417">
                        <c:v>26.98105</c:v>
                      </c:pt>
                      <c:pt idx="1418">
                        <c:v>27.002459999999999</c:v>
                      </c:pt>
                      <c:pt idx="1419">
                        <c:v>27.023910000000001</c:v>
                      </c:pt>
                      <c:pt idx="1420">
                        <c:v>27.04541</c:v>
                      </c:pt>
                      <c:pt idx="1421">
                        <c:v>27.066960000000002</c:v>
                      </c:pt>
                      <c:pt idx="1422">
                        <c:v>27.088560000000001</c:v>
                      </c:pt>
                      <c:pt idx="1423">
                        <c:v>27.110199999999999</c:v>
                      </c:pt>
                      <c:pt idx="1424">
                        <c:v>27.131889999999999</c:v>
                      </c:pt>
                      <c:pt idx="1425">
                        <c:v>27.15362</c:v>
                      </c:pt>
                      <c:pt idx="1426">
                        <c:v>27.1754</c:v>
                      </c:pt>
                      <c:pt idx="1427">
                        <c:v>27.197230000000001</c:v>
                      </c:pt>
                      <c:pt idx="1428">
                        <c:v>27.219110000000001</c:v>
                      </c:pt>
                      <c:pt idx="1429">
                        <c:v>27.241040000000002</c:v>
                      </c:pt>
                      <c:pt idx="1430">
                        <c:v>27.263010000000001</c:v>
                      </c:pt>
                      <c:pt idx="1431">
                        <c:v>27.285029999999999</c:v>
                      </c:pt>
                      <c:pt idx="1432">
                        <c:v>27.307099999999998</c:v>
                      </c:pt>
                      <c:pt idx="1433">
                        <c:v>27.329219999999999</c:v>
                      </c:pt>
                      <c:pt idx="1434">
                        <c:v>27.351389999999999</c:v>
                      </c:pt>
                      <c:pt idx="1435">
                        <c:v>27.3736</c:v>
                      </c:pt>
                      <c:pt idx="1436">
                        <c:v>27.395869999999999</c:v>
                      </c:pt>
                      <c:pt idx="1437">
                        <c:v>27.418189999999999</c:v>
                      </c:pt>
                      <c:pt idx="1438">
                        <c:v>27.440550000000002</c:v>
                      </c:pt>
                      <c:pt idx="1439">
                        <c:v>27.462969999999999</c:v>
                      </c:pt>
                      <c:pt idx="1440">
                        <c:v>27.485430000000001</c:v>
                      </c:pt>
                      <c:pt idx="1441">
                        <c:v>27.507950000000001</c:v>
                      </c:pt>
                      <c:pt idx="1442">
                        <c:v>27.530519999999999</c:v>
                      </c:pt>
                      <c:pt idx="1443">
                        <c:v>27.553129999999999</c:v>
                      </c:pt>
                      <c:pt idx="1444">
                        <c:v>27.575800000000001</c:v>
                      </c:pt>
                      <c:pt idx="1445">
                        <c:v>27.598520000000001</c:v>
                      </c:pt>
                      <c:pt idx="1446">
                        <c:v>27.621289999999998</c:v>
                      </c:pt>
                      <c:pt idx="1447">
                        <c:v>27.644120000000001</c:v>
                      </c:pt>
                      <c:pt idx="1448">
                        <c:v>27.666989999999998</c:v>
                      </c:pt>
                      <c:pt idx="1449">
                        <c:v>27.689920000000001</c:v>
                      </c:pt>
                      <c:pt idx="1450">
                        <c:v>27.712900000000001</c:v>
                      </c:pt>
                      <c:pt idx="1451">
                        <c:v>27.73593</c:v>
                      </c:pt>
                      <c:pt idx="1452">
                        <c:v>27.75902</c:v>
                      </c:pt>
                      <c:pt idx="1453">
                        <c:v>27.782160000000001</c:v>
                      </c:pt>
                      <c:pt idx="1454">
                        <c:v>27.805350000000001</c:v>
                      </c:pt>
                      <c:pt idx="1455">
                        <c:v>27.828589999999998</c:v>
                      </c:pt>
                      <c:pt idx="1456">
                        <c:v>27.851890000000001</c:v>
                      </c:pt>
                      <c:pt idx="1457">
                        <c:v>27.875240000000002</c:v>
                      </c:pt>
                      <c:pt idx="1458">
                        <c:v>27.89865</c:v>
                      </c:pt>
                      <c:pt idx="1459">
                        <c:v>27.92211</c:v>
                      </c:pt>
                      <c:pt idx="1460">
                        <c:v>27.945620000000002</c:v>
                      </c:pt>
                      <c:pt idx="1461">
                        <c:v>27.969190000000001</c:v>
                      </c:pt>
                      <c:pt idx="1462">
                        <c:v>27.992819999999998</c:v>
                      </c:pt>
                      <c:pt idx="1463">
                        <c:v>28.016500000000001</c:v>
                      </c:pt>
                      <c:pt idx="1464">
                        <c:v>28.040230000000001</c:v>
                      </c:pt>
                      <c:pt idx="1465">
                        <c:v>28.064019999999999</c:v>
                      </c:pt>
                      <c:pt idx="1466">
                        <c:v>28.087869999999999</c:v>
                      </c:pt>
                      <c:pt idx="1467">
                        <c:v>28.11177</c:v>
                      </c:pt>
                      <c:pt idx="1468">
                        <c:v>28.135729999999999</c:v>
                      </c:pt>
                      <c:pt idx="1469">
                        <c:v>28.159739999999999</c:v>
                      </c:pt>
                      <c:pt idx="1470">
                        <c:v>28.183820000000001</c:v>
                      </c:pt>
                      <c:pt idx="1471">
                        <c:v>28.207940000000001</c:v>
                      </c:pt>
                      <c:pt idx="1472">
                        <c:v>28.232130000000002</c:v>
                      </c:pt>
                      <c:pt idx="1473">
                        <c:v>28.25637</c:v>
                      </c:pt>
                      <c:pt idx="1474">
                        <c:v>28.280670000000001</c:v>
                      </c:pt>
                      <c:pt idx="1475">
                        <c:v>28.305029999999999</c:v>
                      </c:pt>
                      <c:pt idx="1476">
                        <c:v>28.329440000000002</c:v>
                      </c:pt>
                      <c:pt idx="1477">
                        <c:v>28.353919999999999</c:v>
                      </c:pt>
                      <c:pt idx="1478">
                        <c:v>28.378450000000001</c:v>
                      </c:pt>
                      <c:pt idx="1479">
                        <c:v>28.403040000000001</c:v>
                      </c:pt>
                      <c:pt idx="1480">
                        <c:v>28.427689999999998</c:v>
                      </c:pt>
                      <c:pt idx="1481">
                        <c:v>28.452400000000001</c:v>
                      </c:pt>
                      <c:pt idx="1482">
                        <c:v>28.477160000000001</c:v>
                      </c:pt>
                      <c:pt idx="1483">
                        <c:v>28.501989999999999</c:v>
                      </c:pt>
                      <c:pt idx="1484">
                        <c:v>28.526879999999998</c:v>
                      </c:pt>
                      <c:pt idx="1485">
                        <c:v>28.551819999999999</c:v>
                      </c:pt>
                      <c:pt idx="1486">
                        <c:v>28.576830000000001</c:v>
                      </c:pt>
                      <c:pt idx="1487">
                        <c:v>28.601900000000001</c:v>
                      </c:pt>
                      <c:pt idx="1488">
                        <c:v>28.627020000000002</c:v>
                      </c:pt>
                      <c:pt idx="1489">
                        <c:v>28.65221</c:v>
                      </c:pt>
                      <c:pt idx="1490">
                        <c:v>28.67746</c:v>
                      </c:pt>
                      <c:pt idx="1491">
                        <c:v>28.702770000000001</c:v>
                      </c:pt>
                      <c:pt idx="1492">
                        <c:v>28.72814</c:v>
                      </c:pt>
                      <c:pt idx="1493">
                        <c:v>28.75357</c:v>
                      </c:pt>
                      <c:pt idx="1494">
                        <c:v>28.779060000000001</c:v>
                      </c:pt>
                      <c:pt idx="1495">
                        <c:v>28.80462</c:v>
                      </c:pt>
                      <c:pt idx="1496">
                        <c:v>28.83024</c:v>
                      </c:pt>
                      <c:pt idx="1497">
                        <c:v>28.855920000000001</c:v>
                      </c:pt>
                      <c:pt idx="1498">
                        <c:v>28.88166</c:v>
                      </c:pt>
                      <c:pt idx="1499">
                        <c:v>28.90746</c:v>
                      </c:pt>
                      <c:pt idx="1500">
                        <c:v>28.933330000000002</c:v>
                      </c:pt>
                      <c:pt idx="1501">
                        <c:v>28.95926</c:v>
                      </c:pt>
                      <c:pt idx="1502">
                        <c:v>28.98526</c:v>
                      </c:pt>
                      <c:pt idx="1503">
                        <c:v>29.011320000000001</c:v>
                      </c:pt>
                      <c:pt idx="1504">
                        <c:v>29.03744</c:v>
                      </c:pt>
                      <c:pt idx="1505">
                        <c:v>29.06362</c:v>
                      </c:pt>
                      <c:pt idx="1506">
                        <c:v>29.089870000000001</c:v>
                      </c:pt>
                      <c:pt idx="1507">
                        <c:v>29.11617</c:v>
                      </c:pt>
                      <c:pt idx="1508">
                        <c:v>29.14254</c:v>
                      </c:pt>
                      <c:pt idx="1509">
                        <c:v>29.168980000000001</c:v>
                      </c:pt>
                      <c:pt idx="1510">
                        <c:v>29.19547</c:v>
                      </c:pt>
                      <c:pt idx="1511">
                        <c:v>29.22203</c:v>
                      </c:pt>
                      <c:pt idx="1512">
                        <c:v>29.248650000000001</c:v>
                      </c:pt>
                      <c:pt idx="1513">
                        <c:v>29.27533</c:v>
                      </c:pt>
                      <c:pt idx="1514">
                        <c:v>29.302070000000001</c:v>
                      </c:pt>
                      <c:pt idx="1515">
                        <c:v>29.328869999999998</c:v>
                      </c:pt>
                      <c:pt idx="1516">
                        <c:v>29.355740000000001</c:v>
                      </c:pt>
                      <c:pt idx="1517">
                        <c:v>29.382660000000001</c:v>
                      </c:pt>
                      <c:pt idx="1518">
                        <c:v>29.409649999999999</c:v>
                      </c:pt>
                      <c:pt idx="1519">
                        <c:v>29.436699999999998</c:v>
                      </c:pt>
                      <c:pt idx="1520">
                        <c:v>29.463799999999999</c:v>
                      </c:pt>
                      <c:pt idx="1521">
                        <c:v>29.490970000000001</c:v>
                      </c:pt>
                      <c:pt idx="1522">
                        <c:v>29.5182</c:v>
                      </c:pt>
                      <c:pt idx="1523">
                        <c:v>29.545490000000001</c:v>
                      </c:pt>
                      <c:pt idx="1524">
                        <c:v>29.572839999999999</c:v>
                      </c:pt>
                      <c:pt idx="1525">
                        <c:v>29.600249999999999</c:v>
                      </c:pt>
                      <c:pt idx="1526">
                        <c:v>29.62772</c:v>
                      </c:pt>
                      <c:pt idx="1527">
                        <c:v>29.655259999999998</c:v>
                      </c:pt>
                      <c:pt idx="1528">
                        <c:v>29.682849999999998</c:v>
                      </c:pt>
                      <c:pt idx="1529">
                        <c:v>29.7105</c:v>
                      </c:pt>
                      <c:pt idx="1530">
                        <c:v>29.738199999999999</c:v>
                      </c:pt>
                      <c:pt idx="1531">
                        <c:v>29.765969999999999</c:v>
                      </c:pt>
                      <c:pt idx="1532">
                        <c:v>29.793800000000001</c:v>
                      </c:pt>
                      <c:pt idx="1533">
                        <c:v>29.82169</c:v>
                      </c:pt>
                      <c:pt idx="1534">
                        <c:v>29.849630000000001</c:v>
                      </c:pt>
                      <c:pt idx="1535">
                        <c:v>29.87764</c:v>
                      </c:pt>
                      <c:pt idx="1536">
                        <c:v>29.9057</c:v>
                      </c:pt>
                      <c:pt idx="1537">
                        <c:v>29.93383</c:v>
                      </c:pt>
                      <c:pt idx="1538">
                        <c:v>29.962009999999999</c:v>
                      </c:pt>
                      <c:pt idx="1539">
                        <c:v>29.99025</c:v>
                      </c:pt>
                      <c:pt idx="1540">
                        <c:v>30.018550000000001</c:v>
                      </c:pt>
                      <c:pt idx="1541">
                        <c:v>30.046900000000001</c:v>
                      </c:pt>
                      <c:pt idx="1542">
                        <c:v>30.075310000000002</c:v>
                      </c:pt>
                      <c:pt idx="1543">
                        <c:v>30.10379</c:v>
                      </c:pt>
                      <c:pt idx="1544">
                        <c:v>30.13232</c:v>
                      </c:pt>
                      <c:pt idx="1545">
                        <c:v>30.160900000000002</c:v>
                      </c:pt>
                      <c:pt idx="1546">
                        <c:v>30.189550000000001</c:v>
                      </c:pt>
                      <c:pt idx="1547">
                        <c:v>30.218250000000001</c:v>
                      </c:pt>
                      <c:pt idx="1548">
                        <c:v>30.24701</c:v>
                      </c:pt>
                      <c:pt idx="1549">
                        <c:v>30.275829999999999</c:v>
                      </c:pt>
                      <c:pt idx="1550">
                        <c:v>30.3047</c:v>
                      </c:pt>
                      <c:pt idx="1551">
                        <c:v>30.333629999999999</c:v>
                      </c:pt>
                      <c:pt idx="1552">
                        <c:v>30.36262</c:v>
                      </c:pt>
                      <c:pt idx="1553">
                        <c:v>30.391660000000002</c:v>
                      </c:pt>
                      <c:pt idx="1554">
                        <c:v>30.420760000000001</c:v>
                      </c:pt>
                      <c:pt idx="1555">
                        <c:v>30.449919999999999</c:v>
                      </c:pt>
                      <c:pt idx="1556">
                        <c:v>30.479130000000001</c:v>
                      </c:pt>
                      <c:pt idx="1557">
                        <c:v>30.508400000000002</c:v>
                      </c:pt>
                      <c:pt idx="1558">
                        <c:v>30.53773</c:v>
                      </c:pt>
                      <c:pt idx="1559">
                        <c:v>30.56711</c:v>
                      </c:pt>
                      <c:pt idx="1560">
                        <c:v>30.596540000000001</c:v>
                      </c:pt>
                      <c:pt idx="1561">
                        <c:v>30.62604</c:v>
                      </c:pt>
                      <c:pt idx="1562">
                        <c:v>30.65558</c:v>
                      </c:pt>
                      <c:pt idx="1563">
                        <c:v>30.685189999999999</c:v>
                      </c:pt>
                      <c:pt idx="1564">
                        <c:v>30.714839999999999</c:v>
                      </c:pt>
                      <c:pt idx="1565">
                        <c:v>30.74456</c:v>
                      </c:pt>
                      <c:pt idx="1566">
                        <c:v>30.774329999999999</c:v>
                      </c:pt>
                      <c:pt idx="1567">
                        <c:v>30.80415</c:v>
                      </c:pt>
                      <c:pt idx="1568">
                        <c:v>30.834029999999998</c:v>
                      </c:pt>
                      <c:pt idx="1569">
                        <c:v>30.863959999999999</c:v>
                      </c:pt>
                      <c:pt idx="1570">
                        <c:v>30.89395</c:v>
                      </c:pt>
                      <c:pt idx="1571">
                        <c:v>30.92399</c:v>
                      </c:pt>
                      <c:pt idx="1572">
                        <c:v>30.954080000000001</c:v>
                      </c:pt>
                      <c:pt idx="1573">
                        <c:v>30.98423</c:v>
                      </c:pt>
                      <c:pt idx="1574">
                        <c:v>31.01444</c:v>
                      </c:pt>
                      <c:pt idx="1575">
                        <c:v>31.044699999999999</c:v>
                      </c:pt>
                      <c:pt idx="1576">
                        <c:v>31.075009999999999</c:v>
                      </c:pt>
                      <c:pt idx="1577">
                        <c:v>31.105370000000001</c:v>
                      </c:pt>
                      <c:pt idx="1578">
                        <c:v>31.13579</c:v>
                      </c:pt>
                      <c:pt idx="1579">
                        <c:v>31.166260000000001</c:v>
                      </c:pt>
                      <c:pt idx="1580">
                        <c:v>31.19679</c:v>
                      </c:pt>
                      <c:pt idx="1581">
                        <c:v>31.227370000000001</c:v>
                      </c:pt>
                      <c:pt idx="1582">
                        <c:v>31.257999999999999</c:v>
                      </c:pt>
                      <c:pt idx="1583">
                        <c:v>31.288679999999999</c:v>
                      </c:pt>
                      <c:pt idx="1584">
                        <c:v>31.319420000000001</c:v>
                      </c:pt>
                      <c:pt idx="1585">
                        <c:v>31.350210000000001</c:v>
                      </c:pt>
                      <c:pt idx="1586">
                        <c:v>31.381049999999998</c:v>
                      </c:pt>
                      <c:pt idx="1587">
                        <c:v>31.411940000000001</c:v>
                      </c:pt>
                      <c:pt idx="1588">
                        <c:v>31.442889999999998</c:v>
                      </c:pt>
                      <c:pt idx="1589">
                        <c:v>31.473890000000001</c:v>
                      </c:pt>
                      <c:pt idx="1590">
                        <c:v>31.504940000000001</c:v>
                      </c:pt>
                      <c:pt idx="1591">
                        <c:v>31.53604</c:v>
                      </c:pt>
                      <c:pt idx="1592">
                        <c:v>31.56719</c:v>
                      </c:pt>
                      <c:pt idx="1593">
                        <c:v>31.598400000000002</c:v>
                      </c:pt>
                      <c:pt idx="1594">
                        <c:v>31.629650000000002</c:v>
                      </c:pt>
                      <c:pt idx="1595">
                        <c:v>31.660959999999999</c:v>
                      </c:pt>
                      <c:pt idx="1596">
                        <c:v>31.692319999999999</c:v>
                      </c:pt>
                      <c:pt idx="1597">
                        <c:v>31.72373</c:v>
                      </c:pt>
                      <c:pt idx="1598">
                        <c:v>31.755189999999999</c:v>
                      </c:pt>
                      <c:pt idx="1599">
                        <c:v>31.7867</c:v>
                      </c:pt>
                      <c:pt idx="1600">
                        <c:v>31.818269999999998</c:v>
                      </c:pt>
                      <c:pt idx="1601">
                        <c:v>31.849879999999999</c:v>
                      </c:pt>
                      <c:pt idx="1602">
                        <c:v>31.881540000000001</c:v>
                      </c:pt>
                      <c:pt idx="1603">
                        <c:v>31.913260000000001</c:v>
                      </c:pt>
                      <c:pt idx="1604">
                        <c:v>31.94502</c:v>
                      </c:pt>
                      <c:pt idx="1605">
                        <c:v>31.976839999999999</c:v>
                      </c:pt>
                      <c:pt idx="1606">
                        <c:v>32.008699999999997</c:v>
                      </c:pt>
                      <c:pt idx="1607">
                        <c:v>32.040610000000001</c:v>
                      </c:pt>
                      <c:pt idx="1608">
                        <c:v>32.072580000000002</c:v>
                      </c:pt>
                      <c:pt idx="1609">
                        <c:v>32.104590000000002</c:v>
                      </c:pt>
                      <c:pt idx="1610">
                        <c:v>32.136650000000003</c:v>
                      </c:pt>
                      <c:pt idx="1611">
                        <c:v>32.168770000000002</c:v>
                      </c:pt>
                      <c:pt idx="1612">
                        <c:v>32.20093</c:v>
                      </c:pt>
                      <c:pt idx="1613">
                        <c:v>32.233139999999999</c:v>
                      </c:pt>
                      <c:pt idx="1614">
                        <c:v>32.2654</c:v>
                      </c:pt>
                      <c:pt idx="1615">
                        <c:v>32.297699999999999</c:v>
                      </c:pt>
                      <c:pt idx="1616">
                        <c:v>32.330060000000003</c:v>
                      </c:pt>
                      <c:pt idx="1617">
                        <c:v>32.362470000000002</c:v>
                      </c:pt>
                      <c:pt idx="1618">
                        <c:v>32.394919999999999</c:v>
                      </c:pt>
                      <c:pt idx="1619">
                        <c:v>32.427419999999998</c:v>
                      </c:pt>
                      <c:pt idx="1620">
                        <c:v>32.459969999999998</c:v>
                      </c:pt>
                      <c:pt idx="1621">
                        <c:v>32.492570000000001</c:v>
                      </c:pt>
                      <c:pt idx="1622">
                        <c:v>32.525210000000001</c:v>
                      </c:pt>
                      <c:pt idx="1623">
                        <c:v>32.55791</c:v>
                      </c:pt>
                      <c:pt idx="1624">
                        <c:v>32.590649999999997</c:v>
                      </c:pt>
                      <c:pt idx="1625">
                        <c:v>32.623440000000002</c:v>
                      </c:pt>
                      <c:pt idx="1626">
                        <c:v>32.656269999999999</c:v>
                      </c:pt>
                      <c:pt idx="1627">
                        <c:v>32.689160000000001</c:v>
                      </c:pt>
                      <c:pt idx="1628">
                        <c:v>32.722090000000001</c:v>
                      </c:pt>
                      <c:pt idx="1629">
                        <c:v>32.755070000000003</c:v>
                      </c:pt>
                      <c:pt idx="1630">
                        <c:v>32.788089999999997</c:v>
                      </c:pt>
                      <c:pt idx="1631">
                        <c:v>32.821159999999999</c:v>
                      </c:pt>
                      <c:pt idx="1632">
                        <c:v>32.854280000000003</c:v>
                      </c:pt>
                      <c:pt idx="1633">
                        <c:v>32.887439999999998</c:v>
                      </c:pt>
                      <c:pt idx="1634">
                        <c:v>32.920650000000002</c:v>
                      </c:pt>
                      <c:pt idx="1635">
                        <c:v>32.95391</c:v>
                      </c:pt>
                      <c:pt idx="1636">
                        <c:v>32.987209999999997</c:v>
                      </c:pt>
                      <c:pt idx="1637">
                        <c:v>33.020560000000003</c:v>
                      </c:pt>
                      <c:pt idx="1638">
                        <c:v>33.053959999999996</c:v>
                      </c:pt>
                      <c:pt idx="1639">
                        <c:v>33.087400000000002</c:v>
                      </c:pt>
                      <c:pt idx="1640">
                        <c:v>33.120890000000003</c:v>
                      </c:pt>
                      <c:pt idx="1641">
                        <c:v>33.154420000000002</c:v>
                      </c:pt>
                      <c:pt idx="1642">
                        <c:v>33.188000000000002</c:v>
                      </c:pt>
                      <c:pt idx="1643">
                        <c:v>33.221620000000001</c:v>
                      </c:pt>
                      <c:pt idx="1644">
                        <c:v>33.255290000000002</c:v>
                      </c:pt>
                      <c:pt idx="1645">
                        <c:v>33.289000000000001</c:v>
                      </c:pt>
                      <c:pt idx="1646">
                        <c:v>33.322760000000002</c:v>
                      </c:pt>
                      <c:pt idx="1647">
                        <c:v>33.356560000000002</c:v>
                      </c:pt>
                      <c:pt idx="1648">
                        <c:v>33.390410000000003</c:v>
                      </c:pt>
                      <c:pt idx="1649">
                        <c:v>33.424300000000002</c:v>
                      </c:pt>
                      <c:pt idx="1650">
                        <c:v>33.45823</c:v>
                      </c:pt>
                      <c:pt idx="1651">
                        <c:v>33.49221</c:v>
                      </c:pt>
                      <c:pt idx="1652">
                        <c:v>33.526240000000001</c:v>
                      </c:pt>
                      <c:pt idx="1653">
                        <c:v>33.560310000000001</c:v>
                      </c:pt>
                      <c:pt idx="1654">
                        <c:v>33.59442</c:v>
                      </c:pt>
                      <c:pt idx="1655">
                        <c:v>33.628570000000003</c:v>
                      </c:pt>
                      <c:pt idx="1656">
                        <c:v>33.662770000000002</c:v>
                      </c:pt>
                      <c:pt idx="1657">
                        <c:v>33.697020000000002</c:v>
                      </c:pt>
                      <c:pt idx="1658">
                        <c:v>33.731299999999997</c:v>
                      </c:pt>
                      <c:pt idx="1659">
                        <c:v>33.765630000000002</c:v>
                      </c:pt>
                      <c:pt idx="1660">
                        <c:v>33.799999999999997</c:v>
                      </c:pt>
                      <c:pt idx="1661">
                        <c:v>33.834420000000001</c:v>
                      </c:pt>
                      <c:pt idx="1662">
                        <c:v>33.868879999999997</c:v>
                      </c:pt>
                      <c:pt idx="1663">
                        <c:v>33.903379999999999</c:v>
                      </c:pt>
                      <c:pt idx="1664">
                        <c:v>33.937919999999998</c:v>
                      </c:pt>
                      <c:pt idx="1665">
                        <c:v>33.97251</c:v>
                      </c:pt>
                      <c:pt idx="1666">
                        <c:v>34.00714</c:v>
                      </c:pt>
                      <c:pt idx="1667">
                        <c:v>34.041809999999998</c:v>
                      </c:pt>
                      <c:pt idx="1668">
                        <c:v>34.076520000000002</c:v>
                      </c:pt>
                      <c:pt idx="1669">
                        <c:v>34.111280000000001</c:v>
                      </c:pt>
                      <c:pt idx="1670">
                        <c:v>34.146070000000002</c:v>
                      </c:pt>
                      <c:pt idx="1671">
                        <c:v>34.180909999999997</c:v>
                      </c:pt>
                      <c:pt idx="1672">
                        <c:v>34.215789999999998</c:v>
                      </c:pt>
                      <c:pt idx="1673">
                        <c:v>34.250709999999998</c:v>
                      </c:pt>
                      <c:pt idx="1674">
                        <c:v>34.285679999999999</c:v>
                      </c:pt>
                      <c:pt idx="1675">
                        <c:v>34.320680000000003</c:v>
                      </c:pt>
                      <c:pt idx="1676">
                        <c:v>34.355719999999998</c:v>
                      </c:pt>
                      <c:pt idx="1677">
                        <c:v>34.390810000000002</c:v>
                      </c:pt>
                      <c:pt idx="1678">
                        <c:v>34.425939999999997</c:v>
                      </c:pt>
                      <c:pt idx="1679">
                        <c:v>34.461100000000002</c:v>
                      </c:pt>
                      <c:pt idx="1680">
                        <c:v>34.496310000000001</c:v>
                      </c:pt>
                      <c:pt idx="1681">
                        <c:v>34.531559999999999</c:v>
                      </c:pt>
                      <c:pt idx="1682">
                        <c:v>34.566850000000002</c:v>
                      </c:pt>
                      <c:pt idx="1683">
                        <c:v>34.602179999999997</c:v>
                      </c:pt>
                      <c:pt idx="1684">
                        <c:v>34.637549999999997</c:v>
                      </c:pt>
                      <c:pt idx="1685">
                        <c:v>34.672960000000003</c:v>
                      </c:pt>
                      <c:pt idx="1686">
                        <c:v>34.708410000000001</c:v>
                      </c:pt>
                      <c:pt idx="1687">
                        <c:v>34.74389</c:v>
                      </c:pt>
                      <c:pt idx="1688">
                        <c:v>34.779420000000002</c:v>
                      </c:pt>
                      <c:pt idx="1689">
                        <c:v>34.814990000000002</c:v>
                      </c:pt>
                      <c:pt idx="1690">
                        <c:v>34.8506</c:v>
                      </c:pt>
                      <c:pt idx="1691">
                        <c:v>34.886240000000001</c:v>
                      </c:pt>
                      <c:pt idx="1692">
                        <c:v>34.921930000000003</c:v>
                      </c:pt>
                      <c:pt idx="1693">
                        <c:v>34.957650000000001</c:v>
                      </c:pt>
                      <c:pt idx="1694">
                        <c:v>34.99342</c:v>
                      </c:pt>
                      <c:pt idx="1695">
                        <c:v>35.029220000000002</c:v>
                      </c:pt>
                      <c:pt idx="1696">
                        <c:v>35.065060000000003</c:v>
                      </c:pt>
                      <c:pt idx="1697">
                        <c:v>35.100940000000001</c:v>
                      </c:pt>
                      <c:pt idx="1698">
                        <c:v>35.136850000000003</c:v>
                      </c:pt>
                      <c:pt idx="1699">
                        <c:v>35.172809999999998</c:v>
                      </c:pt>
                      <c:pt idx="1700">
                        <c:v>35.208799999999997</c:v>
                      </c:pt>
                      <c:pt idx="1701">
                        <c:v>35.24483</c:v>
                      </c:pt>
                      <c:pt idx="1702">
                        <c:v>35.280900000000003</c:v>
                      </c:pt>
                      <c:pt idx="1703">
                        <c:v>35.317010000000003</c:v>
                      </c:pt>
                      <c:pt idx="1704">
                        <c:v>35.353149999999999</c:v>
                      </c:pt>
                      <c:pt idx="1705">
                        <c:v>35.389330000000001</c:v>
                      </c:pt>
                      <c:pt idx="1706">
                        <c:v>35.425550000000001</c:v>
                      </c:pt>
                      <c:pt idx="1707">
                        <c:v>35.46181</c:v>
                      </c:pt>
                      <c:pt idx="1708">
                        <c:v>35.498100000000001</c:v>
                      </c:pt>
                      <c:pt idx="1709">
                        <c:v>35.53443</c:v>
                      </c:pt>
                      <c:pt idx="1710">
                        <c:v>35.570790000000002</c:v>
                      </c:pt>
                      <c:pt idx="1711">
                        <c:v>35.607199999999999</c:v>
                      </c:pt>
                      <c:pt idx="1712">
                        <c:v>35.643639999999998</c:v>
                      </c:pt>
                      <c:pt idx="1713">
                        <c:v>35.680109999999999</c:v>
                      </c:pt>
                      <c:pt idx="1714">
                        <c:v>35.716630000000002</c:v>
                      </c:pt>
                      <c:pt idx="1715">
                        <c:v>35.753169999999997</c:v>
                      </c:pt>
                      <c:pt idx="1716">
                        <c:v>35.789760000000001</c:v>
                      </c:pt>
                      <c:pt idx="1717">
                        <c:v>35.82638</c:v>
                      </c:pt>
                      <c:pt idx="1718">
                        <c:v>35.863039999999998</c:v>
                      </c:pt>
                      <c:pt idx="1719">
                        <c:v>35.899729999999998</c:v>
                      </c:pt>
                      <c:pt idx="1720">
                        <c:v>35.936459999999997</c:v>
                      </c:pt>
                      <c:pt idx="1721">
                        <c:v>35.973219999999998</c:v>
                      </c:pt>
                      <c:pt idx="1722">
                        <c:v>36.010019999999997</c:v>
                      </c:pt>
                      <c:pt idx="1723">
                        <c:v>36.046849999999999</c:v>
                      </c:pt>
                      <c:pt idx="1724">
                        <c:v>36.08372</c:v>
                      </c:pt>
                      <c:pt idx="1725">
                        <c:v>36.120620000000002</c:v>
                      </c:pt>
                      <c:pt idx="1726">
                        <c:v>36.157559999999997</c:v>
                      </c:pt>
                      <c:pt idx="1727">
                        <c:v>36.19453</c:v>
                      </c:pt>
                      <c:pt idx="1728">
                        <c:v>36.231540000000003</c:v>
                      </c:pt>
                      <c:pt idx="1729">
                        <c:v>36.26858</c:v>
                      </c:pt>
                      <c:pt idx="1730">
                        <c:v>36.305660000000003</c:v>
                      </c:pt>
                      <c:pt idx="1731">
                        <c:v>36.342759999999998</c:v>
                      </c:pt>
                      <c:pt idx="1732">
                        <c:v>36.379910000000002</c:v>
                      </c:pt>
                      <c:pt idx="1733">
                        <c:v>36.417090000000002</c:v>
                      </c:pt>
                      <c:pt idx="1734">
                        <c:v>36.454300000000003</c:v>
                      </c:pt>
                      <c:pt idx="1735">
                        <c:v>36.491540000000001</c:v>
                      </c:pt>
                      <c:pt idx="1736">
                        <c:v>36.528820000000003</c:v>
                      </c:pt>
                      <c:pt idx="1737">
                        <c:v>36.566130000000001</c:v>
                      </c:pt>
                      <c:pt idx="1738">
                        <c:v>36.603479999999998</c:v>
                      </c:pt>
                      <c:pt idx="1739">
                        <c:v>36.640860000000004</c:v>
                      </c:pt>
                      <c:pt idx="1740">
                        <c:v>36.678269999999998</c:v>
                      </c:pt>
                      <c:pt idx="1741">
                        <c:v>36.715710000000001</c:v>
                      </c:pt>
                      <c:pt idx="1742">
                        <c:v>36.753189999999996</c:v>
                      </c:pt>
                      <c:pt idx="1743">
                        <c:v>36.790700000000001</c:v>
                      </c:pt>
                      <c:pt idx="1744">
                        <c:v>36.828240000000001</c:v>
                      </c:pt>
                      <c:pt idx="1745">
                        <c:v>36.865810000000003</c:v>
                      </c:pt>
                      <c:pt idx="1746">
                        <c:v>36.903419999999997</c:v>
                      </c:pt>
                      <c:pt idx="1747">
                        <c:v>36.94106</c:v>
                      </c:pt>
                      <c:pt idx="1748">
                        <c:v>36.978729999999999</c:v>
                      </c:pt>
                      <c:pt idx="1749">
                        <c:v>37.01643</c:v>
                      </c:pt>
                      <c:pt idx="1750">
                        <c:v>37.054169999999999</c:v>
                      </c:pt>
                      <c:pt idx="1751">
                        <c:v>37.091929999999998</c:v>
                      </c:pt>
                      <c:pt idx="1752">
                        <c:v>37.129730000000002</c:v>
                      </c:pt>
                      <c:pt idx="1753">
                        <c:v>37.167560000000002</c:v>
                      </c:pt>
                      <c:pt idx="1754">
                        <c:v>37.205419999999997</c:v>
                      </c:pt>
                      <c:pt idx="1755">
                        <c:v>37.243310000000001</c:v>
                      </c:pt>
                      <c:pt idx="1756">
                        <c:v>37.281230000000001</c:v>
                      </c:pt>
                      <c:pt idx="1757">
                        <c:v>37.319180000000003</c:v>
                      </c:pt>
                      <c:pt idx="1758">
                        <c:v>37.357170000000004</c:v>
                      </c:pt>
                      <c:pt idx="1759">
                        <c:v>37.395180000000003</c:v>
                      </c:pt>
                      <c:pt idx="1760">
                        <c:v>37.433230000000002</c:v>
                      </c:pt>
                      <c:pt idx="1761">
                        <c:v>37.471299999999999</c:v>
                      </c:pt>
                      <c:pt idx="1762">
                        <c:v>37.509410000000003</c:v>
                      </c:pt>
                      <c:pt idx="1763">
                        <c:v>37.547539999999998</c:v>
                      </c:pt>
                      <c:pt idx="1764">
                        <c:v>37.585709999999999</c:v>
                      </c:pt>
                      <c:pt idx="1765">
                        <c:v>37.623899999999999</c:v>
                      </c:pt>
                      <c:pt idx="1766">
                        <c:v>37.662129999999998</c:v>
                      </c:pt>
                      <c:pt idx="1767">
                        <c:v>37.700380000000003</c:v>
                      </c:pt>
                      <c:pt idx="1768">
                        <c:v>37.738660000000003</c:v>
                      </c:pt>
                      <c:pt idx="1769">
                        <c:v>37.776980000000002</c:v>
                      </c:pt>
                      <c:pt idx="1770">
                        <c:v>37.81532</c:v>
                      </c:pt>
                      <c:pt idx="1771">
                        <c:v>37.85369</c:v>
                      </c:pt>
                      <c:pt idx="1772">
                        <c:v>37.892090000000003</c:v>
                      </c:pt>
                      <c:pt idx="1773">
                        <c:v>37.930520000000001</c:v>
                      </c:pt>
                      <c:pt idx="1774">
                        <c:v>37.968980000000002</c:v>
                      </c:pt>
                      <c:pt idx="1775">
                        <c:v>38.007460000000002</c:v>
                      </c:pt>
                      <c:pt idx="1776">
                        <c:v>38.04598</c:v>
                      </c:pt>
                      <c:pt idx="1777">
                        <c:v>38.084519999999998</c:v>
                      </c:pt>
                      <c:pt idx="1778">
                        <c:v>38.123089999999998</c:v>
                      </c:pt>
                      <c:pt idx="1779">
                        <c:v>38.16169</c:v>
                      </c:pt>
                      <c:pt idx="1780">
                        <c:v>38.200319999999998</c:v>
                      </c:pt>
                      <c:pt idx="1781">
                        <c:v>38.238970000000002</c:v>
                      </c:pt>
                      <c:pt idx="1782">
                        <c:v>38.277659999999997</c:v>
                      </c:pt>
                      <c:pt idx="1783">
                        <c:v>38.316369999999999</c:v>
                      </c:pt>
                      <c:pt idx="1784">
                        <c:v>38.3551</c:v>
                      </c:pt>
                      <c:pt idx="1785">
                        <c:v>38.39387</c:v>
                      </c:pt>
                      <c:pt idx="1786">
                        <c:v>38.432659999999998</c:v>
                      </c:pt>
                      <c:pt idx="1787">
                        <c:v>38.47148</c:v>
                      </c:pt>
                      <c:pt idx="1788">
                        <c:v>38.510330000000003</c:v>
                      </c:pt>
                      <c:pt idx="1789">
                        <c:v>38.549199999999999</c:v>
                      </c:pt>
                      <c:pt idx="1790">
                        <c:v>38.588099999999997</c:v>
                      </c:pt>
                      <c:pt idx="1791">
                        <c:v>38.627020000000002</c:v>
                      </c:pt>
                      <c:pt idx="1792">
                        <c:v>38.665979999999998</c:v>
                      </c:pt>
                      <c:pt idx="1793">
                        <c:v>38.70496</c:v>
                      </c:pt>
                      <c:pt idx="1794">
                        <c:v>38.743960000000001</c:v>
                      </c:pt>
                      <c:pt idx="1795">
                        <c:v>38.782989999999998</c:v>
                      </c:pt>
                      <c:pt idx="1796">
                        <c:v>38.822049999999997</c:v>
                      </c:pt>
                      <c:pt idx="1797">
                        <c:v>38.861130000000003</c:v>
                      </c:pt>
                      <c:pt idx="1798">
                        <c:v>38.900239999999997</c:v>
                      </c:pt>
                      <c:pt idx="1799">
                        <c:v>38.939369999999997</c:v>
                      </c:pt>
                      <c:pt idx="1800">
                        <c:v>38.978529999999999</c:v>
                      </c:pt>
                      <c:pt idx="1801">
                        <c:v>39.017719999999997</c:v>
                      </c:pt>
                      <c:pt idx="1802">
                        <c:v>39.056930000000001</c:v>
                      </c:pt>
                      <c:pt idx="1803">
                        <c:v>39.096159999999998</c:v>
                      </c:pt>
                      <c:pt idx="1804">
                        <c:v>39.135420000000003</c:v>
                      </c:pt>
                      <c:pt idx="1805">
                        <c:v>39.174709999999997</c:v>
                      </c:pt>
                      <c:pt idx="1806">
                        <c:v>39.214019999999998</c:v>
                      </c:pt>
                      <c:pt idx="1807">
                        <c:v>39.253349999999998</c:v>
                      </c:pt>
                      <c:pt idx="1808">
                        <c:v>39.29271</c:v>
                      </c:pt>
                      <c:pt idx="1809">
                        <c:v>39.332090000000001</c:v>
                      </c:pt>
                      <c:pt idx="1810">
                        <c:v>39.371499999999997</c:v>
                      </c:pt>
                      <c:pt idx="1811">
                        <c:v>39.41093</c:v>
                      </c:pt>
                      <c:pt idx="1812">
                        <c:v>39.450380000000003</c:v>
                      </c:pt>
                      <c:pt idx="1813">
                        <c:v>39.48986</c:v>
                      </c:pt>
                      <c:pt idx="1814">
                        <c:v>39.529359999999997</c:v>
                      </c:pt>
                      <c:pt idx="1815">
                        <c:v>39.568890000000003</c:v>
                      </c:pt>
                      <c:pt idx="1816">
                        <c:v>39.608429999999998</c:v>
                      </c:pt>
                      <c:pt idx="1817">
                        <c:v>39.648009999999999</c:v>
                      </c:pt>
                      <c:pt idx="1818">
                        <c:v>39.687600000000003</c:v>
                      </c:pt>
                      <c:pt idx="1819">
                        <c:v>39.727220000000003</c:v>
                      </c:pt>
                      <c:pt idx="1820">
                        <c:v>39.766860000000001</c:v>
                      </c:pt>
                      <c:pt idx="1821">
                        <c:v>39.806519999999999</c:v>
                      </c:pt>
                      <c:pt idx="1822">
                        <c:v>39.846209999999999</c:v>
                      </c:pt>
                      <c:pt idx="1823">
                        <c:v>39.885919999999999</c:v>
                      </c:pt>
                      <c:pt idx="1824">
                        <c:v>39.925649999999997</c:v>
                      </c:pt>
                      <c:pt idx="1825">
                        <c:v>39.965400000000002</c:v>
                      </c:pt>
                      <c:pt idx="1826">
                        <c:v>40.005180000000003</c:v>
                      </c:pt>
                      <c:pt idx="1827">
                        <c:v>40.044980000000002</c:v>
                      </c:pt>
                      <c:pt idx="1828">
                        <c:v>40.084800000000001</c:v>
                      </c:pt>
                      <c:pt idx="1829">
                        <c:v>40.124639999999999</c:v>
                      </c:pt>
                      <c:pt idx="1830">
                        <c:v>40.164499999999997</c:v>
                      </c:pt>
                      <c:pt idx="1831">
                        <c:v>40.20438</c:v>
                      </c:pt>
                      <c:pt idx="1832">
                        <c:v>40.244289999999999</c:v>
                      </c:pt>
                      <c:pt idx="1833">
                        <c:v>40.284219999999998</c:v>
                      </c:pt>
                      <c:pt idx="1834">
                        <c:v>40.324170000000002</c:v>
                      </c:pt>
                      <c:pt idx="1835">
                        <c:v>40.364130000000003</c:v>
                      </c:pt>
                      <c:pt idx="1836">
                        <c:v>40.404119999999999</c:v>
                      </c:pt>
                      <c:pt idx="1837">
                        <c:v>40.444130000000001</c:v>
                      </c:pt>
                      <c:pt idx="1838">
                        <c:v>40.484169999999999</c:v>
                      </c:pt>
                      <c:pt idx="1839">
                        <c:v>40.52422</c:v>
                      </c:pt>
                      <c:pt idx="1840">
                        <c:v>40.56429</c:v>
                      </c:pt>
                      <c:pt idx="1841">
                        <c:v>40.604379999999999</c:v>
                      </c:pt>
                      <c:pt idx="1842">
                        <c:v>40.644489999999998</c:v>
                      </c:pt>
                      <c:pt idx="1843">
                        <c:v>40.684629999999999</c:v>
                      </c:pt>
                      <c:pt idx="1844">
                        <c:v>40.724780000000003</c:v>
                      </c:pt>
                      <c:pt idx="1845">
                        <c:v>40.764949999999999</c:v>
                      </c:pt>
                      <c:pt idx="1846">
                        <c:v>40.805140000000002</c:v>
                      </c:pt>
                      <c:pt idx="1847">
                        <c:v>40.845350000000003</c:v>
                      </c:pt>
                      <c:pt idx="1848">
                        <c:v>40.885579999999997</c:v>
                      </c:pt>
                      <c:pt idx="1849">
                        <c:v>40.925829999999998</c:v>
                      </c:pt>
                      <c:pt idx="1850">
                        <c:v>40.966099999999997</c:v>
                      </c:pt>
                      <c:pt idx="1851">
                        <c:v>41.006390000000003</c:v>
                      </c:pt>
                      <c:pt idx="1852">
                        <c:v>41.046689999999998</c:v>
                      </c:pt>
                      <c:pt idx="1853">
                        <c:v>41.087020000000003</c:v>
                      </c:pt>
                      <c:pt idx="1854">
                        <c:v>41.127360000000003</c:v>
                      </c:pt>
                      <c:pt idx="1855">
                        <c:v>41.167720000000003</c:v>
                      </c:pt>
                      <c:pt idx="1856">
                        <c:v>41.208100000000002</c:v>
                      </c:pt>
                      <c:pt idx="1857">
                        <c:v>41.2485</c:v>
                      </c:pt>
                      <c:pt idx="1858">
                        <c:v>41.288919999999997</c:v>
                      </c:pt>
                      <c:pt idx="1859">
                        <c:v>41.329349999999998</c:v>
                      </c:pt>
                      <c:pt idx="1860">
                        <c:v>41.369810000000001</c:v>
                      </c:pt>
                      <c:pt idx="1861">
                        <c:v>41.41028</c:v>
                      </c:pt>
                      <c:pt idx="1862">
                        <c:v>41.450760000000002</c:v>
                      </c:pt>
                      <c:pt idx="1863">
                        <c:v>41.49127</c:v>
                      </c:pt>
                      <c:pt idx="1864">
                        <c:v>41.531790000000001</c:v>
                      </c:pt>
                      <c:pt idx="1865">
                        <c:v>41.572330000000001</c:v>
                      </c:pt>
                      <c:pt idx="1866">
                        <c:v>41.61289</c:v>
                      </c:pt>
                      <c:pt idx="1867">
                        <c:v>41.653460000000003</c:v>
                      </c:pt>
                      <c:pt idx="1868">
                        <c:v>41.694049999999997</c:v>
                      </c:pt>
                      <c:pt idx="1869">
                        <c:v>41.734659999999998</c:v>
                      </c:pt>
                      <c:pt idx="1870">
                        <c:v>41.775280000000002</c:v>
                      </c:pt>
                      <c:pt idx="1871">
                        <c:v>41.815919999999998</c:v>
                      </c:pt>
                      <c:pt idx="1872">
                        <c:v>41.856580000000001</c:v>
                      </c:pt>
                      <c:pt idx="1873">
                        <c:v>41.89725</c:v>
                      </c:pt>
                      <c:pt idx="1874">
                        <c:v>41.937939999999998</c:v>
                      </c:pt>
                      <c:pt idx="1875">
                        <c:v>41.978650000000002</c:v>
                      </c:pt>
                      <c:pt idx="1876">
                        <c:v>42.019370000000002</c:v>
                      </c:pt>
                      <c:pt idx="1877">
                        <c:v>42.060099999999998</c:v>
                      </c:pt>
                      <c:pt idx="1878">
                        <c:v>42.100850000000001</c:v>
                      </c:pt>
                      <c:pt idx="1879">
                        <c:v>42.141620000000003</c:v>
                      </c:pt>
                      <c:pt idx="1880">
                        <c:v>42.182400000000001</c:v>
                      </c:pt>
                      <c:pt idx="1881">
                        <c:v>42.223199999999999</c:v>
                      </c:pt>
                      <c:pt idx="1882">
                        <c:v>42.264009999999999</c:v>
                      </c:pt>
                      <c:pt idx="1883">
                        <c:v>42.304839999999999</c:v>
                      </c:pt>
                      <c:pt idx="1884">
                        <c:v>42.345680000000002</c:v>
                      </c:pt>
                      <c:pt idx="1885">
                        <c:v>42.386539999999997</c:v>
                      </c:pt>
                      <c:pt idx="1886">
                        <c:v>42.427410000000002</c:v>
                      </c:pt>
                      <c:pt idx="1887">
                        <c:v>42.468299999999999</c:v>
                      </c:pt>
                      <c:pt idx="1888">
                        <c:v>42.5092</c:v>
                      </c:pt>
                      <c:pt idx="1889">
                        <c:v>42.550109999999997</c:v>
                      </c:pt>
                      <c:pt idx="1890">
                        <c:v>42.59104</c:v>
                      </c:pt>
                      <c:pt idx="1891">
                        <c:v>42.631979999999999</c:v>
                      </c:pt>
                      <c:pt idx="1892">
                        <c:v>42.672939999999997</c:v>
                      </c:pt>
                      <c:pt idx="1893">
                        <c:v>42.713909999999998</c:v>
                      </c:pt>
                      <c:pt idx="1894">
                        <c:v>42.754890000000003</c:v>
                      </c:pt>
                      <c:pt idx="1895">
                        <c:v>42.79589</c:v>
                      </c:pt>
                      <c:pt idx="1896">
                        <c:v>42.8369</c:v>
                      </c:pt>
                      <c:pt idx="1897">
                        <c:v>42.877920000000003</c:v>
                      </c:pt>
                      <c:pt idx="1898">
                        <c:v>42.918959999999998</c:v>
                      </c:pt>
                      <c:pt idx="1899">
                        <c:v>42.960009999999997</c:v>
                      </c:pt>
                      <c:pt idx="1900">
                        <c:v>43.001069999999999</c:v>
                      </c:pt>
                      <c:pt idx="1901">
                        <c:v>43.042140000000003</c:v>
                      </c:pt>
                      <c:pt idx="1902">
                        <c:v>43.08323</c:v>
                      </c:pt>
                      <c:pt idx="1903">
                        <c:v>43.12433</c:v>
                      </c:pt>
                      <c:pt idx="1904">
                        <c:v>43.165439999999997</c:v>
                      </c:pt>
                      <c:pt idx="1905">
                        <c:v>43.206560000000003</c:v>
                      </c:pt>
                      <c:pt idx="1906">
                        <c:v>43.247700000000002</c:v>
                      </c:pt>
                      <c:pt idx="1907">
                        <c:v>43.288849999999996</c:v>
                      </c:pt>
                      <c:pt idx="1908">
                        <c:v>43.33</c:v>
                      </c:pt>
                      <c:pt idx="1909">
                        <c:v>43.371180000000003</c:v>
                      </c:pt>
                      <c:pt idx="1910">
                        <c:v>43.41236</c:v>
                      </c:pt>
                      <c:pt idx="1911">
                        <c:v>43.45355</c:v>
                      </c:pt>
                      <c:pt idx="1912">
                        <c:v>43.494759999999999</c:v>
                      </c:pt>
                      <c:pt idx="1913">
                        <c:v>43.535969999999999</c:v>
                      </c:pt>
                      <c:pt idx="1914">
                        <c:v>43.577199999999998</c:v>
                      </c:pt>
                      <c:pt idx="1915">
                        <c:v>43.61844</c:v>
                      </c:pt>
                      <c:pt idx="1916">
                        <c:v>43.659689999999998</c:v>
                      </c:pt>
                      <c:pt idx="1917">
                        <c:v>43.700949999999999</c:v>
                      </c:pt>
                      <c:pt idx="1918">
                        <c:v>43.742220000000003</c:v>
                      </c:pt>
                      <c:pt idx="1919">
                        <c:v>43.783499999999997</c:v>
                      </c:pt>
                      <c:pt idx="1920">
                        <c:v>43.82479</c:v>
                      </c:pt>
                      <c:pt idx="1921">
                        <c:v>43.86609</c:v>
                      </c:pt>
                      <c:pt idx="1922">
                        <c:v>43.907400000000003</c:v>
                      </c:pt>
                      <c:pt idx="1923">
                        <c:v>43.948720000000002</c:v>
                      </c:pt>
                      <c:pt idx="1924">
                        <c:v>43.990049999999997</c:v>
                      </c:pt>
                      <c:pt idx="1925">
                        <c:v>44.031390000000002</c:v>
                      </c:pt>
                      <c:pt idx="1926">
                        <c:v>44.072740000000003</c:v>
                      </c:pt>
                      <c:pt idx="1927">
                        <c:v>44.114100000000001</c:v>
                      </c:pt>
                      <c:pt idx="1928">
                        <c:v>44.155459999999998</c:v>
                      </c:pt>
                      <c:pt idx="1929">
                        <c:v>44.196840000000002</c:v>
                      </c:pt>
                      <c:pt idx="1930">
                        <c:v>44.238230000000001</c:v>
                      </c:pt>
                      <c:pt idx="1931">
                        <c:v>44.279620000000001</c:v>
                      </c:pt>
                      <c:pt idx="1932">
                        <c:v>44.321019999999997</c:v>
                      </c:pt>
                      <c:pt idx="1933">
                        <c:v>44.362439999999999</c:v>
                      </c:pt>
                      <c:pt idx="1934">
                        <c:v>44.403860000000002</c:v>
                      </c:pt>
                      <c:pt idx="1935">
                        <c:v>44.44529</c:v>
                      </c:pt>
                      <c:pt idx="1936">
                        <c:v>44.486719999999998</c:v>
                      </c:pt>
                      <c:pt idx="1937">
                        <c:v>44.528170000000003</c:v>
                      </c:pt>
                      <c:pt idx="1938">
                        <c:v>44.56962</c:v>
                      </c:pt>
                      <c:pt idx="1939">
                        <c:v>44.611080000000001</c:v>
                      </c:pt>
                      <c:pt idx="1940">
                        <c:v>44.652549999999998</c:v>
                      </c:pt>
                      <c:pt idx="1941">
                        <c:v>44.694029999999998</c:v>
                      </c:pt>
                      <c:pt idx="1942">
                        <c:v>44.735509999999998</c:v>
                      </c:pt>
                      <c:pt idx="1943">
                        <c:v>44.777000000000001</c:v>
                      </c:pt>
                      <c:pt idx="1944">
                        <c:v>44.8185</c:v>
                      </c:pt>
                      <c:pt idx="1945">
                        <c:v>44.86</c:v>
                      </c:pt>
                      <c:pt idx="1946">
                        <c:v>44.901519999999998</c:v>
                      </c:pt>
                      <c:pt idx="1947">
                        <c:v>44.943040000000003</c:v>
                      </c:pt>
                      <c:pt idx="1948">
                        <c:v>44.984560000000002</c:v>
                      </c:pt>
                      <c:pt idx="1949">
                        <c:v>45.026090000000003</c:v>
                      </c:pt>
                      <c:pt idx="1950">
                        <c:v>45.067630000000001</c:v>
                      </c:pt>
                      <c:pt idx="1951">
                        <c:v>45.109180000000002</c:v>
                      </c:pt>
                      <c:pt idx="1952">
                        <c:v>45.150730000000003</c:v>
                      </c:pt>
                      <c:pt idx="1953">
                        <c:v>45.19229</c:v>
                      </c:pt>
                      <c:pt idx="1954">
                        <c:v>45.233849999999997</c:v>
                      </c:pt>
                      <c:pt idx="1955">
                        <c:v>45.275419999999997</c:v>
                      </c:pt>
                      <c:pt idx="1956">
                        <c:v>45.316989999999997</c:v>
                      </c:pt>
                      <c:pt idx="1957">
                        <c:v>45.35857</c:v>
                      </c:pt>
                      <c:pt idx="1958">
                        <c:v>45.40016</c:v>
                      </c:pt>
                      <c:pt idx="1959">
                        <c:v>45.441749999999999</c:v>
                      </c:pt>
                      <c:pt idx="1960">
                        <c:v>45.483350000000002</c:v>
                      </c:pt>
                      <c:pt idx="1961">
                        <c:v>45.524949999999997</c:v>
                      </c:pt>
                      <c:pt idx="1962">
                        <c:v>45.566560000000003</c:v>
                      </c:pt>
                      <c:pt idx="1963">
                        <c:v>45.608170000000001</c:v>
                      </c:pt>
                      <c:pt idx="1964">
                        <c:v>45.64978</c:v>
                      </c:pt>
                      <c:pt idx="1965">
                        <c:v>45.691400000000002</c:v>
                      </c:pt>
                      <c:pt idx="1966">
                        <c:v>45.733029999999999</c:v>
                      </c:pt>
                      <c:pt idx="1967">
                        <c:v>45.774659999999997</c:v>
                      </c:pt>
                      <c:pt idx="1968">
                        <c:v>45.816290000000002</c:v>
                      </c:pt>
                      <c:pt idx="1969">
                        <c:v>45.857930000000003</c:v>
                      </c:pt>
                      <c:pt idx="1970">
                        <c:v>45.899569999999997</c:v>
                      </c:pt>
                      <c:pt idx="1971">
                        <c:v>45.941209999999998</c:v>
                      </c:pt>
                      <c:pt idx="1972">
                        <c:v>45.982860000000002</c:v>
                      </c:pt>
                      <c:pt idx="1973">
                        <c:v>46.024509999999999</c:v>
                      </c:pt>
                      <c:pt idx="1974">
                        <c:v>46.06617</c:v>
                      </c:pt>
                      <c:pt idx="1975">
                        <c:v>46.10783</c:v>
                      </c:pt>
                      <c:pt idx="1976">
                        <c:v>46.14949</c:v>
                      </c:pt>
                      <c:pt idx="1977">
                        <c:v>46.191160000000004</c:v>
                      </c:pt>
                      <c:pt idx="1978">
                        <c:v>46.232819999999997</c:v>
                      </c:pt>
                      <c:pt idx="1979">
                        <c:v>46.274500000000003</c:v>
                      </c:pt>
                      <c:pt idx="1980">
                        <c:v>46.31617</c:v>
                      </c:pt>
                      <c:pt idx="1981">
                        <c:v>46.357840000000003</c:v>
                      </c:pt>
                      <c:pt idx="1982">
                        <c:v>46.399520000000003</c:v>
                      </c:pt>
                      <c:pt idx="1983">
                        <c:v>46.441200000000002</c:v>
                      </c:pt>
                      <c:pt idx="1984">
                        <c:v>46.482889999999998</c:v>
                      </c:pt>
                      <c:pt idx="1985">
                        <c:v>46.524569999999997</c:v>
                      </c:pt>
                      <c:pt idx="1986">
                        <c:v>46.56626</c:v>
                      </c:pt>
                      <c:pt idx="1987">
                        <c:v>46.607950000000002</c:v>
                      </c:pt>
                      <c:pt idx="1988">
                        <c:v>46.649639999999998</c:v>
                      </c:pt>
                      <c:pt idx="1989">
                        <c:v>46.691330000000001</c:v>
                      </c:pt>
                      <c:pt idx="1990">
                        <c:v>46.733020000000003</c:v>
                      </c:pt>
                      <c:pt idx="1991">
                        <c:v>46.774720000000002</c:v>
                      </c:pt>
                      <c:pt idx="1992">
                        <c:v>46.816409999999998</c:v>
                      </c:pt>
                      <c:pt idx="1993">
                        <c:v>46.858110000000003</c:v>
                      </c:pt>
                      <c:pt idx="1994">
                        <c:v>46.899799999999999</c:v>
                      </c:pt>
                      <c:pt idx="1995">
                        <c:v>46.941499999999998</c:v>
                      </c:pt>
                      <c:pt idx="1996">
                        <c:v>46.983199999999997</c:v>
                      </c:pt>
                      <c:pt idx="1997">
                        <c:v>47.024900000000002</c:v>
                      </c:pt>
                      <c:pt idx="1998">
                        <c:v>47.066600000000001</c:v>
                      </c:pt>
                      <c:pt idx="1999">
                        <c:v>47.1083</c:v>
                      </c:pt>
                      <c:pt idx="2000">
                        <c:v>47.15</c:v>
                      </c:pt>
                      <c:pt idx="2001">
                        <c:v>47.191699999999997</c:v>
                      </c:pt>
                      <c:pt idx="2002">
                        <c:v>47.233400000000003</c:v>
                      </c:pt>
                      <c:pt idx="2003">
                        <c:v>47.275100000000002</c:v>
                      </c:pt>
                      <c:pt idx="2004">
                        <c:v>47.316800000000001</c:v>
                      </c:pt>
                      <c:pt idx="2005">
                        <c:v>47.358499999999999</c:v>
                      </c:pt>
                      <c:pt idx="2006">
                        <c:v>47.400199999999998</c:v>
                      </c:pt>
                      <c:pt idx="2007">
                        <c:v>47.441899999999997</c:v>
                      </c:pt>
                      <c:pt idx="2008">
                        <c:v>47.48359</c:v>
                      </c:pt>
                      <c:pt idx="2009">
                        <c:v>47.525289999999998</c:v>
                      </c:pt>
                      <c:pt idx="2010">
                        <c:v>47.566989999999997</c:v>
                      </c:pt>
                      <c:pt idx="2011">
                        <c:v>47.60868</c:v>
                      </c:pt>
                      <c:pt idx="2012">
                        <c:v>47.650379999999998</c:v>
                      </c:pt>
                      <c:pt idx="2013">
                        <c:v>47.692070000000001</c:v>
                      </c:pt>
                      <c:pt idx="2014">
                        <c:v>47.73377</c:v>
                      </c:pt>
                      <c:pt idx="2015">
                        <c:v>47.775460000000002</c:v>
                      </c:pt>
                      <c:pt idx="2016">
                        <c:v>47.817149999999998</c:v>
                      </c:pt>
                      <c:pt idx="2017">
                        <c:v>47.858840000000001</c:v>
                      </c:pt>
                      <c:pt idx="2018">
                        <c:v>47.900530000000003</c:v>
                      </c:pt>
                      <c:pt idx="2019">
                        <c:v>47.942219999999999</c:v>
                      </c:pt>
                      <c:pt idx="2020">
                        <c:v>47.983899999999998</c:v>
                      </c:pt>
                      <c:pt idx="2021">
                        <c:v>48.025590000000001</c:v>
                      </c:pt>
                      <c:pt idx="2022">
                        <c:v>48.067270000000001</c:v>
                      </c:pt>
                      <c:pt idx="2023">
                        <c:v>48.10895</c:v>
                      </c:pt>
                      <c:pt idx="2024">
                        <c:v>48.15063</c:v>
                      </c:pt>
                      <c:pt idx="2025">
                        <c:v>48.192309999999999</c:v>
                      </c:pt>
                      <c:pt idx="2026">
                        <c:v>48.233989999999999</c:v>
                      </c:pt>
                      <c:pt idx="2027">
                        <c:v>48.275660000000002</c:v>
                      </c:pt>
                      <c:pt idx="2028">
                        <c:v>48.317329999999998</c:v>
                      </c:pt>
                      <c:pt idx="2029">
                        <c:v>48.359000000000002</c:v>
                      </c:pt>
                      <c:pt idx="2030">
                        <c:v>48.400669999999998</c:v>
                      </c:pt>
                      <c:pt idx="2031">
                        <c:v>48.442340000000002</c:v>
                      </c:pt>
                      <c:pt idx="2032">
                        <c:v>48.484000000000002</c:v>
                      </c:pt>
                      <c:pt idx="2033">
                        <c:v>48.525660000000002</c:v>
                      </c:pt>
                      <c:pt idx="2034">
                        <c:v>48.567320000000002</c:v>
                      </c:pt>
                      <c:pt idx="2035">
                        <c:v>48.608980000000003</c:v>
                      </c:pt>
                      <c:pt idx="2036">
                        <c:v>48.65063</c:v>
                      </c:pt>
                      <c:pt idx="2037">
                        <c:v>48.692279999999997</c:v>
                      </c:pt>
                      <c:pt idx="2038">
                        <c:v>48.733930000000001</c:v>
                      </c:pt>
                      <c:pt idx="2039">
                        <c:v>48.775579999999998</c:v>
                      </c:pt>
                      <c:pt idx="2040">
                        <c:v>48.817219999999999</c:v>
                      </c:pt>
                      <c:pt idx="2041">
                        <c:v>48.85886</c:v>
                      </c:pt>
                      <c:pt idx="2042">
                        <c:v>48.900500000000001</c:v>
                      </c:pt>
                      <c:pt idx="2043">
                        <c:v>48.942129999999999</c:v>
                      </c:pt>
                      <c:pt idx="2044">
                        <c:v>48.983759999999997</c:v>
                      </c:pt>
                      <c:pt idx="2045">
                        <c:v>49.025390000000002</c:v>
                      </c:pt>
                      <c:pt idx="2046">
                        <c:v>49.067010000000003</c:v>
                      </c:pt>
                      <c:pt idx="2047">
                        <c:v>49.108629999999998</c:v>
                      </c:pt>
                      <c:pt idx="2048">
                        <c:v>49.15025</c:v>
                      </c:pt>
                      <c:pt idx="2049">
                        <c:v>49.191859999999998</c:v>
                      </c:pt>
                      <c:pt idx="2050">
                        <c:v>49.23348</c:v>
                      </c:pt>
                      <c:pt idx="2051">
                        <c:v>49.275080000000003</c:v>
                      </c:pt>
                      <c:pt idx="2052">
                        <c:v>49.316679999999998</c:v>
                      </c:pt>
                      <c:pt idx="2053">
                        <c:v>49.358280000000001</c:v>
                      </c:pt>
                      <c:pt idx="2054">
                        <c:v>49.399880000000003</c:v>
                      </c:pt>
                      <c:pt idx="2055">
                        <c:v>49.441470000000002</c:v>
                      </c:pt>
                      <c:pt idx="2056">
                        <c:v>49.483060000000002</c:v>
                      </c:pt>
                      <c:pt idx="2057">
                        <c:v>49.524639999999998</c:v>
                      </c:pt>
                      <c:pt idx="2058">
                        <c:v>49.566220000000001</c:v>
                      </c:pt>
                      <c:pt idx="2059">
                        <c:v>49.607790000000001</c:v>
                      </c:pt>
                      <c:pt idx="2060">
                        <c:v>49.649360000000001</c:v>
                      </c:pt>
                      <c:pt idx="2061">
                        <c:v>49.690930000000002</c:v>
                      </c:pt>
                      <c:pt idx="2062">
                        <c:v>49.732489999999999</c:v>
                      </c:pt>
                      <c:pt idx="2063">
                        <c:v>49.774050000000003</c:v>
                      </c:pt>
                      <c:pt idx="2064">
                        <c:v>49.815600000000003</c:v>
                      </c:pt>
                      <c:pt idx="2065">
                        <c:v>49.857149999999997</c:v>
                      </c:pt>
                      <c:pt idx="2066">
                        <c:v>49.898690000000002</c:v>
                      </c:pt>
                      <c:pt idx="2067">
                        <c:v>49.94023</c:v>
                      </c:pt>
                      <c:pt idx="2068">
                        <c:v>49.981760000000001</c:v>
                      </c:pt>
                      <c:pt idx="2069">
                        <c:v>50.023290000000003</c:v>
                      </c:pt>
                      <c:pt idx="2070">
                        <c:v>50.064819999999997</c:v>
                      </c:pt>
                      <c:pt idx="2071">
                        <c:v>50.10633</c:v>
                      </c:pt>
                      <c:pt idx="2072">
                        <c:v>50.147849999999998</c:v>
                      </c:pt>
                      <c:pt idx="2073">
                        <c:v>50.189349999999997</c:v>
                      </c:pt>
                      <c:pt idx="2074">
                        <c:v>50.23086</c:v>
                      </c:pt>
                      <c:pt idx="2075">
                        <c:v>50.272350000000003</c:v>
                      </c:pt>
                      <c:pt idx="2076">
                        <c:v>50.313839999999999</c:v>
                      </c:pt>
                      <c:pt idx="2077">
                        <c:v>50.355330000000002</c:v>
                      </c:pt>
                      <c:pt idx="2078">
                        <c:v>50.396810000000002</c:v>
                      </c:pt>
                      <c:pt idx="2079">
                        <c:v>50.438279999999999</c:v>
                      </c:pt>
                      <c:pt idx="2080">
                        <c:v>50.479750000000003</c:v>
                      </c:pt>
                      <c:pt idx="2081">
                        <c:v>50.52122</c:v>
                      </c:pt>
                      <c:pt idx="2082">
                        <c:v>50.562669999999997</c:v>
                      </c:pt>
                      <c:pt idx="2083">
                        <c:v>50.604120000000002</c:v>
                      </c:pt>
                      <c:pt idx="2084">
                        <c:v>50.645569999999999</c:v>
                      </c:pt>
                      <c:pt idx="2085">
                        <c:v>50.687010000000001</c:v>
                      </c:pt>
                      <c:pt idx="2086">
                        <c:v>50.728439999999999</c:v>
                      </c:pt>
                      <c:pt idx="2087">
                        <c:v>50.769869999999997</c:v>
                      </c:pt>
                      <c:pt idx="2088">
                        <c:v>50.81129</c:v>
                      </c:pt>
                      <c:pt idx="2089">
                        <c:v>50.852699999999999</c:v>
                      </c:pt>
                      <c:pt idx="2090">
                        <c:v>50.894109999999998</c:v>
                      </c:pt>
                      <c:pt idx="2091">
                        <c:v>50.935510000000001</c:v>
                      </c:pt>
                      <c:pt idx="2092">
                        <c:v>50.976900000000001</c:v>
                      </c:pt>
                      <c:pt idx="2093">
                        <c:v>51.01829</c:v>
                      </c:pt>
                      <c:pt idx="2094">
                        <c:v>51.059669999999997</c:v>
                      </c:pt>
                      <c:pt idx="2095">
                        <c:v>51.101039999999998</c:v>
                      </c:pt>
                      <c:pt idx="2096">
                        <c:v>51.142409999999998</c:v>
                      </c:pt>
                      <c:pt idx="2097">
                        <c:v>51.183770000000003</c:v>
                      </c:pt>
                      <c:pt idx="2098">
                        <c:v>51.225119999999997</c:v>
                      </c:pt>
                      <c:pt idx="2099">
                        <c:v>51.266460000000002</c:v>
                      </c:pt>
                      <c:pt idx="2100">
                        <c:v>51.3078</c:v>
                      </c:pt>
                      <c:pt idx="2101">
                        <c:v>51.349130000000002</c:v>
                      </c:pt>
                      <c:pt idx="2102">
                        <c:v>51.390450000000001</c:v>
                      </c:pt>
                      <c:pt idx="2103">
                        <c:v>51.43177</c:v>
                      </c:pt>
                      <c:pt idx="2104">
                        <c:v>51.473080000000003</c:v>
                      </c:pt>
                      <c:pt idx="2105">
                        <c:v>51.514380000000003</c:v>
                      </c:pt>
                      <c:pt idx="2106">
                        <c:v>51.555669999999999</c:v>
                      </c:pt>
                      <c:pt idx="2107">
                        <c:v>51.59695</c:v>
                      </c:pt>
                      <c:pt idx="2108">
                        <c:v>51.63823</c:v>
                      </c:pt>
                      <c:pt idx="2109">
                        <c:v>51.679499999999997</c:v>
                      </c:pt>
                      <c:pt idx="2110">
                        <c:v>51.720759999999999</c:v>
                      </c:pt>
                      <c:pt idx="2111">
                        <c:v>51.762009999999997</c:v>
                      </c:pt>
                      <c:pt idx="2112">
                        <c:v>51.803260000000002</c:v>
                      </c:pt>
                      <c:pt idx="2113">
                        <c:v>51.844499999999996</c:v>
                      </c:pt>
                      <c:pt idx="2114">
                        <c:v>51.885730000000002</c:v>
                      </c:pt>
                      <c:pt idx="2115">
                        <c:v>51.926949999999998</c:v>
                      </c:pt>
                      <c:pt idx="2116">
                        <c:v>51.968159999999997</c:v>
                      </c:pt>
                      <c:pt idx="2117">
                        <c:v>52.009360000000001</c:v>
                      </c:pt>
                      <c:pt idx="2118">
                        <c:v>52.050559999999997</c:v>
                      </c:pt>
                      <c:pt idx="2119">
                        <c:v>52.091740000000001</c:v>
                      </c:pt>
                      <c:pt idx="2120">
                        <c:v>52.132919999999999</c:v>
                      </c:pt>
                      <c:pt idx="2121">
                        <c:v>52.17409</c:v>
                      </c:pt>
                      <c:pt idx="2122">
                        <c:v>52.215249999999997</c:v>
                      </c:pt>
                      <c:pt idx="2123">
                        <c:v>52.256399999999999</c:v>
                      </c:pt>
                      <c:pt idx="2124">
                        <c:v>52.297539999999998</c:v>
                      </c:pt>
                      <c:pt idx="2125">
                        <c:v>52.33867</c:v>
                      </c:pt>
                      <c:pt idx="2126">
                        <c:v>52.379800000000003</c:v>
                      </c:pt>
                      <c:pt idx="2127">
                        <c:v>52.420909999999999</c:v>
                      </c:pt>
                      <c:pt idx="2128">
                        <c:v>52.462009999999999</c:v>
                      </c:pt>
                      <c:pt idx="2129">
                        <c:v>52.50311</c:v>
                      </c:pt>
                      <c:pt idx="2130">
                        <c:v>52.544199999999996</c:v>
                      </c:pt>
                      <c:pt idx="2131">
                        <c:v>52.585270000000001</c:v>
                      </c:pt>
                      <c:pt idx="2132">
                        <c:v>52.626339999999999</c:v>
                      </c:pt>
                      <c:pt idx="2133">
                        <c:v>52.667400000000001</c:v>
                      </c:pt>
                      <c:pt idx="2134">
                        <c:v>52.708449999999999</c:v>
                      </c:pt>
                      <c:pt idx="2135">
                        <c:v>52.749479999999998</c:v>
                      </c:pt>
                      <c:pt idx="2136">
                        <c:v>52.790509999999998</c:v>
                      </c:pt>
                      <c:pt idx="2137">
                        <c:v>52.831530000000001</c:v>
                      </c:pt>
                      <c:pt idx="2138">
                        <c:v>52.872540000000001</c:v>
                      </c:pt>
                      <c:pt idx="2139">
                        <c:v>52.913539999999998</c:v>
                      </c:pt>
                      <c:pt idx="2140">
                        <c:v>52.954520000000002</c:v>
                      </c:pt>
                      <c:pt idx="2141">
                        <c:v>52.9955</c:v>
                      </c:pt>
                      <c:pt idx="2142">
                        <c:v>53.036470000000001</c:v>
                      </c:pt>
                      <c:pt idx="2143">
                        <c:v>53.077419999999996</c:v>
                      </c:pt>
                      <c:pt idx="2144">
                        <c:v>53.118369999999999</c:v>
                      </c:pt>
                      <c:pt idx="2145">
                        <c:v>53.159309999999998</c:v>
                      </c:pt>
                      <c:pt idx="2146">
                        <c:v>53.200229999999998</c:v>
                      </c:pt>
                      <c:pt idx="2147">
                        <c:v>53.241149999999998</c:v>
                      </c:pt>
                      <c:pt idx="2148">
                        <c:v>53.282049999999998</c:v>
                      </c:pt>
                      <c:pt idx="2149">
                        <c:v>53.322940000000003</c:v>
                      </c:pt>
                      <c:pt idx="2150">
                        <c:v>53.36383</c:v>
                      </c:pt>
                      <c:pt idx="2151">
                        <c:v>53.404699999999998</c:v>
                      </c:pt>
                      <c:pt idx="2152">
                        <c:v>53.44556</c:v>
                      </c:pt>
                      <c:pt idx="2153">
                        <c:v>53.486400000000003</c:v>
                      </c:pt>
                      <c:pt idx="2154">
                        <c:v>53.527239999999999</c:v>
                      </c:pt>
                      <c:pt idx="2155">
                        <c:v>53.568069999999999</c:v>
                      </c:pt>
                      <c:pt idx="2156">
                        <c:v>53.608879999999999</c:v>
                      </c:pt>
                      <c:pt idx="2157">
                        <c:v>53.64969</c:v>
                      </c:pt>
                      <c:pt idx="2158">
                        <c:v>53.690480000000001</c:v>
                      </c:pt>
                      <c:pt idx="2159">
                        <c:v>53.731259999999999</c:v>
                      </c:pt>
                      <c:pt idx="2160">
                        <c:v>53.772030000000001</c:v>
                      </c:pt>
                      <c:pt idx="2161">
                        <c:v>53.81279</c:v>
                      </c:pt>
                      <c:pt idx="2162">
                        <c:v>53.853529999999999</c:v>
                      </c:pt>
                      <c:pt idx="2163">
                        <c:v>53.894260000000003</c:v>
                      </c:pt>
                      <c:pt idx="2164">
                        <c:v>53.934989999999999</c:v>
                      </c:pt>
                      <c:pt idx="2165">
                        <c:v>53.975700000000003</c:v>
                      </c:pt>
                      <c:pt idx="2166">
                        <c:v>54.016390000000001</c:v>
                      </c:pt>
                      <c:pt idx="2167">
                        <c:v>54.057079999999999</c:v>
                      </c:pt>
                      <c:pt idx="2168">
                        <c:v>54.097749999999998</c:v>
                      </c:pt>
                      <c:pt idx="2169">
                        <c:v>54.13841</c:v>
                      </c:pt>
                      <c:pt idx="2170">
                        <c:v>54.17906</c:v>
                      </c:pt>
                      <c:pt idx="2171">
                        <c:v>54.219700000000003</c:v>
                      </c:pt>
                      <c:pt idx="2172">
                        <c:v>54.26032</c:v>
                      </c:pt>
                      <c:pt idx="2173">
                        <c:v>54.300930000000001</c:v>
                      </c:pt>
                      <c:pt idx="2174">
                        <c:v>54.341529999999999</c:v>
                      </c:pt>
                      <c:pt idx="2175">
                        <c:v>54.38212</c:v>
                      </c:pt>
                      <c:pt idx="2176">
                        <c:v>54.422690000000003</c:v>
                      </c:pt>
                      <c:pt idx="2177">
                        <c:v>54.463250000000002</c:v>
                      </c:pt>
                      <c:pt idx="2178">
                        <c:v>54.503799999999998</c:v>
                      </c:pt>
                      <c:pt idx="2179">
                        <c:v>54.544330000000002</c:v>
                      </c:pt>
                      <c:pt idx="2180">
                        <c:v>54.584850000000003</c:v>
                      </c:pt>
                      <c:pt idx="2181">
                        <c:v>54.625360000000001</c:v>
                      </c:pt>
                      <c:pt idx="2182">
                        <c:v>54.665849999999999</c:v>
                      </c:pt>
                      <c:pt idx="2183">
                        <c:v>54.706330000000001</c:v>
                      </c:pt>
                      <c:pt idx="2184">
                        <c:v>54.7468</c:v>
                      </c:pt>
                      <c:pt idx="2185">
                        <c:v>54.78725</c:v>
                      </c:pt>
                      <c:pt idx="2186">
                        <c:v>54.827689999999997</c:v>
                      </c:pt>
                      <c:pt idx="2187">
                        <c:v>54.868119999999998</c:v>
                      </c:pt>
                      <c:pt idx="2188">
                        <c:v>54.908540000000002</c:v>
                      </c:pt>
                      <c:pt idx="2189">
                        <c:v>54.948929999999997</c:v>
                      </c:pt>
                      <c:pt idx="2190">
                        <c:v>54.989319999999999</c:v>
                      </c:pt>
                      <c:pt idx="2191">
                        <c:v>55.029690000000002</c:v>
                      </c:pt>
                      <c:pt idx="2192">
                        <c:v>55.070050000000002</c:v>
                      </c:pt>
                      <c:pt idx="2193">
                        <c:v>55.110390000000002</c:v>
                      </c:pt>
                      <c:pt idx="2194">
                        <c:v>55.15072</c:v>
                      </c:pt>
                      <c:pt idx="2195">
                        <c:v>55.191040000000001</c:v>
                      </c:pt>
                      <c:pt idx="2196">
                        <c:v>55.231340000000003</c:v>
                      </c:pt>
                      <c:pt idx="2197">
                        <c:v>55.271630000000002</c:v>
                      </c:pt>
                      <c:pt idx="2198">
                        <c:v>55.311900000000001</c:v>
                      </c:pt>
                      <c:pt idx="2199">
                        <c:v>55.352159999999998</c:v>
                      </c:pt>
                      <c:pt idx="2200">
                        <c:v>55.392400000000002</c:v>
                      </c:pt>
                      <c:pt idx="2201">
                        <c:v>55.432630000000003</c:v>
                      </c:pt>
                      <c:pt idx="2202">
                        <c:v>55.472839999999998</c:v>
                      </c:pt>
                      <c:pt idx="2203">
                        <c:v>55.513039999999997</c:v>
                      </c:pt>
                      <c:pt idx="2204">
                        <c:v>55.553229999999999</c:v>
                      </c:pt>
                      <c:pt idx="2205">
                        <c:v>55.593400000000003</c:v>
                      </c:pt>
                      <c:pt idx="2206">
                        <c:v>55.63355</c:v>
                      </c:pt>
                      <c:pt idx="2207">
                        <c:v>55.673690000000001</c:v>
                      </c:pt>
                      <c:pt idx="2208">
                        <c:v>55.713810000000002</c:v>
                      </c:pt>
                      <c:pt idx="2209">
                        <c:v>55.753920000000001</c:v>
                      </c:pt>
                      <c:pt idx="2210">
                        <c:v>55.794020000000003</c:v>
                      </c:pt>
                      <c:pt idx="2211">
                        <c:v>55.834090000000003</c:v>
                      </c:pt>
                      <c:pt idx="2212">
                        <c:v>55.874160000000003</c:v>
                      </c:pt>
                      <c:pt idx="2213">
                        <c:v>55.914200000000001</c:v>
                      </c:pt>
                      <c:pt idx="2214">
                        <c:v>55.954239999999999</c:v>
                      </c:pt>
                      <c:pt idx="2215">
                        <c:v>55.994250000000001</c:v>
                      </c:pt>
                      <c:pt idx="2216">
                        <c:v>56.03425</c:v>
                      </c:pt>
                      <c:pt idx="2217">
                        <c:v>56.074240000000003</c:v>
                      </c:pt>
                      <c:pt idx="2218">
                        <c:v>56.11421</c:v>
                      </c:pt>
                      <c:pt idx="2219">
                        <c:v>56.154159999999997</c:v>
                      </c:pt>
                      <c:pt idx="2220">
                        <c:v>56.194090000000003</c:v>
                      </c:pt>
                      <c:pt idx="2221">
                        <c:v>56.234009999999998</c:v>
                      </c:pt>
                      <c:pt idx="2222">
                        <c:v>56.273919999999997</c:v>
                      </c:pt>
                      <c:pt idx="2223">
                        <c:v>56.313809999999997</c:v>
                      </c:pt>
                      <c:pt idx="2224">
                        <c:v>56.353679999999997</c:v>
                      </c:pt>
                      <c:pt idx="2225">
                        <c:v>56.393529999999998</c:v>
                      </c:pt>
                      <c:pt idx="2226">
                        <c:v>56.433369999999996</c:v>
                      </c:pt>
                      <c:pt idx="2227">
                        <c:v>56.473199999999999</c:v>
                      </c:pt>
                      <c:pt idx="2228">
                        <c:v>56.512999999999998</c:v>
                      </c:pt>
                      <c:pt idx="2229">
                        <c:v>56.552790000000002</c:v>
                      </c:pt>
                      <c:pt idx="2230">
                        <c:v>56.592559999999999</c:v>
                      </c:pt>
                      <c:pt idx="2231">
                        <c:v>56.63232</c:v>
                      </c:pt>
                      <c:pt idx="2232">
                        <c:v>56.672060000000002</c:v>
                      </c:pt>
                      <c:pt idx="2233">
                        <c:v>56.711779999999997</c:v>
                      </c:pt>
                      <c:pt idx="2234">
                        <c:v>56.751480000000001</c:v>
                      </c:pt>
                      <c:pt idx="2235">
                        <c:v>56.791170000000001</c:v>
                      </c:pt>
                      <c:pt idx="2236">
                        <c:v>56.830840000000002</c:v>
                      </c:pt>
                      <c:pt idx="2237">
                        <c:v>56.870489999999997</c:v>
                      </c:pt>
                      <c:pt idx="2238">
                        <c:v>56.910130000000002</c:v>
                      </c:pt>
                      <c:pt idx="2239">
                        <c:v>56.949750000000002</c:v>
                      </c:pt>
                      <c:pt idx="2240">
                        <c:v>56.989350000000002</c:v>
                      </c:pt>
                      <c:pt idx="2241">
                        <c:v>57.028930000000003</c:v>
                      </c:pt>
                      <c:pt idx="2242">
                        <c:v>57.0685</c:v>
                      </c:pt>
                      <c:pt idx="2243">
                        <c:v>57.108040000000003</c:v>
                      </c:pt>
                      <c:pt idx="2244">
                        <c:v>57.147570000000002</c:v>
                      </c:pt>
                      <c:pt idx="2245">
                        <c:v>57.187089999999998</c:v>
                      </c:pt>
                      <c:pt idx="2246">
                        <c:v>57.226579999999998</c:v>
                      </c:pt>
                      <c:pt idx="2247">
                        <c:v>57.266060000000003</c:v>
                      </c:pt>
                      <c:pt idx="2248">
                        <c:v>57.305509999999998</c:v>
                      </c:pt>
                      <c:pt idx="2249">
                        <c:v>57.344949999999997</c:v>
                      </c:pt>
                      <c:pt idx="2250">
                        <c:v>57.38438</c:v>
                      </c:pt>
                      <c:pt idx="2251">
                        <c:v>57.423780000000001</c:v>
                      </c:pt>
                      <c:pt idx="2252">
                        <c:v>57.463160000000002</c:v>
                      </c:pt>
                      <c:pt idx="2253">
                        <c:v>57.50253</c:v>
                      </c:pt>
                      <c:pt idx="2254">
                        <c:v>57.541879999999999</c:v>
                      </c:pt>
                      <c:pt idx="2255">
                        <c:v>57.581209999999999</c:v>
                      </c:pt>
                      <c:pt idx="2256">
                        <c:v>57.620519999999999</c:v>
                      </c:pt>
                      <c:pt idx="2257">
                        <c:v>57.65981</c:v>
                      </c:pt>
                      <c:pt idx="2258">
                        <c:v>57.699080000000002</c:v>
                      </c:pt>
                      <c:pt idx="2259">
                        <c:v>57.738340000000001</c:v>
                      </c:pt>
                      <c:pt idx="2260">
                        <c:v>57.777569999999997</c:v>
                      </c:pt>
                      <c:pt idx="2261">
                        <c:v>57.816789999999997</c:v>
                      </c:pt>
                      <c:pt idx="2262">
                        <c:v>57.855989999999998</c:v>
                      </c:pt>
                      <c:pt idx="2263">
                        <c:v>57.895159999999997</c:v>
                      </c:pt>
                      <c:pt idx="2264">
                        <c:v>57.93432</c:v>
                      </c:pt>
                      <c:pt idx="2265">
                        <c:v>57.973460000000003</c:v>
                      </c:pt>
                      <c:pt idx="2266">
                        <c:v>58.01258</c:v>
                      </c:pt>
                      <c:pt idx="2267">
                        <c:v>58.051679999999998</c:v>
                      </c:pt>
                      <c:pt idx="2268">
                        <c:v>58.090760000000003</c:v>
                      </c:pt>
                      <c:pt idx="2269">
                        <c:v>58.129829999999998</c:v>
                      </c:pt>
                      <c:pt idx="2270">
                        <c:v>58.168869999999998</c:v>
                      </c:pt>
                      <c:pt idx="2271">
                        <c:v>58.207889999999999</c:v>
                      </c:pt>
                      <c:pt idx="2272">
                        <c:v>58.24689</c:v>
                      </c:pt>
                      <c:pt idx="2273">
                        <c:v>58.285870000000003</c:v>
                      </c:pt>
                      <c:pt idx="2274">
                        <c:v>58.324840000000002</c:v>
                      </c:pt>
                      <c:pt idx="2275">
                        <c:v>58.363779999999998</c:v>
                      </c:pt>
                      <c:pt idx="2276">
                        <c:v>58.402700000000003</c:v>
                      </c:pt>
                      <c:pt idx="2277">
                        <c:v>58.441600000000001</c:v>
                      </c:pt>
                      <c:pt idx="2278">
                        <c:v>58.48048</c:v>
                      </c:pt>
                      <c:pt idx="2279">
                        <c:v>58.51934</c:v>
                      </c:pt>
                      <c:pt idx="2280">
                        <c:v>58.558190000000003</c:v>
                      </c:pt>
                      <c:pt idx="2281">
                        <c:v>58.597009999999997</c:v>
                      </c:pt>
                      <c:pt idx="2282">
                        <c:v>58.635809999999999</c:v>
                      </c:pt>
                      <c:pt idx="2283">
                        <c:v>58.674579999999999</c:v>
                      </c:pt>
                      <c:pt idx="2284">
                        <c:v>58.713340000000002</c:v>
                      </c:pt>
                      <c:pt idx="2285">
                        <c:v>58.752079999999999</c:v>
                      </c:pt>
                      <c:pt idx="2286">
                        <c:v>58.790799999999997</c:v>
                      </c:pt>
                      <c:pt idx="2287">
                        <c:v>58.82949</c:v>
                      </c:pt>
                      <c:pt idx="2288">
                        <c:v>58.868169999999999</c:v>
                      </c:pt>
                      <c:pt idx="2289">
                        <c:v>58.906820000000003</c:v>
                      </c:pt>
                      <c:pt idx="2290">
                        <c:v>58.945450000000001</c:v>
                      </c:pt>
                      <c:pt idx="2291">
                        <c:v>58.984070000000003</c:v>
                      </c:pt>
                      <c:pt idx="2292">
                        <c:v>59.022660000000002</c:v>
                      </c:pt>
                      <c:pt idx="2293">
                        <c:v>59.061219999999999</c:v>
                      </c:pt>
                      <c:pt idx="2294">
                        <c:v>59.099769999999999</c:v>
                      </c:pt>
                      <c:pt idx="2295">
                        <c:v>59.138300000000001</c:v>
                      </c:pt>
                      <c:pt idx="2296">
                        <c:v>59.1768</c:v>
                      </c:pt>
                      <c:pt idx="2297">
                        <c:v>59.21528</c:v>
                      </c:pt>
                      <c:pt idx="2298">
                        <c:v>59.253740000000001</c:v>
                      </c:pt>
                      <c:pt idx="2299">
                        <c:v>59.292180000000002</c:v>
                      </c:pt>
                      <c:pt idx="2300">
                        <c:v>59.330599999999997</c:v>
                      </c:pt>
                      <c:pt idx="2301">
                        <c:v>59.369</c:v>
                      </c:pt>
                      <c:pt idx="2302">
                        <c:v>59.40737</c:v>
                      </c:pt>
                      <c:pt idx="2303">
                        <c:v>59.445720000000001</c:v>
                      </c:pt>
                      <c:pt idx="2304">
                        <c:v>59.484050000000003</c:v>
                      </c:pt>
                      <c:pt idx="2305">
                        <c:v>59.522350000000003</c:v>
                      </c:pt>
                      <c:pt idx="2306">
                        <c:v>59.560639999999999</c:v>
                      </c:pt>
                      <c:pt idx="2307">
                        <c:v>59.5989</c:v>
                      </c:pt>
                      <c:pt idx="2308">
                        <c:v>59.637140000000002</c:v>
                      </c:pt>
                      <c:pt idx="2309">
                        <c:v>59.675359999999998</c:v>
                      </c:pt>
                      <c:pt idx="2310">
                        <c:v>59.713549999999998</c:v>
                      </c:pt>
                      <c:pt idx="2311">
                        <c:v>59.751719999999999</c:v>
                      </c:pt>
                      <c:pt idx="2312">
                        <c:v>59.789870000000001</c:v>
                      </c:pt>
                      <c:pt idx="2313">
                        <c:v>59.828000000000003</c:v>
                      </c:pt>
                      <c:pt idx="2314">
                        <c:v>59.866100000000003</c:v>
                      </c:pt>
                      <c:pt idx="2315">
                        <c:v>59.904179999999997</c:v>
                      </c:pt>
                      <c:pt idx="2316">
                        <c:v>59.942239999999998</c:v>
                      </c:pt>
                      <c:pt idx="2317">
                        <c:v>59.980269999999997</c:v>
                      </c:pt>
                      <c:pt idx="2318">
                        <c:v>60.018279999999997</c:v>
                      </c:pt>
                      <c:pt idx="2319">
                        <c:v>60.056269999999998</c:v>
                      </c:pt>
                      <c:pt idx="2320">
                        <c:v>60.094230000000003</c:v>
                      </c:pt>
                      <c:pt idx="2321">
                        <c:v>60.132170000000002</c:v>
                      </c:pt>
                      <c:pt idx="2322">
                        <c:v>60.170090000000002</c:v>
                      </c:pt>
                      <c:pt idx="2323">
                        <c:v>60.207979999999999</c:v>
                      </c:pt>
                      <c:pt idx="2324">
                        <c:v>60.245849999999997</c:v>
                      </c:pt>
                      <c:pt idx="2325">
                        <c:v>60.283700000000003</c:v>
                      </c:pt>
                      <c:pt idx="2326">
                        <c:v>60.32152</c:v>
                      </c:pt>
                      <c:pt idx="2327">
                        <c:v>60.359319999999997</c:v>
                      </c:pt>
                      <c:pt idx="2328">
                        <c:v>60.397089999999999</c:v>
                      </c:pt>
                      <c:pt idx="2329">
                        <c:v>60.434840000000001</c:v>
                      </c:pt>
                      <c:pt idx="2330">
                        <c:v>60.472569999999997</c:v>
                      </c:pt>
                      <c:pt idx="2331">
                        <c:v>60.510269999999998</c:v>
                      </c:pt>
                      <c:pt idx="2332">
                        <c:v>60.54795</c:v>
                      </c:pt>
                      <c:pt idx="2333">
                        <c:v>60.585599999999999</c:v>
                      </c:pt>
                      <c:pt idx="2334">
                        <c:v>60.62323</c:v>
                      </c:pt>
                      <c:pt idx="2335">
                        <c:v>60.66084</c:v>
                      </c:pt>
                      <c:pt idx="2336">
                        <c:v>60.698419999999999</c:v>
                      </c:pt>
                      <c:pt idx="2337">
                        <c:v>60.735970000000002</c:v>
                      </c:pt>
                      <c:pt idx="2338">
                        <c:v>60.773499999999999</c:v>
                      </c:pt>
                      <c:pt idx="2339">
                        <c:v>60.811010000000003</c:v>
                      </c:pt>
                      <c:pt idx="2340">
                        <c:v>60.848489999999998</c:v>
                      </c:pt>
                      <c:pt idx="2341">
                        <c:v>60.885950000000001</c:v>
                      </c:pt>
                      <c:pt idx="2342">
                        <c:v>60.923380000000002</c:v>
                      </c:pt>
                      <c:pt idx="2343">
                        <c:v>60.960790000000003</c:v>
                      </c:pt>
                      <c:pt idx="2344">
                        <c:v>60.998170000000002</c:v>
                      </c:pt>
                      <c:pt idx="2345">
                        <c:v>61.035519999999998</c:v>
                      </c:pt>
                      <c:pt idx="2346">
                        <c:v>61.072850000000003</c:v>
                      </c:pt>
                      <c:pt idx="2347">
                        <c:v>61.11016</c:v>
                      </c:pt>
                      <c:pt idx="2348">
                        <c:v>61.147440000000003</c:v>
                      </c:pt>
                      <c:pt idx="2349">
                        <c:v>61.184699999999999</c:v>
                      </c:pt>
                      <c:pt idx="2350">
                        <c:v>61.22193</c:v>
                      </c:pt>
                      <c:pt idx="2351">
                        <c:v>61.259129999999999</c:v>
                      </c:pt>
                      <c:pt idx="2352">
                        <c:v>61.296309999999998</c:v>
                      </c:pt>
                      <c:pt idx="2353">
                        <c:v>61.333460000000002</c:v>
                      </c:pt>
                      <c:pt idx="2354">
                        <c:v>61.37059</c:v>
                      </c:pt>
                      <c:pt idx="2355">
                        <c:v>61.407690000000002</c:v>
                      </c:pt>
                      <c:pt idx="2356">
                        <c:v>61.444760000000002</c:v>
                      </c:pt>
                      <c:pt idx="2357">
                        <c:v>61.481810000000003</c:v>
                      </c:pt>
                      <c:pt idx="2358">
                        <c:v>61.518830000000001</c:v>
                      </c:pt>
                      <c:pt idx="2359">
                        <c:v>61.55583</c:v>
                      </c:pt>
                      <c:pt idx="2360">
                        <c:v>61.592799999999997</c:v>
                      </c:pt>
                      <c:pt idx="2361">
                        <c:v>61.629739999999998</c:v>
                      </c:pt>
                      <c:pt idx="2362">
                        <c:v>61.66666</c:v>
                      </c:pt>
                      <c:pt idx="2363">
                        <c:v>61.70355</c:v>
                      </c:pt>
                      <c:pt idx="2364">
                        <c:v>61.740409999999997</c:v>
                      </c:pt>
                      <c:pt idx="2365">
                        <c:v>61.777250000000002</c:v>
                      </c:pt>
                      <c:pt idx="2366">
                        <c:v>61.814059999999998</c:v>
                      </c:pt>
                      <c:pt idx="2367">
                        <c:v>61.850839999999998</c:v>
                      </c:pt>
                      <c:pt idx="2368">
                        <c:v>61.887599999999999</c:v>
                      </c:pt>
                      <c:pt idx="2369">
                        <c:v>61.924329999999998</c:v>
                      </c:pt>
                      <c:pt idx="2370">
                        <c:v>61.961030000000001</c:v>
                      </c:pt>
                      <c:pt idx="2371">
                        <c:v>61.997709999999998</c:v>
                      </c:pt>
                      <c:pt idx="2372">
                        <c:v>62.03436</c:v>
                      </c:pt>
                      <c:pt idx="2373">
                        <c:v>62.070979999999999</c:v>
                      </c:pt>
                      <c:pt idx="2374">
                        <c:v>62.107570000000003</c:v>
                      </c:pt>
                      <c:pt idx="2375">
                        <c:v>62.14414</c:v>
                      </c:pt>
                      <c:pt idx="2376">
                        <c:v>62.180680000000002</c:v>
                      </c:pt>
                      <c:pt idx="2377">
                        <c:v>62.217190000000002</c:v>
                      </c:pt>
                      <c:pt idx="2378">
                        <c:v>62.253680000000003</c:v>
                      </c:pt>
                      <c:pt idx="2379">
                        <c:v>62.290129999999998</c:v>
                      </c:pt>
                      <c:pt idx="2380">
                        <c:v>62.326560000000001</c:v>
                      </c:pt>
                      <c:pt idx="2381">
                        <c:v>62.362960000000001</c:v>
                      </c:pt>
                      <c:pt idx="2382">
                        <c:v>62.399340000000002</c:v>
                      </c:pt>
                      <c:pt idx="2383">
                        <c:v>62.435679999999998</c:v>
                      </c:pt>
                      <c:pt idx="2384">
                        <c:v>62.472000000000001</c:v>
                      </c:pt>
                      <c:pt idx="2385">
                        <c:v>62.508290000000002</c:v>
                      </c:pt>
                      <c:pt idx="2386">
                        <c:v>62.544550000000001</c:v>
                      </c:pt>
                      <c:pt idx="2387">
                        <c:v>62.580779999999997</c:v>
                      </c:pt>
                      <c:pt idx="2388">
                        <c:v>62.616979999999998</c:v>
                      </c:pt>
                      <c:pt idx="2389">
                        <c:v>62.65316</c:v>
                      </c:pt>
                      <c:pt idx="2390">
                        <c:v>62.689309999999999</c:v>
                      </c:pt>
                      <c:pt idx="2391">
                        <c:v>62.725430000000003</c:v>
                      </c:pt>
                      <c:pt idx="2392">
                        <c:v>62.761519999999997</c:v>
                      </c:pt>
                      <c:pt idx="2393">
                        <c:v>62.797580000000004</c:v>
                      </c:pt>
                      <c:pt idx="2394">
                        <c:v>62.83361</c:v>
                      </c:pt>
                      <c:pt idx="2395">
                        <c:v>62.869619999999998</c:v>
                      </c:pt>
                      <c:pt idx="2396">
                        <c:v>62.905589999999997</c:v>
                      </c:pt>
                      <c:pt idx="2397">
                        <c:v>62.941540000000003</c:v>
                      </c:pt>
                      <c:pt idx="2398">
                        <c:v>62.977449999999997</c:v>
                      </c:pt>
                      <c:pt idx="2399">
                        <c:v>63.013339999999999</c:v>
                      </c:pt>
                      <c:pt idx="2400">
                        <c:v>63.049199999999999</c:v>
                      </c:pt>
                      <c:pt idx="2401">
                        <c:v>63.085030000000003</c:v>
                      </c:pt>
                      <c:pt idx="2402">
                        <c:v>63.120829999999998</c:v>
                      </c:pt>
                      <c:pt idx="2403">
                        <c:v>63.156599999999997</c:v>
                      </c:pt>
                      <c:pt idx="2404">
                        <c:v>63.192340000000002</c:v>
                      </c:pt>
                      <c:pt idx="2405">
                        <c:v>63.228050000000003</c:v>
                      </c:pt>
                      <c:pt idx="2406">
                        <c:v>63.263730000000002</c:v>
                      </c:pt>
                      <c:pt idx="2407">
                        <c:v>63.299390000000002</c:v>
                      </c:pt>
                      <c:pt idx="2408">
                        <c:v>63.335009999999997</c:v>
                      </c:pt>
                      <c:pt idx="2409">
                        <c:v>63.370600000000003</c:v>
                      </c:pt>
                      <c:pt idx="2410">
                        <c:v>63.40616</c:v>
                      </c:pt>
                      <c:pt idx="2411">
                        <c:v>63.441699999999997</c:v>
                      </c:pt>
                      <c:pt idx="2412">
                        <c:v>63.477200000000003</c:v>
                      </c:pt>
                      <c:pt idx="2413">
                        <c:v>63.51267</c:v>
                      </c:pt>
                      <c:pt idx="2414">
                        <c:v>63.548110000000001</c:v>
                      </c:pt>
                      <c:pt idx="2415">
                        <c:v>63.58352</c:v>
                      </c:pt>
                      <c:pt idx="2416">
                        <c:v>63.61891</c:v>
                      </c:pt>
                      <c:pt idx="2417">
                        <c:v>63.654260000000001</c:v>
                      </c:pt>
                      <c:pt idx="2418">
                        <c:v>63.689579999999999</c:v>
                      </c:pt>
                      <c:pt idx="2419">
                        <c:v>63.724870000000003</c:v>
                      </c:pt>
                      <c:pt idx="2420">
                        <c:v>63.760129999999997</c:v>
                      </c:pt>
                      <c:pt idx="2421">
                        <c:v>63.795349999999999</c:v>
                      </c:pt>
                      <c:pt idx="2422">
                        <c:v>63.830550000000002</c:v>
                      </c:pt>
                      <c:pt idx="2423">
                        <c:v>63.865720000000003</c:v>
                      </c:pt>
                      <c:pt idx="2424">
                        <c:v>63.900849999999998</c:v>
                      </c:pt>
                      <c:pt idx="2425">
                        <c:v>63.935960000000001</c:v>
                      </c:pt>
                      <c:pt idx="2426">
                        <c:v>63.971029999999999</c:v>
                      </c:pt>
                      <c:pt idx="2427">
                        <c:v>64.006079999999997</c:v>
                      </c:pt>
                      <c:pt idx="2428">
                        <c:v>64.041089999999997</c:v>
                      </c:pt>
                      <c:pt idx="2429">
                        <c:v>64.076070000000001</c:v>
                      </c:pt>
                      <c:pt idx="2430">
                        <c:v>64.111009999999993</c:v>
                      </c:pt>
                      <c:pt idx="2431">
                        <c:v>64.145930000000007</c:v>
                      </c:pt>
                      <c:pt idx="2432">
                        <c:v>64.180819999999997</c:v>
                      </c:pt>
                      <c:pt idx="2433">
                        <c:v>64.215670000000003</c:v>
                      </c:pt>
                      <c:pt idx="2434">
                        <c:v>64.250489999999999</c:v>
                      </c:pt>
                      <c:pt idx="2435">
                        <c:v>64.28528</c:v>
                      </c:pt>
                      <c:pt idx="2436">
                        <c:v>64.320040000000006</c:v>
                      </c:pt>
                      <c:pt idx="2437">
                        <c:v>64.354770000000002</c:v>
                      </c:pt>
                      <c:pt idx="2438">
                        <c:v>64.38946</c:v>
                      </c:pt>
                      <c:pt idx="2439">
                        <c:v>64.424120000000002</c:v>
                      </c:pt>
                      <c:pt idx="2440">
                        <c:v>64.458759999999998</c:v>
                      </c:pt>
                      <c:pt idx="2441">
                        <c:v>64.493350000000007</c:v>
                      </c:pt>
                      <c:pt idx="2442">
                        <c:v>64.527919999999995</c:v>
                      </c:pt>
                      <c:pt idx="2443">
                        <c:v>64.562449999999998</c:v>
                      </c:pt>
                      <c:pt idx="2444">
                        <c:v>64.596950000000007</c:v>
                      </c:pt>
                      <c:pt idx="2445">
                        <c:v>64.631420000000006</c:v>
                      </c:pt>
                      <c:pt idx="2446">
                        <c:v>64.665859999999995</c:v>
                      </c:pt>
                      <c:pt idx="2447">
                        <c:v>64.70026</c:v>
                      </c:pt>
                      <c:pt idx="2448">
                        <c:v>64.734629999999996</c:v>
                      </c:pt>
                      <c:pt idx="2449">
                        <c:v>64.768969999999996</c:v>
                      </c:pt>
                      <c:pt idx="2450">
                        <c:v>64.803280000000001</c:v>
                      </c:pt>
                      <c:pt idx="2451">
                        <c:v>64.837549999999993</c:v>
                      </c:pt>
                      <c:pt idx="2452">
                        <c:v>64.871790000000004</c:v>
                      </c:pt>
                      <c:pt idx="2453">
                        <c:v>64.905990000000003</c:v>
                      </c:pt>
                      <c:pt idx="2454">
                        <c:v>64.940160000000006</c:v>
                      </c:pt>
                      <c:pt idx="2455">
                        <c:v>64.974299999999999</c:v>
                      </c:pt>
                      <c:pt idx="2456">
                        <c:v>65.008409999999998</c:v>
                      </c:pt>
                      <c:pt idx="2457">
                        <c:v>65.042479999999998</c:v>
                      </c:pt>
                      <c:pt idx="2458">
                        <c:v>65.076520000000002</c:v>
                      </c:pt>
                      <c:pt idx="2459">
                        <c:v>65.110529999999997</c:v>
                      </c:pt>
                      <c:pt idx="2460">
                        <c:v>65.144499999999994</c:v>
                      </c:pt>
                      <c:pt idx="2461">
                        <c:v>65.178439999999995</c:v>
                      </c:pt>
                      <c:pt idx="2462">
                        <c:v>65.212339999999998</c:v>
                      </c:pt>
                      <c:pt idx="2463">
                        <c:v>65.246219999999994</c:v>
                      </c:pt>
                      <c:pt idx="2464">
                        <c:v>65.280050000000003</c:v>
                      </c:pt>
                      <c:pt idx="2465">
                        <c:v>65.313860000000005</c:v>
                      </c:pt>
                      <c:pt idx="2466">
                        <c:v>65.347620000000006</c:v>
                      </c:pt>
                      <c:pt idx="2467">
                        <c:v>65.381360000000001</c:v>
                      </c:pt>
                      <c:pt idx="2468">
                        <c:v>65.415059999999997</c:v>
                      </c:pt>
                      <c:pt idx="2469">
                        <c:v>65.448729999999998</c:v>
                      </c:pt>
                      <c:pt idx="2470">
                        <c:v>65.48236</c:v>
                      </c:pt>
                      <c:pt idx="2471">
                        <c:v>65.515960000000007</c:v>
                      </c:pt>
                      <c:pt idx="2472">
                        <c:v>65.549520000000001</c:v>
                      </c:pt>
                      <c:pt idx="2473">
                        <c:v>65.58305</c:v>
                      </c:pt>
                      <c:pt idx="2474">
                        <c:v>65.616540000000001</c:v>
                      </c:pt>
                      <c:pt idx="2475">
                        <c:v>65.650000000000006</c:v>
                      </c:pt>
                      <c:pt idx="2476">
                        <c:v>65.683430000000001</c:v>
                      </c:pt>
                      <c:pt idx="2477">
                        <c:v>65.716819999999998</c:v>
                      </c:pt>
                      <c:pt idx="2478">
                        <c:v>65.750169999999997</c:v>
                      </c:pt>
                      <c:pt idx="2479">
                        <c:v>65.78349</c:v>
                      </c:pt>
                      <c:pt idx="2480">
                        <c:v>65.816779999999994</c:v>
                      </c:pt>
                      <c:pt idx="2481">
                        <c:v>65.850030000000004</c:v>
                      </c:pt>
                      <c:pt idx="2482">
                        <c:v>65.883240000000001</c:v>
                      </c:pt>
                      <c:pt idx="2483">
                        <c:v>65.916420000000002</c:v>
                      </c:pt>
                      <c:pt idx="2484">
                        <c:v>65.949569999999994</c:v>
                      </c:pt>
                      <c:pt idx="2485">
                        <c:v>65.982669999999999</c:v>
                      </c:pt>
                      <c:pt idx="2486">
                        <c:v>66.015749999999997</c:v>
                      </c:pt>
                      <c:pt idx="2487">
                        <c:v>66.048779999999994</c:v>
                      </c:pt>
                      <c:pt idx="2488">
                        <c:v>66.081789999999998</c:v>
                      </c:pt>
                      <c:pt idx="2489">
                        <c:v>66.114750000000001</c:v>
                      </c:pt>
                      <c:pt idx="2490">
                        <c:v>66.147679999999994</c:v>
                      </c:pt>
                      <c:pt idx="2491">
                        <c:v>66.180580000000006</c:v>
                      </c:pt>
                      <c:pt idx="2492">
                        <c:v>66.213440000000006</c:v>
                      </c:pt>
                      <c:pt idx="2493">
                        <c:v>66.246260000000007</c:v>
                      </c:pt>
                      <c:pt idx="2494">
                        <c:v>66.279039999999995</c:v>
                      </c:pt>
                      <c:pt idx="2495">
                        <c:v>66.311790000000002</c:v>
                      </c:pt>
                      <c:pt idx="2496">
                        <c:v>66.34451</c:v>
                      </c:pt>
                      <c:pt idx="2497">
                        <c:v>66.377189999999999</c:v>
                      </c:pt>
                      <c:pt idx="2498">
                        <c:v>66.409829999999999</c:v>
                      </c:pt>
                      <c:pt idx="2499">
                        <c:v>66.442430000000002</c:v>
                      </c:pt>
                      <c:pt idx="2500">
                        <c:v>66.474999999999994</c:v>
                      </c:pt>
                      <c:pt idx="2501">
                        <c:v>66.507530000000003</c:v>
                      </c:pt>
                      <c:pt idx="2502">
                        <c:v>66.540030000000002</c:v>
                      </c:pt>
                      <c:pt idx="2503">
                        <c:v>66.572490000000002</c:v>
                      </c:pt>
                      <c:pt idx="2504">
                        <c:v>66.604910000000004</c:v>
                      </c:pt>
                      <c:pt idx="2505">
                        <c:v>66.637289999999993</c:v>
                      </c:pt>
                      <c:pt idx="2506">
                        <c:v>66.669640000000001</c:v>
                      </c:pt>
                      <c:pt idx="2507">
                        <c:v>66.70196</c:v>
                      </c:pt>
                      <c:pt idx="2508">
                        <c:v>66.73424</c:v>
                      </c:pt>
                      <c:pt idx="2509">
                        <c:v>66.766480000000001</c:v>
                      </c:pt>
                      <c:pt idx="2510">
                        <c:v>66.798680000000004</c:v>
                      </c:pt>
                      <c:pt idx="2511">
                        <c:v>66.830849999999998</c:v>
                      </c:pt>
                      <c:pt idx="2512">
                        <c:v>66.862989999999996</c:v>
                      </c:pt>
                      <c:pt idx="2513">
                        <c:v>66.895079999999993</c:v>
                      </c:pt>
                      <c:pt idx="2514">
                        <c:v>66.927149999999997</c:v>
                      </c:pt>
                      <c:pt idx="2515">
                        <c:v>66.95917</c:v>
                      </c:pt>
                      <c:pt idx="2516">
                        <c:v>66.991169999999997</c:v>
                      </c:pt>
                      <c:pt idx="2517">
                        <c:v>67.023120000000006</c:v>
                      </c:pt>
                      <c:pt idx="2518">
                        <c:v>67.055040000000005</c:v>
                      </c:pt>
                      <c:pt idx="2519">
                        <c:v>67.086929999999995</c:v>
                      </c:pt>
                      <c:pt idx="2520">
                        <c:v>67.118780000000001</c:v>
                      </c:pt>
                      <c:pt idx="2521">
                        <c:v>67.150589999999994</c:v>
                      </c:pt>
                      <c:pt idx="2522">
                        <c:v>67.182370000000006</c:v>
                      </c:pt>
                      <c:pt idx="2523">
                        <c:v>67.214119999999994</c:v>
                      </c:pt>
                      <c:pt idx="2524">
                        <c:v>67.245829999999998</c:v>
                      </c:pt>
                      <c:pt idx="2525">
                        <c:v>67.277500000000003</c:v>
                      </c:pt>
                      <c:pt idx="2526">
                        <c:v>67.309139999999999</c:v>
                      </c:pt>
                      <c:pt idx="2527">
                        <c:v>67.34075</c:v>
                      </c:pt>
                      <c:pt idx="2528">
                        <c:v>67.372320000000002</c:v>
                      </c:pt>
                      <c:pt idx="2529">
                        <c:v>67.403859999999995</c:v>
                      </c:pt>
                      <c:pt idx="2530">
                        <c:v>67.435360000000003</c:v>
                      </c:pt>
                      <c:pt idx="2531">
                        <c:v>67.466830000000002</c:v>
                      </c:pt>
                      <c:pt idx="2532">
                        <c:v>67.498260000000002</c:v>
                      </c:pt>
                      <c:pt idx="2533">
                        <c:v>67.529660000000007</c:v>
                      </c:pt>
                      <c:pt idx="2534">
                        <c:v>67.561019999999999</c:v>
                      </c:pt>
                      <c:pt idx="2535">
                        <c:v>67.592359999999999</c:v>
                      </c:pt>
                      <c:pt idx="2536">
                        <c:v>67.623649999999998</c:v>
                      </c:pt>
                      <c:pt idx="2537">
                        <c:v>67.654920000000004</c:v>
                      </c:pt>
                      <c:pt idx="2538">
                        <c:v>67.686139999999995</c:v>
                      </c:pt>
                      <c:pt idx="2539">
                        <c:v>67.717339999999993</c:v>
                      </c:pt>
                      <c:pt idx="2540">
                        <c:v>67.748500000000007</c:v>
                      </c:pt>
                      <c:pt idx="2541">
                        <c:v>67.779629999999997</c:v>
                      </c:pt>
                      <c:pt idx="2542">
                        <c:v>67.810720000000003</c:v>
                      </c:pt>
                      <c:pt idx="2543">
                        <c:v>67.84178</c:v>
                      </c:pt>
                      <c:pt idx="2544">
                        <c:v>67.872810000000001</c:v>
                      </c:pt>
                      <c:pt idx="2545">
                        <c:v>67.903800000000004</c:v>
                      </c:pt>
                      <c:pt idx="2546">
                        <c:v>67.934759999999997</c:v>
                      </c:pt>
                      <c:pt idx="2547">
                        <c:v>67.965689999999995</c:v>
                      </c:pt>
                      <c:pt idx="2548">
                        <c:v>67.996589999999998</c:v>
                      </c:pt>
                      <c:pt idx="2549">
                        <c:v>68.027450000000002</c:v>
                      </c:pt>
                      <c:pt idx="2550">
                        <c:v>68.058279999999996</c:v>
                      </c:pt>
                      <c:pt idx="2551">
                        <c:v>68.089070000000007</c:v>
                      </c:pt>
                      <c:pt idx="2552">
                        <c:v>68.119829999999993</c:v>
                      </c:pt>
                      <c:pt idx="2553">
                        <c:v>68.150559999999999</c:v>
                      </c:pt>
                      <c:pt idx="2554">
                        <c:v>68.181259999999995</c:v>
                      </c:pt>
                      <c:pt idx="2555">
                        <c:v>68.211920000000006</c:v>
                      </c:pt>
                      <c:pt idx="2556">
                        <c:v>68.242549999999994</c:v>
                      </c:pt>
                      <c:pt idx="2557">
                        <c:v>68.273150000000001</c:v>
                      </c:pt>
                      <c:pt idx="2558">
                        <c:v>68.303719999999998</c:v>
                      </c:pt>
                      <c:pt idx="2559">
                        <c:v>68.334249999999997</c:v>
                      </c:pt>
                      <c:pt idx="2560">
                        <c:v>68.364760000000004</c:v>
                      </c:pt>
                      <c:pt idx="2561">
                        <c:v>68.395219999999995</c:v>
                      </c:pt>
                      <c:pt idx="2562">
                        <c:v>68.425659999999993</c:v>
                      </c:pt>
                      <c:pt idx="2563">
                        <c:v>68.456069999999997</c:v>
                      </c:pt>
                      <c:pt idx="2564">
                        <c:v>68.486440000000002</c:v>
                      </c:pt>
                      <c:pt idx="2565">
                        <c:v>68.516779999999997</c:v>
                      </c:pt>
                      <c:pt idx="2566">
                        <c:v>68.547089999999997</c:v>
                      </c:pt>
                      <c:pt idx="2567">
                        <c:v>68.577370000000002</c:v>
                      </c:pt>
                      <c:pt idx="2568">
                        <c:v>68.607619999999997</c:v>
                      </c:pt>
                      <c:pt idx="2569">
                        <c:v>68.637829999999994</c:v>
                      </c:pt>
                      <c:pt idx="2570">
                        <c:v>68.668009999999995</c:v>
                      </c:pt>
                      <c:pt idx="2571">
                        <c:v>68.698170000000005</c:v>
                      </c:pt>
                      <c:pt idx="2572">
                        <c:v>68.728290000000001</c:v>
                      </c:pt>
                      <c:pt idx="2573">
                        <c:v>68.758380000000002</c:v>
                      </c:pt>
                      <c:pt idx="2574">
                        <c:v>68.788430000000005</c:v>
                      </c:pt>
                      <c:pt idx="2575">
                        <c:v>68.818460000000002</c:v>
                      </c:pt>
                      <c:pt idx="2576">
                        <c:v>68.84845</c:v>
                      </c:pt>
                      <c:pt idx="2577">
                        <c:v>68.878420000000006</c:v>
                      </c:pt>
                      <c:pt idx="2578">
                        <c:v>68.908349999999999</c:v>
                      </c:pt>
                      <c:pt idx="2579">
                        <c:v>68.938249999999996</c:v>
                      </c:pt>
                      <c:pt idx="2580">
                        <c:v>68.968130000000002</c:v>
                      </c:pt>
                      <c:pt idx="2581">
                        <c:v>68.997969999999995</c:v>
                      </c:pt>
                      <c:pt idx="2582">
                        <c:v>69.027780000000007</c:v>
                      </c:pt>
                      <c:pt idx="2583">
                        <c:v>69.057559999999995</c:v>
                      </c:pt>
                      <c:pt idx="2584">
                        <c:v>69.087310000000002</c:v>
                      </c:pt>
                      <c:pt idx="2585">
                        <c:v>69.117019999999997</c:v>
                      </c:pt>
                      <c:pt idx="2586">
                        <c:v>69.146709999999999</c:v>
                      </c:pt>
                      <c:pt idx="2587">
                        <c:v>69.176370000000006</c:v>
                      </c:pt>
                      <c:pt idx="2588">
                        <c:v>69.206000000000003</c:v>
                      </c:pt>
                      <c:pt idx="2589">
                        <c:v>69.235600000000005</c:v>
                      </c:pt>
                      <c:pt idx="2590">
                        <c:v>69.265159999999995</c:v>
                      </c:pt>
                      <c:pt idx="2591">
                        <c:v>69.294700000000006</c:v>
                      </c:pt>
                      <c:pt idx="2592">
                        <c:v>69.324209999999994</c:v>
                      </c:pt>
                      <c:pt idx="2593">
                        <c:v>69.35369</c:v>
                      </c:pt>
                      <c:pt idx="2594">
                        <c:v>69.383129999999994</c:v>
                      </c:pt>
                      <c:pt idx="2595">
                        <c:v>69.412549999999996</c:v>
                      </c:pt>
                      <c:pt idx="2596">
                        <c:v>69.441940000000002</c:v>
                      </c:pt>
                      <c:pt idx="2597">
                        <c:v>69.471299999999999</c:v>
                      </c:pt>
                      <c:pt idx="2598">
                        <c:v>69.500630000000001</c:v>
                      </c:pt>
                      <c:pt idx="2599">
                        <c:v>69.529929999999993</c:v>
                      </c:pt>
                      <c:pt idx="2600">
                        <c:v>69.559200000000004</c:v>
                      </c:pt>
                      <c:pt idx="2601">
                        <c:v>69.588440000000006</c:v>
                      </c:pt>
                      <c:pt idx="2602">
                        <c:v>69.617649999999998</c:v>
                      </c:pt>
                      <c:pt idx="2603">
                        <c:v>69.646839999999997</c:v>
                      </c:pt>
                      <c:pt idx="2604">
                        <c:v>69.675989999999999</c:v>
                      </c:pt>
                      <c:pt idx="2605">
                        <c:v>69.705119999999994</c:v>
                      </c:pt>
                      <c:pt idx="2606">
                        <c:v>69.734210000000004</c:v>
                      </c:pt>
                      <c:pt idx="2607">
                        <c:v>69.763279999999995</c:v>
                      </c:pt>
                      <c:pt idx="2608">
                        <c:v>69.792320000000004</c:v>
                      </c:pt>
                      <c:pt idx="2609">
                        <c:v>69.821330000000003</c:v>
                      </c:pt>
                      <c:pt idx="2610">
                        <c:v>69.850309999999993</c:v>
                      </c:pt>
                      <c:pt idx="2611">
                        <c:v>69.879260000000002</c:v>
                      </c:pt>
                      <c:pt idx="2612">
                        <c:v>69.908180000000002</c:v>
                      </c:pt>
                      <c:pt idx="2613">
                        <c:v>69.937079999999995</c:v>
                      </c:pt>
                      <c:pt idx="2614">
                        <c:v>69.965950000000007</c:v>
                      </c:pt>
                      <c:pt idx="2615">
                        <c:v>69.994789999999995</c:v>
                      </c:pt>
                      <c:pt idx="2616">
                        <c:v>70.023600000000002</c:v>
                      </c:pt>
                      <c:pt idx="2617">
                        <c:v>70.052379999999999</c:v>
                      </c:pt>
                      <c:pt idx="2618">
                        <c:v>70.081140000000005</c:v>
                      </c:pt>
                      <c:pt idx="2619">
                        <c:v>70.109859999999998</c:v>
                      </c:pt>
                      <c:pt idx="2620">
                        <c:v>70.138559999999998</c:v>
                      </c:pt>
                      <c:pt idx="2621">
                        <c:v>70.167230000000004</c:v>
                      </c:pt>
                      <c:pt idx="2622">
                        <c:v>70.195880000000002</c:v>
                      </c:pt>
                      <c:pt idx="2623">
                        <c:v>70.224490000000003</c:v>
                      </c:pt>
                      <c:pt idx="2624">
                        <c:v>70.253079999999997</c:v>
                      </c:pt>
                      <c:pt idx="2625">
                        <c:v>70.281639999999996</c:v>
                      </c:pt>
                      <c:pt idx="2626">
                        <c:v>70.310169999999999</c:v>
                      </c:pt>
                      <c:pt idx="2627">
                        <c:v>70.338679999999997</c:v>
                      </c:pt>
                      <c:pt idx="2628">
                        <c:v>70.367159999999998</c:v>
                      </c:pt>
                      <c:pt idx="2629">
                        <c:v>70.395610000000005</c:v>
                      </c:pt>
                      <c:pt idx="2630">
                        <c:v>70.424030000000002</c:v>
                      </c:pt>
                      <c:pt idx="2631">
                        <c:v>70.452430000000007</c:v>
                      </c:pt>
                      <c:pt idx="2632">
                        <c:v>70.480800000000002</c:v>
                      </c:pt>
                      <c:pt idx="2633">
                        <c:v>70.509140000000002</c:v>
                      </c:pt>
                      <c:pt idx="2634">
                        <c:v>70.537459999999996</c:v>
                      </c:pt>
                      <c:pt idx="2635">
                        <c:v>70.565749999999994</c:v>
                      </c:pt>
                      <c:pt idx="2636">
                        <c:v>70.594009999999997</c:v>
                      </c:pt>
                      <c:pt idx="2637">
                        <c:v>70.622249999999994</c:v>
                      </c:pt>
                      <c:pt idx="2638">
                        <c:v>70.650459999999995</c:v>
                      </c:pt>
                      <c:pt idx="2639">
                        <c:v>70.678640000000001</c:v>
                      </c:pt>
                      <c:pt idx="2640">
                        <c:v>70.706800000000001</c:v>
                      </c:pt>
                      <c:pt idx="2641">
                        <c:v>70.734930000000006</c:v>
                      </c:pt>
                      <c:pt idx="2642">
                        <c:v>70.763030000000001</c:v>
                      </c:pt>
                      <c:pt idx="2643">
                        <c:v>70.791110000000003</c:v>
                      </c:pt>
                      <c:pt idx="2644">
                        <c:v>70.819159999999997</c:v>
                      </c:pt>
                      <c:pt idx="2645">
                        <c:v>70.847189999999998</c:v>
                      </c:pt>
                      <c:pt idx="2646">
                        <c:v>70.875190000000003</c:v>
                      </c:pt>
                      <c:pt idx="2647">
                        <c:v>70.90316</c:v>
                      </c:pt>
                      <c:pt idx="2648">
                        <c:v>70.931110000000004</c:v>
                      </c:pt>
                      <c:pt idx="2649">
                        <c:v>70.959029999999998</c:v>
                      </c:pt>
                      <c:pt idx="2650">
                        <c:v>70.986930000000001</c:v>
                      </c:pt>
                      <c:pt idx="2651">
                        <c:v>71.014799999999994</c:v>
                      </c:pt>
                      <c:pt idx="2652">
                        <c:v>71.042640000000006</c:v>
                      </c:pt>
                      <c:pt idx="2653">
                        <c:v>71.070459999999997</c:v>
                      </c:pt>
                      <c:pt idx="2654">
                        <c:v>71.098249999999993</c:v>
                      </c:pt>
                      <c:pt idx="2655">
                        <c:v>71.126019999999997</c:v>
                      </c:pt>
                      <c:pt idx="2656">
                        <c:v>71.153769999999994</c:v>
                      </c:pt>
                      <c:pt idx="2657">
                        <c:v>71.181489999999997</c:v>
                      </c:pt>
                      <c:pt idx="2658">
                        <c:v>71.209180000000003</c:v>
                      </c:pt>
                      <c:pt idx="2659">
                        <c:v>71.236850000000004</c:v>
                      </c:pt>
                      <c:pt idx="2660">
                        <c:v>71.264489999999995</c:v>
                      </c:pt>
                      <c:pt idx="2661">
                        <c:v>71.292109999999994</c:v>
                      </c:pt>
                      <c:pt idx="2662">
                        <c:v>71.319699999999997</c:v>
                      </c:pt>
                      <c:pt idx="2663">
                        <c:v>71.347269999999995</c:v>
                      </c:pt>
                      <c:pt idx="2664">
                        <c:v>71.37482</c:v>
                      </c:pt>
                      <c:pt idx="2665">
                        <c:v>71.402339999999995</c:v>
                      </c:pt>
                      <c:pt idx="2666">
                        <c:v>71.429829999999995</c:v>
                      </c:pt>
                      <c:pt idx="2667">
                        <c:v>71.457300000000004</c:v>
                      </c:pt>
                      <c:pt idx="2668">
                        <c:v>71.484750000000005</c:v>
                      </c:pt>
                      <c:pt idx="2669">
                        <c:v>71.512169999999998</c:v>
                      </c:pt>
                      <c:pt idx="2670">
                        <c:v>71.539569999999998</c:v>
                      </c:pt>
                      <c:pt idx="2671">
                        <c:v>71.566940000000002</c:v>
                      </c:pt>
                      <c:pt idx="2672">
                        <c:v>71.594290000000001</c:v>
                      </c:pt>
                      <c:pt idx="2673">
                        <c:v>71.621619999999993</c:v>
                      </c:pt>
                      <c:pt idx="2674">
                        <c:v>71.648920000000004</c:v>
                      </c:pt>
                      <c:pt idx="2675">
                        <c:v>71.676199999999994</c:v>
                      </c:pt>
                      <c:pt idx="2676">
                        <c:v>71.703450000000004</c:v>
                      </c:pt>
                      <c:pt idx="2677">
                        <c:v>71.730680000000007</c:v>
                      </c:pt>
                      <c:pt idx="2678">
                        <c:v>71.757890000000003</c:v>
                      </c:pt>
                      <c:pt idx="2679">
                        <c:v>71.785070000000005</c:v>
                      </c:pt>
                      <c:pt idx="2680">
                        <c:v>71.81223</c:v>
                      </c:pt>
                      <c:pt idx="2681">
                        <c:v>71.839370000000002</c:v>
                      </c:pt>
                      <c:pt idx="2682">
                        <c:v>71.866479999999996</c:v>
                      </c:pt>
                      <c:pt idx="2683">
                        <c:v>71.893569999999997</c:v>
                      </c:pt>
                      <c:pt idx="2684">
                        <c:v>71.920640000000006</c:v>
                      </c:pt>
                      <c:pt idx="2685">
                        <c:v>71.947680000000005</c:v>
                      </c:pt>
                      <c:pt idx="2686">
                        <c:v>71.974699999999999</c:v>
                      </c:pt>
                      <c:pt idx="2687">
                        <c:v>72.0017</c:v>
                      </c:pt>
                      <c:pt idx="2688">
                        <c:v>72.028670000000005</c:v>
                      </c:pt>
                      <c:pt idx="2689">
                        <c:v>72.055620000000005</c:v>
                      </c:pt>
                      <c:pt idx="2690">
                        <c:v>72.082549999999998</c:v>
                      </c:pt>
                      <c:pt idx="2691">
                        <c:v>72.109459999999999</c:v>
                      </c:pt>
                      <c:pt idx="2692">
                        <c:v>72.136340000000004</c:v>
                      </c:pt>
                      <c:pt idx="2693">
                        <c:v>72.163200000000003</c:v>
                      </c:pt>
                      <c:pt idx="2694">
                        <c:v>72.190039999999996</c:v>
                      </c:pt>
                      <c:pt idx="2695">
                        <c:v>72.216849999999994</c:v>
                      </c:pt>
                      <c:pt idx="2696">
                        <c:v>72.243650000000002</c:v>
                      </c:pt>
                      <c:pt idx="2697">
                        <c:v>72.270420000000001</c:v>
                      </c:pt>
                      <c:pt idx="2698">
                        <c:v>72.297169999999994</c:v>
                      </c:pt>
                      <c:pt idx="2699">
                        <c:v>72.323899999999995</c:v>
                      </c:pt>
                      <c:pt idx="2700">
                        <c:v>72.3506</c:v>
                      </c:pt>
                      <c:pt idx="2701">
                        <c:v>72.377279999999999</c:v>
                      </c:pt>
                      <c:pt idx="2702">
                        <c:v>72.403940000000006</c:v>
                      </c:pt>
                      <c:pt idx="2703">
                        <c:v>72.430580000000006</c:v>
                      </c:pt>
                      <c:pt idx="2704">
                        <c:v>72.4572</c:v>
                      </c:pt>
                      <c:pt idx="2705">
                        <c:v>72.483800000000002</c:v>
                      </c:pt>
                      <c:pt idx="2706">
                        <c:v>72.510369999999995</c:v>
                      </c:pt>
                      <c:pt idx="2707">
                        <c:v>72.536919999999995</c:v>
                      </c:pt>
                      <c:pt idx="2708">
                        <c:v>72.563460000000006</c:v>
                      </c:pt>
                      <c:pt idx="2709">
                        <c:v>72.589969999999994</c:v>
                      </c:pt>
                      <c:pt idx="2710">
                        <c:v>72.61645</c:v>
                      </c:pt>
                      <c:pt idx="2711">
                        <c:v>72.642920000000004</c:v>
                      </c:pt>
                      <c:pt idx="2712">
                        <c:v>72.669370000000001</c:v>
                      </c:pt>
                      <c:pt idx="2713">
                        <c:v>72.695790000000002</c:v>
                      </c:pt>
                      <c:pt idx="2714">
                        <c:v>72.722200000000001</c:v>
                      </c:pt>
                      <c:pt idx="2715">
                        <c:v>72.748580000000004</c:v>
                      </c:pt>
                      <c:pt idx="2716">
                        <c:v>72.774940000000001</c:v>
                      </c:pt>
                      <c:pt idx="2717">
                        <c:v>72.801280000000006</c:v>
                      </c:pt>
                      <c:pt idx="2718">
                        <c:v>72.827610000000007</c:v>
                      </c:pt>
                      <c:pt idx="2719">
                        <c:v>72.853909999999999</c:v>
                      </c:pt>
                      <c:pt idx="2720">
                        <c:v>72.880189999999999</c:v>
                      </c:pt>
                      <c:pt idx="2721">
                        <c:v>72.906440000000003</c:v>
                      </c:pt>
                      <c:pt idx="2722">
                        <c:v>72.932680000000005</c:v>
                      </c:pt>
                      <c:pt idx="2723">
                        <c:v>72.9589</c:v>
                      </c:pt>
                      <c:pt idx="2724">
                        <c:v>72.985100000000003</c:v>
                      </c:pt>
                      <c:pt idx="2725">
                        <c:v>73.011279999999999</c:v>
                      </c:pt>
                      <c:pt idx="2726">
                        <c:v>73.037440000000004</c:v>
                      </c:pt>
                      <c:pt idx="2727">
                        <c:v>73.063569999999999</c:v>
                      </c:pt>
                      <c:pt idx="2728">
                        <c:v>73.089690000000004</c:v>
                      </c:pt>
                      <c:pt idx="2729">
                        <c:v>73.115790000000004</c:v>
                      </c:pt>
                      <c:pt idx="2730">
                        <c:v>73.141869999999997</c:v>
                      </c:pt>
                      <c:pt idx="2731">
                        <c:v>73.167929999999998</c:v>
                      </c:pt>
                      <c:pt idx="2732">
                        <c:v>73.193960000000004</c:v>
                      </c:pt>
                      <c:pt idx="2733">
                        <c:v>73.219980000000007</c:v>
                      </c:pt>
                      <c:pt idx="2734">
                        <c:v>73.245980000000003</c:v>
                      </c:pt>
                      <c:pt idx="2735">
                        <c:v>73.271960000000007</c:v>
                      </c:pt>
                      <c:pt idx="2736">
                        <c:v>73.297920000000005</c:v>
                      </c:pt>
                      <c:pt idx="2737">
                        <c:v>73.323859999999996</c:v>
                      </c:pt>
                      <c:pt idx="2738">
                        <c:v>73.349789999999999</c:v>
                      </c:pt>
                      <c:pt idx="2739">
                        <c:v>73.375690000000006</c:v>
                      </c:pt>
                      <c:pt idx="2740">
                        <c:v>73.401570000000007</c:v>
                      </c:pt>
                      <c:pt idx="2741">
                        <c:v>73.427440000000004</c:v>
                      </c:pt>
                      <c:pt idx="2742">
                        <c:v>73.453280000000007</c:v>
                      </c:pt>
                      <c:pt idx="2743">
                        <c:v>73.479110000000006</c:v>
                      </c:pt>
                      <c:pt idx="2744">
                        <c:v>73.504919999999998</c:v>
                      </c:pt>
                      <c:pt idx="2745">
                        <c:v>73.530709999999999</c:v>
                      </c:pt>
                      <c:pt idx="2746">
                        <c:v>73.556479999999993</c:v>
                      </c:pt>
                      <c:pt idx="2747">
                        <c:v>73.582229999999996</c:v>
                      </c:pt>
                      <c:pt idx="2748">
                        <c:v>73.607960000000006</c:v>
                      </c:pt>
                      <c:pt idx="2749">
                        <c:v>73.633679999999998</c:v>
                      </c:pt>
                      <c:pt idx="2750">
                        <c:v>73.659379999999999</c:v>
                      </c:pt>
                      <c:pt idx="2751">
                        <c:v>73.685050000000004</c:v>
                      </c:pt>
                      <c:pt idx="2752">
                        <c:v>73.710710000000006</c:v>
                      </c:pt>
                      <c:pt idx="2753">
                        <c:v>73.736360000000005</c:v>
                      </c:pt>
                      <c:pt idx="2754">
                        <c:v>73.761979999999994</c:v>
                      </c:pt>
                      <c:pt idx="2755">
                        <c:v>73.787589999999994</c:v>
                      </c:pt>
                      <c:pt idx="2756">
                        <c:v>73.81317</c:v>
                      </c:pt>
                      <c:pt idx="2757">
                        <c:v>73.838740000000001</c:v>
                      </c:pt>
                      <c:pt idx="2758">
                        <c:v>73.8643</c:v>
                      </c:pt>
                      <c:pt idx="2759">
                        <c:v>73.889830000000003</c:v>
                      </c:pt>
                      <c:pt idx="2760">
                        <c:v>73.915350000000004</c:v>
                      </c:pt>
                      <c:pt idx="2761">
                        <c:v>73.940849999999998</c:v>
                      </c:pt>
                      <c:pt idx="2762">
                        <c:v>73.966329999999999</c:v>
                      </c:pt>
                      <c:pt idx="2763">
                        <c:v>73.991789999999995</c:v>
                      </c:pt>
                      <c:pt idx="2764">
                        <c:v>74.017240000000001</c:v>
                      </c:pt>
                      <c:pt idx="2765">
                        <c:v>74.042670000000001</c:v>
                      </c:pt>
                      <c:pt idx="2766">
                        <c:v>74.068079999999995</c:v>
                      </c:pt>
                      <c:pt idx="2767">
                        <c:v>74.09348</c:v>
                      </c:pt>
                      <c:pt idx="2768">
                        <c:v>74.118859999999998</c:v>
                      </c:pt>
                      <c:pt idx="2769">
                        <c:v>74.144220000000004</c:v>
                      </c:pt>
                      <c:pt idx="2770">
                        <c:v>74.169560000000004</c:v>
                      </c:pt>
                      <c:pt idx="2771">
                        <c:v>74.194890000000001</c:v>
                      </c:pt>
                      <c:pt idx="2772">
                        <c:v>74.220200000000006</c:v>
                      </c:pt>
                      <c:pt idx="2773">
                        <c:v>74.245500000000007</c:v>
                      </c:pt>
                      <c:pt idx="2774">
                        <c:v>74.270769999999999</c:v>
                      </c:pt>
                      <c:pt idx="2775">
                        <c:v>74.296030000000002</c:v>
                      </c:pt>
                      <c:pt idx="2776">
                        <c:v>74.321280000000002</c:v>
                      </c:pt>
                      <c:pt idx="2777">
                        <c:v>74.346509999999995</c:v>
                      </c:pt>
                      <c:pt idx="2778">
                        <c:v>74.371719999999996</c:v>
                      </c:pt>
                      <c:pt idx="2779">
                        <c:v>74.396910000000005</c:v>
                      </c:pt>
                      <c:pt idx="2780">
                        <c:v>74.422089999999997</c:v>
                      </c:pt>
                      <c:pt idx="2781">
                        <c:v>74.44726</c:v>
                      </c:pt>
                      <c:pt idx="2782">
                        <c:v>74.472409999999996</c:v>
                      </c:pt>
                      <c:pt idx="2783">
                        <c:v>74.497540000000001</c:v>
                      </c:pt>
                      <c:pt idx="2784">
                        <c:v>74.522649999999999</c:v>
                      </c:pt>
                      <c:pt idx="2785">
                        <c:v>74.547749999999994</c:v>
                      </c:pt>
                      <c:pt idx="2786">
                        <c:v>74.572839999999999</c:v>
                      </c:pt>
                      <c:pt idx="2787">
                        <c:v>74.597899999999996</c:v>
                      </c:pt>
                      <c:pt idx="2788">
                        <c:v>74.622960000000006</c:v>
                      </c:pt>
                      <c:pt idx="2789">
                        <c:v>74.647989999999993</c:v>
                      </c:pt>
                      <c:pt idx="2790">
                        <c:v>74.673019999999994</c:v>
                      </c:pt>
                      <c:pt idx="2791">
                        <c:v>74.69802</c:v>
                      </c:pt>
                      <c:pt idx="2792">
                        <c:v>74.723010000000002</c:v>
                      </c:pt>
                      <c:pt idx="2793">
                        <c:v>74.747990000000001</c:v>
                      </c:pt>
                      <c:pt idx="2794">
                        <c:v>74.772949999999994</c:v>
                      </c:pt>
                      <c:pt idx="2795">
                        <c:v>74.797899999999998</c:v>
                      </c:pt>
                      <c:pt idx="2796">
                        <c:v>74.822829999999996</c:v>
                      </c:pt>
                      <c:pt idx="2797">
                        <c:v>74.847740000000002</c:v>
                      </c:pt>
                      <c:pt idx="2798">
                        <c:v>74.872640000000004</c:v>
                      </c:pt>
                      <c:pt idx="2799">
                        <c:v>74.897530000000003</c:v>
                      </c:pt>
                      <c:pt idx="2800">
                        <c:v>74.922399999999996</c:v>
                      </c:pt>
                      <c:pt idx="2801">
                        <c:v>74.94726</c:v>
                      </c:pt>
                      <c:pt idx="2802">
                        <c:v>74.972099999999998</c:v>
                      </c:pt>
                      <c:pt idx="2803">
                        <c:v>74.996930000000006</c:v>
                      </c:pt>
                      <c:pt idx="2804">
                        <c:v>75.021739999999994</c:v>
                      </c:pt>
                      <c:pt idx="2805">
                        <c:v>75.046539999999993</c:v>
                      </c:pt>
                      <c:pt idx="2806">
                        <c:v>75.07132</c:v>
                      </c:pt>
                      <c:pt idx="2807">
                        <c:v>75.096090000000004</c:v>
                      </c:pt>
                      <c:pt idx="2808">
                        <c:v>75.120850000000004</c:v>
                      </c:pt>
                      <c:pt idx="2809">
                        <c:v>75.145589999999999</c:v>
                      </c:pt>
                      <c:pt idx="2810">
                        <c:v>75.170320000000004</c:v>
                      </c:pt>
                      <c:pt idx="2811">
                        <c:v>75.195030000000003</c:v>
                      </c:pt>
                      <c:pt idx="2812">
                        <c:v>75.219740000000002</c:v>
                      </c:pt>
                      <c:pt idx="2813">
                        <c:v>75.244420000000005</c:v>
                      </c:pt>
                      <c:pt idx="2814">
                        <c:v>75.269090000000006</c:v>
                      </c:pt>
                      <c:pt idx="2815">
                        <c:v>75.293750000000003</c:v>
                      </c:pt>
                      <c:pt idx="2816">
                        <c:v>75.318399999999997</c:v>
                      </c:pt>
                      <c:pt idx="2817">
                        <c:v>75.343029999999999</c:v>
                      </c:pt>
                      <c:pt idx="2818">
                        <c:v>75.367649999999998</c:v>
                      </c:pt>
                      <c:pt idx="2819">
                        <c:v>75.392259999999993</c:v>
                      </c:pt>
                      <c:pt idx="2820">
                        <c:v>75.416849999999997</c:v>
                      </c:pt>
                      <c:pt idx="2821">
                        <c:v>75.441429999999997</c:v>
                      </c:pt>
                      <c:pt idx="2822">
                        <c:v>75.465999999999994</c:v>
                      </c:pt>
                      <c:pt idx="2823">
                        <c:v>75.490549999999999</c:v>
                      </c:pt>
                      <c:pt idx="2824">
                        <c:v>75.515090000000001</c:v>
                      </c:pt>
                      <c:pt idx="2825">
                        <c:v>75.539619999999999</c:v>
                      </c:pt>
                      <c:pt idx="2826">
                        <c:v>75.564130000000006</c:v>
                      </c:pt>
                      <c:pt idx="2827">
                        <c:v>75.588629999999995</c:v>
                      </c:pt>
                      <c:pt idx="2828">
                        <c:v>75.613119999999995</c:v>
                      </c:pt>
                      <c:pt idx="2829">
                        <c:v>75.637600000000006</c:v>
                      </c:pt>
                      <c:pt idx="2830">
                        <c:v>75.662059999999997</c:v>
                      </c:pt>
                      <c:pt idx="2831">
                        <c:v>75.686509999999998</c:v>
                      </c:pt>
                      <c:pt idx="2832">
                        <c:v>75.710949999999997</c:v>
                      </c:pt>
                      <c:pt idx="2833">
                        <c:v>75.735380000000006</c:v>
                      </c:pt>
                      <c:pt idx="2834">
                        <c:v>75.759789999999995</c:v>
                      </c:pt>
                      <c:pt idx="2835">
                        <c:v>75.784199999999998</c:v>
                      </c:pt>
                      <c:pt idx="2836">
                        <c:v>75.808589999999995</c:v>
                      </c:pt>
                      <c:pt idx="2837">
                        <c:v>75.83296</c:v>
                      </c:pt>
                      <c:pt idx="2838">
                        <c:v>75.857330000000005</c:v>
                      </c:pt>
                      <c:pt idx="2839">
                        <c:v>75.881690000000006</c:v>
                      </c:pt>
                      <c:pt idx="2840">
                        <c:v>75.906030000000001</c:v>
                      </c:pt>
                      <c:pt idx="2841">
                        <c:v>75.930359999999993</c:v>
                      </c:pt>
                      <c:pt idx="2842">
                        <c:v>75.954679999999996</c:v>
                      </c:pt>
                      <c:pt idx="2843">
                        <c:v>75.978989999999996</c:v>
                      </c:pt>
                      <c:pt idx="2844">
                        <c:v>76.003280000000004</c:v>
                      </c:pt>
                      <c:pt idx="2845">
                        <c:v>76.027569999999997</c:v>
                      </c:pt>
                      <c:pt idx="2846">
                        <c:v>76.051839999999999</c:v>
                      </c:pt>
                      <c:pt idx="2847">
                        <c:v>76.076099999999997</c:v>
                      </c:pt>
                      <c:pt idx="2848">
                        <c:v>76.100359999999995</c:v>
                      </c:pt>
                      <c:pt idx="2849">
                        <c:v>76.124600000000001</c:v>
                      </c:pt>
                      <c:pt idx="2850">
                        <c:v>76.148830000000004</c:v>
                      </c:pt>
                      <c:pt idx="2851">
                        <c:v>76.17304</c:v>
                      </c:pt>
                      <c:pt idx="2852">
                        <c:v>76.197249999999997</c:v>
                      </c:pt>
                      <c:pt idx="2853">
                        <c:v>76.221450000000004</c:v>
                      </c:pt>
                      <c:pt idx="2854">
                        <c:v>76.245630000000006</c:v>
                      </c:pt>
                      <c:pt idx="2855">
                        <c:v>76.269810000000007</c:v>
                      </c:pt>
                      <c:pt idx="2856">
                        <c:v>76.293970000000002</c:v>
                      </c:pt>
                      <c:pt idx="2857">
                        <c:v>76.318119999999993</c:v>
                      </c:pt>
                      <c:pt idx="2858">
                        <c:v>76.342269999999999</c:v>
                      </c:pt>
                      <c:pt idx="2859">
                        <c:v>76.366399999999999</c:v>
                      </c:pt>
                      <c:pt idx="2860">
                        <c:v>76.390519999999995</c:v>
                      </c:pt>
                      <c:pt idx="2861">
                        <c:v>76.414640000000006</c:v>
                      </c:pt>
                      <c:pt idx="2862">
                        <c:v>76.438739999999996</c:v>
                      </c:pt>
                      <c:pt idx="2863">
                        <c:v>76.462829999999997</c:v>
                      </c:pt>
                      <c:pt idx="2864">
                        <c:v>76.486909999999995</c:v>
                      </c:pt>
                      <c:pt idx="2865">
                        <c:v>76.510980000000004</c:v>
                      </c:pt>
                      <c:pt idx="2866">
                        <c:v>76.535049999999998</c:v>
                      </c:pt>
                      <c:pt idx="2867">
                        <c:v>76.559100000000001</c:v>
                      </c:pt>
                      <c:pt idx="2868">
                        <c:v>76.58314</c:v>
                      </c:pt>
                      <c:pt idx="2869">
                        <c:v>76.607169999999996</c:v>
                      </c:pt>
                      <c:pt idx="2870">
                        <c:v>76.631200000000007</c:v>
                      </c:pt>
                      <c:pt idx="2871">
                        <c:v>76.655209999999997</c:v>
                      </c:pt>
                      <c:pt idx="2872">
                        <c:v>76.679209999999998</c:v>
                      </c:pt>
                      <c:pt idx="2873">
                        <c:v>76.703209999999999</c:v>
                      </c:pt>
                      <c:pt idx="2874">
                        <c:v>76.727199999999996</c:v>
                      </c:pt>
                      <c:pt idx="2875">
                        <c:v>76.751170000000002</c:v>
                      </c:pt>
                      <c:pt idx="2876">
                        <c:v>76.775139999999993</c:v>
                      </c:pt>
                      <c:pt idx="2877">
                        <c:v>76.799099999999996</c:v>
                      </c:pt>
                      <c:pt idx="2878">
                        <c:v>76.823049999999995</c:v>
                      </c:pt>
                      <c:pt idx="2879">
                        <c:v>76.846990000000005</c:v>
                      </c:pt>
                      <c:pt idx="2880">
                        <c:v>76.870919999999998</c:v>
                      </c:pt>
                      <c:pt idx="2881">
                        <c:v>76.894840000000002</c:v>
                      </c:pt>
                      <c:pt idx="2882">
                        <c:v>76.918760000000006</c:v>
                      </c:pt>
                      <c:pt idx="2883">
                        <c:v>76.942660000000004</c:v>
                      </c:pt>
                      <c:pt idx="2884">
                        <c:v>76.966560000000001</c:v>
                      </c:pt>
                      <c:pt idx="2885">
                        <c:v>76.990449999999996</c:v>
                      </c:pt>
                      <c:pt idx="2886">
                        <c:v>77.014330000000001</c:v>
                      </c:pt>
                      <c:pt idx="2887">
                        <c:v>77.038200000000003</c:v>
                      </c:pt>
                      <c:pt idx="2888">
                        <c:v>77.062060000000002</c:v>
                      </c:pt>
                      <c:pt idx="2889">
                        <c:v>77.085909999999998</c:v>
                      </c:pt>
                      <c:pt idx="2890">
                        <c:v>77.109759999999994</c:v>
                      </c:pt>
                      <c:pt idx="2891">
                        <c:v>77.133600000000001</c:v>
                      </c:pt>
                      <c:pt idx="2892">
                        <c:v>77.157430000000005</c:v>
                      </c:pt>
                      <c:pt idx="2893">
                        <c:v>77.181250000000006</c:v>
                      </c:pt>
                      <c:pt idx="2894">
                        <c:v>77.205070000000006</c:v>
                      </c:pt>
                      <c:pt idx="2895">
                        <c:v>77.228880000000004</c:v>
                      </c:pt>
                      <c:pt idx="2896">
                        <c:v>77.252679999999998</c:v>
                      </c:pt>
                      <c:pt idx="2897">
                        <c:v>77.276470000000003</c:v>
                      </c:pt>
                      <c:pt idx="2898">
                        <c:v>77.300250000000005</c:v>
                      </c:pt>
                      <c:pt idx="2899">
                        <c:v>77.324029999999993</c:v>
                      </c:pt>
                      <c:pt idx="2900">
                        <c:v>77.347800000000007</c:v>
                      </c:pt>
                      <c:pt idx="2901">
                        <c:v>77.371560000000002</c:v>
                      </c:pt>
                      <c:pt idx="2902">
                        <c:v>77.395319999999998</c:v>
                      </c:pt>
                      <c:pt idx="2903">
                        <c:v>77.419070000000005</c:v>
                      </c:pt>
                      <c:pt idx="2904">
                        <c:v>77.442809999999994</c:v>
                      </c:pt>
                      <c:pt idx="2905">
                        <c:v>77.466539999999995</c:v>
                      </c:pt>
                      <c:pt idx="2906">
                        <c:v>77.490269999999995</c:v>
                      </c:pt>
                      <c:pt idx="2907">
                        <c:v>77.513990000000007</c:v>
                      </c:pt>
                      <c:pt idx="2908">
                        <c:v>77.537700000000001</c:v>
                      </c:pt>
                      <c:pt idx="2909">
                        <c:v>77.561409999999995</c:v>
                      </c:pt>
                      <c:pt idx="2910">
                        <c:v>77.58511</c:v>
                      </c:pt>
                      <c:pt idx="2911">
                        <c:v>77.608800000000002</c:v>
                      </c:pt>
                      <c:pt idx="2912">
                        <c:v>77.632490000000004</c:v>
                      </c:pt>
                      <c:pt idx="2913">
                        <c:v>77.656170000000003</c:v>
                      </c:pt>
                      <c:pt idx="2914">
                        <c:v>77.679839999999999</c:v>
                      </c:pt>
                      <c:pt idx="2915">
                        <c:v>77.703509999999994</c:v>
                      </c:pt>
                      <c:pt idx="2916">
                        <c:v>77.727170000000001</c:v>
                      </c:pt>
                      <c:pt idx="2917">
                        <c:v>77.750820000000004</c:v>
                      </c:pt>
                      <c:pt idx="2918">
                        <c:v>77.774469999999994</c:v>
                      </c:pt>
                      <c:pt idx="2919">
                        <c:v>77.798119999999997</c:v>
                      </c:pt>
                      <c:pt idx="2920">
                        <c:v>77.821749999999994</c:v>
                      </c:pt>
                      <c:pt idx="2921">
                        <c:v>77.845380000000006</c:v>
                      </c:pt>
                      <c:pt idx="2922">
                        <c:v>77.869010000000003</c:v>
                      </c:pt>
                      <c:pt idx="2923">
                        <c:v>77.892629999999997</c:v>
                      </c:pt>
                      <c:pt idx="2924">
                        <c:v>77.916240000000002</c:v>
                      </c:pt>
                      <c:pt idx="2925">
                        <c:v>77.939850000000007</c:v>
                      </c:pt>
                      <c:pt idx="2926">
                        <c:v>77.963459999999998</c:v>
                      </c:pt>
                      <c:pt idx="2927">
                        <c:v>77.987049999999996</c:v>
                      </c:pt>
                      <c:pt idx="2928">
                        <c:v>78.010649999999998</c:v>
                      </c:pt>
                      <c:pt idx="2929">
                        <c:v>78.034229999999994</c:v>
                      </c:pt>
                      <c:pt idx="2930">
                        <c:v>78.057820000000007</c:v>
                      </c:pt>
                      <c:pt idx="2931">
                        <c:v>78.081389999999999</c:v>
                      </c:pt>
                      <c:pt idx="2932">
                        <c:v>78.104960000000005</c:v>
                      </c:pt>
                      <c:pt idx="2933">
                        <c:v>78.128529999999998</c:v>
                      </c:pt>
                      <c:pt idx="2934">
                        <c:v>78.152090000000001</c:v>
                      </c:pt>
                      <c:pt idx="2935">
                        <c:v>78.175650000000005</c:v>
                      </c:pt>
                      <c:pt idx="2936">
                        <c:v>78.199200000000005</c:v>
                      </c:pt>
                      <c:pt idx="2937">
                        <c:v>78.222750000000005</c:v>
                      </c:pt>
                      <c:pt idx="2938">
                        <c:v>78.246290000000002</c:v>
                      </c:pt>
                      <c:pt idx="2939">
                        <c:v>78.269829999999999</c:v>
                      </c:pt>
                      <c:pt idx="2940">
                        <c:v>78.293360000000007</c:v>
                      </c:pt>
                      <c:pt idx="2941">
                        <c:v>78.316890000000001</c:v>
                      </c:pt>
                      <c:pt idx="2942">
                        <c:v>78.340419999999995</c:v>
                      </c:pt>
                      <c:pt idx="2943">
                        <c:v>78.363939999999999</c:v>
                      </c:pt>
                      <c:pt idx="2944">
                        <c:v>78.387460000000004</c:v>
                      </c:pt>
                      <c:pt idx="2945">
                        <c:v>78.410970000000006</c:v>
                      </c:pt>
                      <c:pt idx="2946">
                        <c:v>78.434479999999994</c:v>
                      </c:pt>
                      <c:pt idx="2947">
                        <c:v>78.457980000000006</c:v>
                      </c:pt>
                      <c:pt idx="2948">
                        <c:v>78.481480000000005</c:v>
                      </c:pt>
                      <c:pt idx="2949">
                        <c:v>78.504980000000003</c:v>
                      </c:pt>
                      <c:pt idx="2950">
                        <c:v>78.528480000000002</c:v>
                      </c:pt>
                      <c:pt idx="2951">
                        <c:v>78.551959999999994</c:v>
                      </c:pt>
                      <c:pt idx="2952">
                        <c:v>78.575450000000004</c:v>
                      </c:pt>
                      <c:pt idx="2953">
                        <c:v>78.598929999999996</c:v>
                      </c:pt>
                      <c:pt idx="2954">
                        <c:v>78.622410000000002</c:v>
                      </c:pt>
                      <c:pt idx="2955">
                        <c:v>78.645889999999994</c:v>
                      </c:pt>
                      <c:pt idx="2956">
                        <c:v>78.669359999999998</c:v>
                      </c:pt>
                      <c:pt idx="2957">
                        <c:v>78.692830000000001</c:v>
                      </c:pt>
                      <c:pt idx="2958">
                        <c:v>78.716300000000004</c:v>
                      </c:pt>
                      <c:pt idx="2959">
                        <c:v>78.739760000000004</c:v>
                      </c:pt>
                      <c:pt idx="2960">
                        <c:v>78.763220000000004</c:v>
                      </c:pt>
                      <c:pt idx="2961">
                        <c:v>78.786680000000004</c:v>
                      </c:pt>
                      <c:pt idx="2962">
                        <c:v>78.810130000000001</c:v>
                      </c:pt>
                      <c:pt idx="2963">
                        <c:v>78.833579999999998</c:v>
                      </c:pt>
                      <c:pt idx="2964">
                        <c:v>78.857029999999995</c:v>
                      </c:pt>
                      <c:pt idx="2965">
                        <c:v>78.880480000000006</c:v>
                      </c:pt>
                      <c:pt idx="2966">
                        <c:v>78.903919999999999</c:v>
                      </c:pt>
                      <c:pt idx="2967">
                        <c:v>78.927359999999993</c:v>
                      </c:pt>
                      <c:pt idx="2968">
                        <c:v>78.950800000000001</c:v>
                      </c:pt>
                      <c:pt idx="2969">
                        <c:v>78.974239999999995</c:v>
                      </c:pt>
                      <c:pt idx="2970">
                        <c:v>78.997669999999999</c:v>
                      </c:pt>
                      <c:pt idx="2971">
                        <c:v>79.021100000000004</c:v>
                      </c:pt>
                      <c:pt idx="2972">
                        <c:v>79.044529999999995</c:v>
                      </c:pt>
                      <c:pt idx="2973">
                        <c:v>79.067959999999999</c:v>
                      </c:pt>
                      <c:pt idx="2974">
                        <c:v>79.091390000000004</c:v>
                      </c:pt>
                      <c:pt idx="2975">
                        <c:v>79.114810000000006</c:v>
                      </c:pt>
                      <c:pt idx="2976">
                        <c:v>79.138229999999993</c:v>
                      </c:pt>
                      <c:pt idx="2977">
                        <c:v>79.161649999999995</c:v>
                      </c:pt>
                      <c:pt idx="2978">
                        <c:v>79.185069999999996</c:v>
                      </c:pt>
                      <c:pt idx="2979">
                        <c:v>79.208489999999998</c:v>
                      </c:pt>
                      <c:pt idx="2980">
                        <c:v>79.231899999999996</c:v>
                      </c:pt>
                      <c:pt idx="2981">
                        <c:v>79.255319999999998</c:v>
                      </c:pt>
                      <c:pt idx="2982">
                        <c:v>79.278729999999996</c:v>
                      </c:pt>
                      <c:pt idx="2983">
                        <c:v>79.302139999999994</c:v>
                      </c:pt>
                      <c:pt idx="2984">
                        <c:v>79.325550000000007</c:v>
                      </c:pt>
                      <c:pt idx="2985">
                        <c:v>79.348960000000005</c:v>
                      </c:pt>
                      <c:pt idx="2986">
                        <c:v>79.372370000000004</c:v>
                      </c:pt>
                      <c:pt idx="2987">
                        <c:v>79.395769999999999</c:v>
                      </c:pt>
                      <c:pt idx="2988">
                        <c:v>79.419179999999997</c:v>
                      </c:pt>
                      <c:pt idx="2989">
                        <c:v>79.442580000000007</c:v>
                      </c:pt>
                      <c:pt idx="2990">
                        <c:v>79.465990000000005</c:v>
                      </c:pt>
                      <c:pt idx="2991">
                        <c:v>79.48939</c:v>
                      </c:pt>
                      <c:pt idx="2992">
                        <c:v>79.512789999999995</c:v>
                      </c:pt>
                      <c:pt idx="2993">
                        <c:v>79.536199999999994</c:v>
                      </c:pt>
                      <c:pt idx="2994">
                        <c:v>79.559600000000003</c:v>
                      </c:pt>
                      <c:pt idx="2995">
                        <c:v>79.582999999999998</c:v>
                      </c:pt>
                      <c:pt idx="2996">
                        <c:v>79.606399999999994</c:v>
                      </c:pt>
                      <c:pt idx="2997">
                        <c:v>79.629800000000003</c:v>
                      </c:pt>
                      <c:pt idx="2998">
                        <c:v>79.653199999999998</c:v>
                      </c:pt>
                      <c:pt idx="2999">
                        <c:v>79.676599999999993</c:v>
                      </c:pt>
                      <c:pt idx="3000">
                        <c:v>79.7</c:v>
                      </c:pt>
                      <c:pt idx="3001">
                        <c:v>79.723399999999998</c:v>
                      </c:pt>
                      <c:pt idx="3002">
                        <c:v>79.746799999999993</c:v>
                      </c:pt>
                      <c:pt idx="3003">
                        <c:v>79.770200000000003</c:v>
                      </c:pt>
                      <c:pt idx="3004">
                        <c:v>79.793599999999998</c:v>
                      </c:pt>
                      <c:pt idx="3005">
                        <c:v>79.816999999999993</c:v>
                      </c:pt>
                      <c:pt idx="3006">
                        <c:v>79.840400000000002</c:v>
                      </c:pt>
                      <c:pt idx="3007">
                        <c:v>79.863799999999998</c:v>
                      </c:pt>
                      <c:pt idx="3008">
                        <c:v>79.887190000000004</c:v>
                      </c:pt>
                      <c:pt idx="3009">
                        <c:v>79.910589999999999</c:v>
                      </c:pt>
                      <c:pt idx="3010">
                        <c:v>79.933989999999994</c:v>
                      </c:pt>
                      <c:pt idx="3011">
                        <c:v>79.957390000000004</c:v>
                      </c:pt>
                      <c:pt idx="3012">
                        <c:v>79.980779999999996</c:v>
                      </c:pt>
                      <c:pt idx="3013">
                        <c:v>80.004180000000005</c:v>
                      </c:pt>
                      <c:pt idx="3014">
                        <c:v>80.027569999999997</c:v>
                      </c:pt>
                      <c:pt idx="3015">
                        <c:v>80.050970000000007</c:v>
                      </c:pt>
                      <c:pt idx="3016">
                        <c:v>80.074359999999999</c:v>
                      </c:pt>
                      <c:pt idx="3017">
                        <c:v>80.097750000000005</c:v>
                      </c:pt>
                      <c:pt idx="3018">
                        <c:v>80.121139999999997</c:v>
                      </c:pt>
                      <c:pt idx="3019">
                        <c:v>80.144530000000003</c:v>
                      </c:pt>
                      <c:pt idx="3020">
                        <c:v>80.167919999999995</c:v>
                      </c:pt>
                      <c:pt idx="3021">
                        <c:v>80.191310000000001</c:v>
                      </c:pt>
                      <c:pt idx="3022">
                        <c:v>80.214690000000004</c:v>
                      </c:pt>
                      <c:pt idx="3023">
                        <c:v>80.238079999999997</c:v>
                      </c:pt>
                      <c:pt idx="3024">
                        <c:v>80.26146</c:v>
                      </c:pt>
                      <c:pt idx="3025">
                        <c:v>80.284850000000006</c:v>
                      </c:pt>
                      <c:pt idx="3026">
                        <c:v>80.308229999999995</c:v>
                      </c:pt>
                      <c:pt idx="3027">
                        <c:v>80.331609999999998</c:v>
                      </c:pt>
                      <c:pt idx="3028">
                        <c:v>80.354979999999998</c:v>
                      </c:pt>
                      <c:pt idx="3029">
                        <c:v>80.378360000000001</c:v>
                      </c:pt>
                      <c:pt idx="3030">
                        <c:v>80.401730000000001</c:v>
                      </c:pt>
                      <c:pt idx="3031">
                        <c:v>80.425110000000004</c:v>
                      </c:pt>
                      <c:pt idx="3032">
                        <c:v>80.448480000000004</c:v>
                      </c:pt>
                      <c:pt idx="3033">
                        <c:v>80.471850000000003</c:v>
                      </c:pt>
                      <c:pt idx="3034">
                        <c:v>80.49521</c:v>
                      </c:pt>
                      <c:pt idx="3035">
                        <c:v>80.51858</c:v>
                      </c:pt>
                      <c:pt idx="3036">
                        <c:v>80.541939999999997</c:v>
                      </c:pt>
                      <c:pt idx="3037">
                        <c:v>80.565299999999993</c:v>
                      </c:pt>
                      <c:pt idx="3038">
                        <c:v>80.588660000000004</c:v>
                      </c:pt>
                      <c:pt idx="3039">
                        <c:v>80.612009999999998</c:v>
                      </c:pt>
                      <c:pt idx="3040">
                        <c:v>80.635369999999995</c:v>
                      </c:pt>
                      <c:pt idx="3041">
                        <c:v>80.658720000000002</c:v>
                      </c:pt>
                      <c:pt idx="3042">
                        <c:v>80.682069999999996</c:v>
                      </c:pt>
                      <c:pt idx="3043">
                        <c:v>80.705420000000004</c:v>
                      </c:pt>
                      <c:pt idx="3044">
                        <c:v>80.728759999999994</c:v>
                      </c:pt>
                      <c:pt idx="3045">
                        <c:v>80.752099999999999</c:v>
                      </c:pt>
                      <c:pt idx="3046">
                        <c:v>80.775440000000003</c:v>
                      </c:pt>
                      <c:pt idx="3047">
                        <c:v>80.798779999999994</c:v>
                      </c:pt>
                      <c:pt idx="3048">
                        <c:v>80.822109999999995</c:v>
                      </c:pt>
                      <c:pt idx="3049">
                        <c:v>80.845439999999996</c:v>
                      </c:pt>
                      <c:pt idx="3050">
                        <c:v>80.868769999999998</c:v>
                      </c:pt>
                      <c:pt idx="3051">
                        <c:v>80.892089999999996</c:v>
                      </c:pt>
                      <c:pt idx="3052">
                        <c:v>80.915409999999994</c:v>
                      </c:pt>
                      <c:pt idx="3053">
                        <c:v>80.938730000000007</c:v>
                      </c:pt>
                      <c:pt idx="3054">
                        <c:v>80.962050000000005</c:v>
                      </c:pt>
                      <c:pt idx="3055">
                        <c:v>80.98536</c:v>
                      </c:pt>
                      <c:pt idx="3056">
                        <c:v>81.008669999999995</c:v>
                      </c:pt>
                      <c:pt idx="3057">
                        <c:v>81.031970000000001</c:v>
                      </c:pt>
                      <c:pt idx="3058">
                        <c:v>81.055269999999993</c:v>
                      </c:pt>
                      <c:pt idx="3059">
                        <c:v>81.078569999999999</c:v>
                      </c:pt>
                      <c:pt idx="3060">
                        <c:v>81.101870000000005</c:v>
                      </c:pt>
                      <c:pt idx="3061">
                        <c:v>81.125159999999994</c:v>
                      </c:pt>
                      <c:pt idx="3062">
                        <c:v>81.148449999999997</c:v>
                      </c:pt>
                      <c:pt idx="3063">
                        <c:v>81.171729999999997</c:v>
                      </c:pt>
                      <c:pt idx="3064">
                        <c:v>81.195009999999996</c:v>
                      </c:pt>
                      <c:pt idx="3065">
                        <c:v>81.218289999999996</c:v>
                      </c:pt>
                      <c:pt idx="3066">
                        <c:v>81.241560000000007</c:v>
                      </c:pt>
                      <c:pt idx="3067">
                        <c:v>81.264830000000003</c:v>
                      </c:pt>
                      <c:pt idx="3068">
                        <c:v>81.2881</c:v>
                      </c:pt>
                      <c:pt idx="3069">
                        <c:v>81.311359999999993</c:v>
                      </c:pt>
                      <c:pt idx="3070">
                        <c:v>81.334620000000001</c:v>
                      </c:pt>
                      <c:pt idx="3071">
                        <c:v>81.357870000000005</c:v>
                      </c:pt>
                      <c:pt idx="3072">
                        <c:v>81.381119999999996</c:v>
                      </c:pt>
                      <c:pt idx="3073">
                        <c:v>81.404359999999997</c:v>
                      </c:pt>
                      <c:pt idx="3074">
                        <c:v>81.427599999999998</c:v>
                      </c:pt>
                      <c:pt idx="3075">
                        <c:v>81.450839999999999</c:v>
                      </c:pt>
                      <c:pt idx="3076">
                        <c:v>81.474069999999998</c:v>
                      </c:pt>
                      <c:pt idx="3077">
                        <c:v>81.497299999999996</c:v>
                      </c:pt>
                      <c:pt idx="3078">
                        <c:v>81.520520000000005</c:v>
                      </c:pt>
                      <c:pt idx="3079">
                        <c:v>81.54374</c:v>
                      </c:pt>
                      <c:pt idx="3080">
                        <c:v>81.566950000000006</c:v>
                      </c:pt>
                      <c:pt idx="3081">
                        <c:v>81.590159999999997</c:v>
                      </c:pt>
                      <c:pt idx="3082">
                        <c:v>81.61336</c:v>
                      </c:pt>
                      <c:pt idx="3083">
                        <c:v>81.636560000000003</c:v>
                      </c:pt>
                      <c:pt idx="3084">
                        <c:v>81.659750000000003</c:v>
                      </c:pt>
                      <c:pt idx="3085">
                        <c:v>81.682940000000002</c:v>
                      </c:pt>
                      <c:pt idx="3086">
                        <c:v>81.706119999999999</c:v>
                      </c:pt>
                      <c:pt idx="3087">
                        <c:v>81.729299999999995</c:v>
                      </c:pt>
                      <c:pt idx="3088">
                        <c:v>81.752480000000006</c:v>
                      </c:pt>
                      <c:pt idx="3089">
                        <c:v>81.775639999999996</c:v>
                      </c:pt>
                      <c:pt idx="3090">
                        <c:v>81.798810000000003</c:v>
                      </c:pt>
                      <c:pt idx="3091">
                        <c:v>81.821960000000004</c:v>
                      </c:pt>
                      <c:pt idx="3092">
                        <c:v>81.845119999999994</c:v>
                      </c:pt>
                      <c:pt idx="3093">
                        <c:v>81.868260000000006</c:v>
                      </c:pt>
                      <c:pt idx="3094">
                        <c:v>81.891400000000004</c:v>
                      </c:pt>
                      <c:pt idx="3095">
                        <c:v>81.914540000000002</c:v>
                      </c:pt>
                      <c:pt idx="3096">
                        <c:v>81.937669999999997</c:v>
                      </c:pt>
                      <c:pt idx="3097">
                        <c:v>81.960790000000003</c:v>
                      </c:pt>
                      <c:pt idx="3098">
                        <c:v>81.983909999999995</c:v>
                      </c:pt>
                      <c:pt idx="3099">
                        <c:v>82.00703</c:v>
                      </c:pt>
                      <c:pt idx="3100">
                        <c:v>82.03013</c:v>
                      </c:pt>
                      <c:pt idx="3101">
                        <c:v>82.053229999999999</c:v>
                      </c:pt>
                      <c:pt idx="3102">
                        <c:v>82.076329999999999</c:v>
                      </c:pt>
                      <c:pt idx="3103">
                        <c:v>82.099419999999995</c:v>
                      </c:pt>
                      <c:pt idx="3104">
                        <c:v>82.122500000000002</c:v>
                      </c:pt>
                      <c:pt idx="3105">
                        <c:v>82.145579999999995</c:v>
                      </c:pt>
                      <c:pt idx="3106">
                        <c:v>82.16865</c:v>
                      </c:pt>
                      <c:pt idx="3107">
                        <c:v>82.19171</c:v>
                      </c:pt>
                      <c:pt idx="3108">
                        <c:v>82.214770000000001</c:v>
                      </c:pt>
                      <c:pt idx="3109">
                        <c:v>82.237819999999999</c:v>
                      </c:pt>
                      <c:pt idx="3110">
                        <c:v>82.260869999999997</c:v>
                      </c:pt>
                      <c:pt idx="3111">
                        <c:v>82.283910000000006</c:v>
                      </c:pt>
                      <c:pt idx="3112">
                        <c:v>82.306939999999997</c:v>
                      </c:pt>
                      <c:pt idx="3113">
                        <c:v>82.32996</c:v>
                      </c:pt>
                      <c:pt idx="3114">
                        <c:v>82.352980000000002</c:v>
                      </c:pt>
                      <c:pt idx="3115">
                        <c:v>82.375990000000002</c:v>
                      </c:pt>
                      <c:pt idx="3116">
                        <c:v>82.399000000000001</c:v>
                      </c:pt>
                      <c:pt idx="3117">
                        <c:v>82.421999999999997</c:v>
                      </c:pt>
                      <c:pt idx="3118">
                        <c:v>82.444990000000004</c:v>
                      </c:pt>
                      <c:pt idx="3119">
                        <c:v>82.467969999999994</c:v>
                      </c:pt>
                      <c:pt idx="3120">
                        <c:v>82.490949999999998</c:v>
                      </c:pt>
                      <c:pt idx="3121">
                        <c:v>82.513919999999999</c:v>
                      </c:pt>
                      <c:pt idx="3122">
                        <c:v>82.536879999999996</c:v>
                      </c:pt>
                      <c:pt idx="3123">
                        <c:v>82.559839999999994</c:v>
                      </c:pt>
                      <c:pt idx="3124">
                        <c:v>82.582790000000003</c:v>
                      </c:pt>
                      <c:pt idx="3125">
                        <c:v>82.605729999999994</c:v>
                      </c:pt>
                      <c:pt idx="3126">
                        <c:v>82.628659999999996</c:v>
                      </c:pt>
                      <c:pt idx="3127">
                        <c:v>82.651589999999999</c:v>
                      </c:pt>
                      <c:pt idx="3128">
                        <c:v>82.674509999999998</c:v>
                      </c:pt>
                      <c:pt idx="3129">
                        <c:v>82.697419999999994</c:v>
                      </c:pt>
                      <c:pt idx="3130">
                        <c:v>82.720320000000001</c:v>
                      </c:pt>
                      <c:pt idx="3131">
                        <c:v>82.743219999999994</c:v>
                      </c:pt>
                      <c:pt idx="3132">
                        <c:v>82.766109999999998</c:v>
                      </c:pt>
                      <c:pt idx="3133">
                        <c:v>82.788989999999998</c:v>
                      </c:pt>
                      <c:pt idx="3134">
                        <c:v>82.811859999999996</c:v>
                      </c:pt>
                      <c:pt idx="3135">
                        <c:v>82.834720000000004</c:v>
                      </c:pt>
                      <c:pt idx="3136">
                        <c:v>82.857579999999999</c:v>
                      </c:pt>
                      <c:pt idx="3137">
                        <c:v>82.880430000000004</c:v>
                      </c:pt>
                      <c:pt idx="3138">
                        <c:v>82.903270000000006</c:v>
                      </c:pt>
                      <c:pt idx="3139">
                        <c:v>82.926100000000005</c:v>
                      </c:pt>
                      <c:pt idx="3140">
                        <c:v>82.948930000000004</c:v>
                      </c:pt>
                      <c:pt idx="3141">
                        <c:v>82.971739999999997</c:v>
                      </c:pt>
                      <c:pt idx="3142">
                        <c:v>82.994550000000004</c:v>
                      </c:pt>
                      <c:pt idx="3143">
                        <c:v>83.017349999999993</c:v>
                      </c:pt>
                      <c:pt idx="3144">
                        <c:v>83.040139999999994</c:v>
                      </c:pt>
                      <c:pt idx="3145">
                        <c:v>83.062920000000005</c:v>
                      </c:pt>
                      <c:pt idx="3146">
                        <c:v>83.08569</c:v>
                      </c:pt>
                      <c:pt idx="3147">
                        <c:v>83.108459999999994</c:v>
                      </c:pt>
                      <c:pt idx="3148">
                        <c:v>83.131209999999996</c:v>
                      </c:pt>
                      <c:pt idx="3149">
                        <c:v>83.153959999999998</c:v>
                      </c:pt>
                      <c:pt idx="3150">
                        <c:v>83.176699999999997</c:v>
                      </c:pt>
                      <c:pt idx="3151">
                        <c:v>83.199430000000007</c:v>
                      </c:pt>
                      <c:pt idx="3152">
                        <c:v>83.222149999999999</c:v>
                      </c:pt>
                      <c:pt idx="3153">
                        <c:v>83.244860000000003</c:v>
                      </c:pt>
                      <c:pt idx="3154">
                        <c:v>83.267560000000003</c:v>
                      </c:pt>
                      <c:pt idx="3155">
                        <c:v>83.290260000000004</c:v>
                      </c:pt>
                      <c:pt idx="3156">
                        <c:v>83.312939999999998</c:v>
                      </c:pt>
                      <c:pt idx="3157">
                        <c:v>83.335620000000006</c:v>
                      </c:pt>
                      <c:pt idx="3158">
                        <c:v>83.358279999999993</c:v>
                      </c:pt>
                      <c:pt idx="3159">
                        <c:v>83.380939999999995</c:v>
                      </c:pt>
                      <c:pt idx="3160">
                        <c:v>83.403589999999994</c:v>
                      </c:pt>
                      <c:pt idx="3161">
                        <c:v>83.426220000000001</c:v>
                      </c:pt>
                      <c:pt idx="3162">
                        <c:v>83.448849999999993</c:v>
                      </c:pt>
                      <c:pt idx="3163">
                        <c:v>83.471469999999997</c:v>
                      </c:pt>
                      <c:pt idx="3164">
                        <c:v>83.494079999999997</c:v>
                      </c:pt>
                      <c:pt idx="3165">
                        <c:v>83.516679999999994</c:v>
                      </c:pt>
                      <c:pt idx="3166">
                        <c:v>83.539270000000002</c:v>
                      </c:pt>
                      <c:pt idx="3167">
                        <c:v>83.561850000000007</c:v>
                      </c:pt>
                      <c:pt idx="3168">
                        <c:v>83.584419999999994</c:v>
                      </c:pt>
                      <c:pt idx="3169">
                        <c:v>83.606979999999993</c:v>
                      </c:pt>
                      <c:pt idx="3170">
                        <c:v>83.629530000000003</c:v>
                      </c:pt>
                      <c:pt idx="3171">
                        <c:v>83.652060000000006</c:v>
                      </c:pt>
                      <c:pt idx="3172">
                        <c:v>83.674589999999995</c:v>
                      </c:pt>
                      <c:pt idx="3173">
                        <c:v>83.697109999999995</c:v>
                      </c:pt>
                      <c:pt idx="3174">
                        <c:v>83.719620000000006</c:v>
                      </c:pt>
                      <c:pt idx="3175">
                        <c:v>83.74212</c:v>
                      </c:pt>
                      <c:pt idx="3176">
                        <c:v>83.764610000000005</c:v>
                      </c:pt>
                      <c:pt idx="3177">
                        <c:v>83.787090000000006</c:v>
                      </c:pt>
                      <c:pt idx="3178">
                        <c:v>83.809550000000002</c:v>
                      </c:pt>
                      <c:pt idx="3179">
                        <c:v>83.832009999999997</c:v>
                      </c:pt>
                      <c:pt idx="3180">
                        <c:v>83.854460000000003</c:v>
                      </c:pt>
                      <c:pt idx="3181">
                        <c:v>83.876890000000003</c:v>
                      </c:pt>
                      <c:pt idx="3182">
                        <c:v>83.899320000000003</c:v>
                      </c:pt>
                      <c:pt idx="3183">
                        <c:v>83.921729999999997</c:v>
                      </c:pt>
                      <c:pt idx="3184">
                        <c:v>83.944140000000004</c:v>
                      </c:pt>
                      <c:pt idx="3185">
                        <c:v>83.966530000000006</c:v>
                      </c:pt>
                      <c:pt idx="3186">
                        <c:v>83.988910000000004</c:v>
                      </c:pt>
                      <c:pt idx="3187">
                        <c:v>84.011279999999999</c:v>
                      </c:pt>
                      <c:pt idx="3188">
                        <c:v>84.033640000000005</c:v>
                      </c:pt>
                      <c:pt idx="3189">
                        <c:v>84.055989999999994</c:v>
                      </c:pt>
                      <c:pt idx="3190">
                        <c:v>84.078320000000005</c:v>
                      </c:pt>
                      <c:pt idx="3191">
                        <c:v>84.100650000000002</c:v>
                      </c:pt>
                      <c:pt idx="3192">
                        <c:v>84.122960000000006</c:v>
                      </c:pt>
                      <c:pt idx="3193">
                        <c:v>84.145269999999996</c:v>
                      </c:pt>
                      <c:pt idx="3194">
                        <c:v>84.167559999999995</c:v>
                      </c:pt>
                      <c:pt idx="3195">
                        <c:v>84.189840000000004</c:v>
                      </c:pt>
                      <c:pt idx="3196">
                        <c:v>84.212109999999996</c:v>
                      </c:pt>
                      <c:pt idx="3197">
                        <c:v>84.234369999999998</c:v>
                      </c:pt>
                      <c:pt idx="3198">
                        <c:v>84.256609999999995</c:v>
                      </c:pt>
                      <c:pt idx="3199">
                        <c:v>84.278840000000002</c:v>
                      </c:pt>
                      <c:pt idx="3200">
                        <c:v>84.301069999999996</c:v>
                      </c:pt>
                      <c:pt idx="3201">
                        <c:v>84.323279999999997</c:v>
                      </c:pt>
                      <c:pt idx="3202">
                        <c:v>84.345470000000006</c:v>
                      </c:pt>
                      <c:pt idx="3203">
                        <c:v>84.367660000000001</c:v>
                      </c:pt>
                      <c:pt idx="3204">
                        <c:v>84.389840000000007</c:v>
                      </c:pt>
                      <c:pt idx="3205">
                        <c:v>84.412000000000006</c:v>
                      </c:pt>
                      <c:pt idx="3206">
                        <c:v>84.434150000000002</c:v>
                      </c:pt>
                      <c:pt idx="3207">
                        <c:v>84.456289999999996</c:v>
                      </c:pt>
                      <c:pt idx="3208">
                        <c:v>84.478409999999997</c:v>
                      </c:pt>
                      <c:pt idx="3209">
                        <c:v>84.500519999999995</c:v>
                      </c:pt>
                      <c:pt idx="3210">
                        <c:v>84.522620000000003</c:v>
                      </c:pt>
                      <c:pt idx="3211">
                        <c:v>84.544709999999995</c:v>
                      </c:pt>
                      <c:pt idx="3212">
                        <c:v>84.566789999999997</c:v>
                      </c:pt>
                      <c:pt idx="3213">
                        <c:v>84.588849999999994</c:v>
                      </c:pt>
                      <c:pt idx="3214">
                        <c:v>84.610900000000001</c:v>
                      </c:pt>
                      <c:pt idx="3215">
                        <c:v>84.632940000000005</c:v>
                      </c:pt>
                      <c:pt idx="3216">
                        <c:v>84.654970000000006</c:v>
                      </c:pt>
                      <c:pt idx="3217">
                        <c:v>84.67698</c:v>
                      </c:pt>
                      <c:pt idx="3218">
                        <c:v>84.698980000000006</c:v>
                      </c:pt>
                      <c:pt idx="3219">
                        <c:v>84.720969999999994</c:v>
                      </c:pt>
                      <c:pt idx="3220">
                        <c:v>84.742940000000004</c:v>
                      </c:pt>
                      <c:pt idx="3221">
                        <c:v>84.764899999999997</c:v>
                      </c:pt>
                      <c:pt idx="3222">
                        <c:v>84.786850000000001</c:v>
                      </c:pt>
                      <c:pt idx="3223">
                        <c:v>84.808779999999999</c:v>
                      </c:pt>
                      <c:pt idx="3224">
                        <c:v>84.830699999999993</c:v>
                      </c:pt>
                      <c:pt idx="3225">
                        <c:v>84.852609999999999</c:v>
                      </c:pt>
                      <c:pt idx="3226">
                        <c:v>84.874510000000001</c:v>
                      </c:pt>
                      <c:pt idx="3227">
                        <c:v>84.896389999999997</c:v>
                      </c:pt>
                      <c:pt idx="3228">
                        <c:v>84.918260000000004</c:v>
                      </c:pt>
                      <c:pt idx="3229">
                        <c:v>84.940110000000004</c:v>
                      </c:pt>
                      <c:pt idx="3230">
                        <c:v>84.961950000000002</c:v>
                      </c:pt>
                      <c:pt idx="3231">
                        <c:v>84.983779999999996</c:v>
                      </c:pt>
                      <c:pt idx="3232">
                        <c:v>85.005589999999998</c:v>
                      </c:pt>
                      <c:pt idx="3233">
                        <c:v>85.027389999999997</c:v>
                      </c:pt>
                      <c:pt idx="3234">
                        <c:v>85.049180000000007</c:v>
                      </c:pt>
                      <c:pt idx="3235">
                        <c:v>85.070949999999996</c:v>
                      </c:pt>
                      <c:pt idx="3236">
                        <c:v>85.092709999999997</c:v>
                      </c:pt>
                      <c:pt idx="3237">
                        <c:v>85.114450000000005</c:v>
                      </c:pt>
                      <c:pt idx="3238">
                        <c:v>85.136179999999996</c:v>
                      </c:pt>
                      <c:pt idx="3239">
                        <c:v>85.157899999999998</c:v>
                      </c:pt>
                      <c:pt idx="3240">
                        <c:v>85.179599999999994</c:v>
                      </c:pt>
                      <c:pt idx="3241">
                        <c:v>85.20129</c:v>
                      </c:pt>
                      <c:pt idx="3242">
                        <c:v>85.22296</c:v>
                      </c:pt>
                      <c:pt idx="3243">
                        <c:v>85.244619999999998</c:v>
                      </c:pt>
                      <c:pt idx="3244">
                        <c:v>85.266270000000006</c:v>
                      </c:pt>
                      <c:pt idx="3245">
                        <c:v>85.287899999999993</c:v>
                      </c:pt>
                      <c:pt idx="3246">
                        <c:v>85.309520000000006</c:v>
                      </c:pt>
                      <c:pt idx="3247">
                        <c:v>85.331119999999999</c:v>
                      </c:pt>
                      <c:pt idx="3248">
                        <c:v>85.352699999999999</c:v>
                      </c:pt>
                      <c:pt idx="3249">
                        <c:v>85.374279999999999</c:v>
                      </c:pt>
                      <c:pt idx="3250">
                        <c:v>85.395830000000004</c:v>
                      </c:pt>
                      <c:pt idx="3251">
                        <c:v>85.417379999999994</c:v>
                      </c:pt>
                      <c:pt idx="3252">
                        <c:v>85.438900000000004</c:v>
                      </c:pt>
                      <c:pt idx="3253">
                        <c:v>85.460419999999999</c:v>
                      </c:pt>
                      <c:pt idx="3254">
                        <c:v>85.481909999999999</c:v>
                      </c:pt>
                      <c:pt idx="3255">
                        <c:v>85.503399999999999</c:v>
                      </c:pt>
                      <c:pt idx="3256">
                        <c:v>85.524860000000004</c:v>
                      </c:pt>
                      <c:pt idx="3257">
                        <c:v>85.546319999999994</c:v>
                      </c:pt>
                      <c:pt idx="3258">
                        <c:v>85.567750000000004</c:v>
                      </c:pt>
                      <c:pt idx="3259">
                        <c:v>85.589179999999999</c:v>
                      </c:pt>
                      <c:pt idx="3260">
                        <c:v>85.610579999999999</c:v>
                      </c:pt>
                      <c:pt idx="3261">
                        <c:v>85.631969999999995</c:v>
                      </c:pt>
                      <c:pt idx="3262">
                        <c:v>85.653350000000003</c:v>
                      </c:pt>
                      <c:pt idx="3263">
                        <c:v>85.674710000000005</c:v>
                      </c:pt>
                      <c:pt idx="3264">
                        <c:v>85.696060000000003</c:v>
                      </c:pt>
                      <c:pt idx="3265">
                        <c:v>85.717389999999995</c:v>
                      </c:pt>
                      <c:pt idx="3266">
                        <c:v>85.738699999999994</c:v>
                      </c:pt>
                      <c:pt idx="3267">
                        <c:v>85.76</c:v>
                      </c:pt>
                      <c:pt idx="3268">
                        <c:v>85.781279999999995</c:v>
                      </c:pt>
                      <c:pt idx="3269">
                        <c:v>85.802539999999993</c:v>
                      </c:pt>
                      <c:pt idx="3270">
                        <c:v>85.823790000000002</c:v>
                      </c:pt>
                      <c:pt idx="3271">
                        <c:v>85.845029999999994</c:v>
                      </c:pt>
                      <c:pt idx="3272">
                        <c:v>85.866249999999994</c:v>
                      </c:pt>
                      <c:pt idx="3273">
                        <c:v>85.887450000000001</c:v>
                      </c:pt>
                      <c:pt idx="3274">
                        <c:v>85.908630000000002</c:v>
                      </c:pt>
                      <c:pt idx="3275">
                        <c:v>85.9298</c:v>
                      </c:pt>
                      <c:pt idx="3276">
                        <c:v>85.950959999999995</c:v>
                      </c:pt>
                      <c:pt idx="3277">
                        <c:v>85.972089999999994</c:v>
                      </c:pt>
                      <c:pt idx="3278">
                        <c:v>85.993219999999994</c:v>
                      </c:pt>
                      <c:pt idx="3279">
                        <c:v>86.014319999999998</c:v>
                      </c:pt>
                      <c:pt idx="3280">
                        <c:v>86.035409999999999</c:v>
                      </c:pt>
                      <c:pt idx="3281">
                        <c:v>86.056479999999993</c:v>
                      </c:pt>
                      <c:pt idx="3282">
                        <c:v>86.077529999999996</c:v>
                      </c:pt>
                      <c:pt idx="3283">
                        <c:v>86.098569999999995</c:v>
                      </c:pt>
                      <c:pt idx="3284">
                        <c:v>86.119590000000002</c:v>
                      </c:pt>
                      <c:pt idx="3285">
                        <c:v>86.140600000000006</c:v>
                      </c:pt>
                      <c:pt idx="3286">
                        <c:v>86.161580000000001</c:v>
                      </c:pt>
                      <c:pt idx="3287">
                        <c:v>86.182550000000006</c:v>
                      </c:pt>
                      <c:pt idx="3288">
                        <c:v>86.203509999999994</c:v>
                      </c:pt>
                      <c:pt idx="3289">
                        <c:v>86.224440000000001</c:v>
                      </c:pt>
                      <c:pt idx="3290">
                        <c:v>86.245360000000005</c:v>
                      </c:pt>
                      <c:pt idx="3291">
                        <c:v>86.266260000000003</c:v>
                      </c:pt>
                      <c:pt idx="3292">
                        <c:v>86.287149999999997</c:v>
                      </c:pt>
                      <c:pt idx="3293">
                        <c:v>86.308019999999999</c:v>
                      </c:pt>
                      <c:pt idx="3294">
                        <c:v>86.328869999999995</c:v>
                      </c:pt>
                      <c:pt idx="3295">
                        <c:v>86.349699999999999</c:v>
                      </c:pt>
                      <c:pt idx="3296">
                        <c:v>86.370509999999996</c:v>
                      </c:pt>
                      <c:pt idx="3297">
                        <c:v>86.391310000000004</c:v>
                      </c:pt>
                      <c:pt idx="3298">
                        <c:v>86.412090000000006</c:v>
                      </c:pt>
                      <c:pt idx="3299">
                        <c:v>86.432860000000005</c:v>
                      </c:pt>
                      <c:pt idx="3300">
                        <c:v>86.453599999999994</c:v>
                      </c:pt>
                      <c:pt idx="3301">
                        <c:v>86.474329999999995</c:v>
                      </c:pt>
                      <c:pt idx="3302">
                        <c:v>86.495040000000003</c:v>
                      </c:pt>
                      <c:pt idx="3303">
                        <c:v>86.515730000000005</c:v>
                      </c:pt>
                      <c:pt idx="3304">
                        <c:v>86.5364</c:v>
                      </c:pt>
                      <c:pt idx="3305">
                        <c:v>86.557060000000007</c:v>
                      </c:pt>
                      <c:pt idx="3306">
                        <c:v>86.577690000000004</c:v>
                      </c:pt>
                      <c:pt idx="3307">
                        <c:v>86.598309999999998</c:v>
                      </c:pt>
                      <c:pt idx="3308">
                        <c:v>86.61891</c:v>
                      </c:pt>
                      <c:pt idx="3309">
                        <c:v>86.639499999999998</c:v>
                      </c:pt>
                      <c:pt idx="3310">
                        <c:v>86.660060000000001</c:v>
                      </c:pt>
                      <c:pt idx="3311">
                        <c:v>86.680610000000001</c:v>
                      </c:pt>
                      <c:pt idx="3312">
                        <c:v>86.701139999999995</c:v>
                      </c:pt>
                      <c:pt idx="3313">
                        <c:v>86.721649999999997</c:v>
                      </c:pt>
                      <c:pt idx="3314">
                        <c:v>86.742140000000006</c:v>
                      </c:pt>
                      <c:pt idx="3315">
                        <c:v>86.762609999999995</c:v>
                      </c:pt>
                      <c:pt idx="3316">
                        <c:v>86.783060000000006</c:v>
                      </c:pt>
                      <c:pt idx="3317">
                        <c:v>86.8035</c:v>
                      </c:pt>
                      <c:pt idx="3318">
                        <c:v>86.823909999999998</c:v>
                      </c:pt>
                      <c:pt idx="3319">
                        <c:v>86.844309999999993</c:v>
                      </c:pt>
                      <c:pt idx="3320">
                        <c:v>86.864689999999996</c:v>
                      </c:pt>
                      <c:pt idx="3321">
                        <c:v>86.885050000000007</c:v>
                      </c:pt>
                      <c:pt idx="3322">
                        <c:v>86.905389999999997</c:v>
                      </c:pt>
                      <c:pt idx="3323">
                        <c:v>86.925709999999995</c:v>
                      </c:pt>
                      <c:pt idx="3324">
                        <c:v>86.946010000000001</c:v>
                      </c:pt>
                      <c:pt idx="3325">
                        <c:v>86.966300000000004</c:v>
                      </c:pt>
                      <c:pt idx="3326">
                        <c:v>86.986559999999997</c:v>
                      </c:pt>
                      <c:pt idx="3327">
                        <c:v>87.006799999999998</c:v>
                      </c:pt>
                      <c:pt idx="3328">
                        <c:v>87.027029999999996</c:v>
                      </c:pt>
                      <c:pt idx="3329">
                        <c:v>87.047240000000002</c:v>
                      </c:pt>
                      <c:pt idx="3330">
                        <c:v>87.067419999999998</c:v>
                      </c:pt>
                      <c:pt idx="3331">
                        <c:v>87.087590000000006</c:v>
                      </c:pt>
                      <c:pt idx="3332">
                        <c:v>87.107740000000007</c:v>
                      </c:pt>
                      <c:pt idx="3333">
                        <c:v>87.127859999999998</c:v>
                      </c:pt>
                      <c:pt idx="3334">
                        <c:v>87.147970000000001</c:v>
                      </c:pt>
                      <c:pt idx="3335">
                        <c:v>87.168059999999997</c:v>
                      </c:pt>
                      <c:pt idx="3336">
                        <c:v>87.188130000000001</c:v>
                      </c:pt>
                      <c:pt idx="3337">
                        <c:v>87.208179999999999</c:v>
                      </c:pt>
                      <c:pt idx="3338">
                        <c:v>87.228200000000001</c:v>
                      </c:pt>
                      <c:pt idx="3339">
                        <c:v>87.24821</c:v>
                      </c:pt>
                      <c:pt idx="3340">
                        <c:v>87.268199999999993</c:v>
                      </c:pt>
                      <c:pt idx="3341">
                        <c:v>87.288169999999994</c:v>
                      </c:pt>
                      <c:pt idx="3342">
                        <c:v>87.308120000000002</c:v>
                      </c:pt>
                      <c:pt idx="3343">
                        <c:v>87.328040000000001</c:v>
                      </c:pt>
                      <c:pt idx="3344">
                        <c:v>87.347949999999997</c:v>
                      </c:pt>
                      <c:pt idx="3345">
                        <c:v>87.367840000000001</c:v>
                      </c:pt>
                      <c:pt idx="3346">
                        <c:v>87.387709999999998</c:v>
                      </c:pt>
                      <c:pt idx="3347">
                        <c:v>87.407550000000001</c:v>
                      </c:pt>
                      <c:pt idx="3348">
                        <c:v>87.427379999999999</c:v>
                      </c:pt>
                      <c:pt idx="3349">
                        <c:v>87.447180000000003</c:v>
                      </c:pt>
                      <c:pt idx="3350">
                        <c:v>87.466970000000003</c:v>
                      </c:pt>
                      <c:pt idx="3351">
                        <c:v>87.486729999999994</c:v>
                      </c:pt>
                      <c:pt idx="3352">
                        <c:v>87.506469999999993</c:v>
                      </c:pt>
                      <c:pt idx="3353">
                        <c:v>87.526200000000003</c:v>
                      </c:pt>
                      <c:pt idx="3354">
                        <c:v>87.545900000000003</c:v>
                      </c:pt>
                      <c:pt idx="3355">
                        <c:v>87.565579999999997</c:v>
                      </c:pt>
                      <c:pt idx="3356">
                        <c:v>87.585239999999999</c:v>
                      </c:pt>
                      <c:pt idx="3357">
                        <c:v>87.604870000000005</c:v>
                      </c:pt>
                      <c:pt idx="3358">
                        <c:v>87.624489999999994</c:v>
                      </c:pt>
                      <c:pt idx="3359">
                        <c:v>87.644090000000006</c:v>
                      </c:pt>
                      <c:pt idx="3360">
                        <c:v>87.663659999999993</c:v>
                      </c:pt>
                      <c:pt idx="3361">
                        <c:v>87.683210000000003</c:v>
                      </c:pt>
                      <c:pt idx="3362">
                        <c:v>87.702749999999995</c:v>
                      </c:pt>
                      <c:pt idx="3363">
                        <c:v>87.722260000000006</c:v>
                      </c:pt>
                      <c:pt idx="3364">
                        <c:v>87.741749999999996</c:v>
                      </c:pt>
                      <c:pt idx="3365">
                        <c:v>87.761210000000005</c:v>
                      </c:pt>
                      <c:pt idx="3366">
                        <c:v>87.780659999999997</c:v>
                      </c:pt>
                      <c:pt idx="3367">
                        <c:v>87.800079999999994</c:v>
                      </c:pt>
                      <c:pt idx="3368">
                        <c:v>87.819479999999999</c:v>
                      </c:pt>
                      <c:pt idx="3369">
                        <c:v>87.83887</c:v>
                      </c:pt>
                      <c:pt idx="3370">
                        <c:v>87.858220000000003</c:v>
                      </c:pt>
                      <c:pt idx="3371">
                        <c:v>87.877560000000003</c:v>
                      </c:pt>
                      <c:pt idx="3372">
                        <c:v>87.896879999999996</c:v>
                      </c:pt>
                      <c:pt idx="3373">
                        <c:v>87.916169999999994</c:v>
                      </c:pt>
                      <c:pt idx="3374">
                        <c:v>87.93544</c:v>
                      </c:pt>
                      <c:pt idx="3375">
                        <c:v>87.954689999999999</c:v>
                      </c:pt>
                      <c:pt idx="3376">
                        <c:v>87.973910000000004</c:v>
                      </c:pt>
                      <c:pt idx="3377">
                        <c:v>87.993120000000005</c:v>
                      </c:pt>
                      <c:pt idx="3378">
                        <c:v>88.012299999999996</c:v>
                      </c:pt>
                      <c:pt idx="3379">
                        <c:v>88.031459999999996</c:v>
                      </c:pt>
                      <c:pt idx="3380">
                        <c:v>88.050600000000003</c:v>
                      </c:pt>
                      <c:pt idx="3381">
                        <c:v>88.069710000000001</c:v>
                      </c:pt>
                      <c:pt idx="3382">
                        <c:v>88.088800000000006</c:v>
                      </c:pt>
                      <c:pt idx="3383">
                        <c:v>88.107870000000005</c:v>
                      </c:pt>
                      <c:pt idx="3384">
                        <c:v>88.126919999999998</c:v>
                      </c:pt>
                      <c:pt idx="3385">
                        <c:v>88.145939999999996</c:v>
                      </c:pt>
                      <c:pt idx="3386">
                        <c:v>88.164940000000001</c:v>
                      </c:pt>
                      <c:pt idx="3387">
                        <c:v>88.183920000000001</c:v>
                      </c:pt>
                      <c:pt idx="3388">
                        <c:v>88.202879999999993</c:v>
                      </c:pt>
                      <c:pt idx="3389">
                        <c:v>88.221810000000005</c:v>
                      </c:pt>
                      <c:pt idx="3390">
                        <c:v>88.240719999999996</c:v>
                      </c:pt>
                      <c:pt idx="3391">
                        <c:v>88.259609999999995</c:v>
                      </c:pt>
                      <c:pt idx="3392">
                        <c:v>88.278469999999999</c:v>
                      </c:pt>
                      <c:pt idx="3393">
                        <c:v>88.297309999999996</c:v>
                      </c:pt>
                      <c:pt idx="3394">
                        <c:v>88.316130000000001</c:v>
                      </c:pt>
                      <c:pt idx="3395">
                        <c:v>88.334919999999997</c:v>
                      </c:pt>
                      <c:pt idx="3396">
                        <c:v>88.35369</c:v>
                      </c:pt>
                      <c:pt idx="3397">
                        <c:v>88.372439999999997</c:v>
                      </c:pt>
                      <c:pt idx="3398">
                        <c:v>88.391159999999999</c:v>
                      </c:pt>
                      <c:pt idx="3399">
                        <c:v>88.409859999999995</c:v>
                      </c:pt>
                      <c:pt idx="3400">
                        <c:v>88.428529999999995</c:v>
                      </c:pt>
                      <c:pt idx="3401">
                        <c:v>88.447190000000006</c:v>
                      </c:pt>
                      <c:pt idx="3402">
                        <c:v>88.465810000000005</c:v>
                      </c:pt>
                      <c:pt idx="3403">
                        <c:v>88.48442</c:v>
                      </c:pt>
                      <c:pt idx="3404">
                        <c:v>88.503</c:v>
                      </c:pt>
                      <c:pt idx="3405">
                        <c:v>88.521559999999994</c:v>
                      </c:pt>
                      <c:pt idx="3406">
                        <c:v>88.540090000000006</c:v>
                      </c:pt>
                      <c:pt idx="3407">
                        <c:v>88.558599999999998</c:v>
                      </c:pt>
                      <c:pt idx="3408">
                        <c:v>88.577079999999995</c:v>
                      </c:pt>
                      <c:pt idx="3409">
                        <c:v>88.59554</c:v>
                      </c:pt>
                      <c:pt idx="3410">
                        <c:v>88.613979999999998</c:v>
                      </c:pt>
                      <c:pt idx="3411">
                        <c:v>88.632390000000001</c:v>
                      </c:pt>
                      <c:pt idx="3412">
                        <c:v>88.650779999999997</c:v>
                      </c:pt>
                      <c:pt idx="3413">
                        <c:v>88.669139999999999</c:v>
                      </c:pt>
                      <c:pt idx="3414">
                        <c:v>88.687479999999994</c:v>
                      </c:pt>
                      <c:pt idx="3415">
                        <c:v>88.705799999999996</c:v>
                      </c:pt>
                      <c:pt idx="3416">
                        <c:v>88.724090000000004</c:v>
                      </c:pt>
                      <c:pt idx="3417">
                        <c:v>88.742350000000002</c:v>
                      </c:pt>
                      <c:pt idx="3418">
                        <c:v>88.760589999999993</c:v>
                      </c:pt>
                      <c:pt idx="3419">
                        <c:v>88.778809999999993</c:v>
                      </c:pt>
                      <c:pt idx="3420">
                        <c:v>88.796999999999997</c:v>
                      </c:pt>
                      <c:pt idx="3421">
                        <c:v>88.815160000000006</c:v>
                      </c:pt>
                      <c:pt idx="3422">
                        <c:v>88.833309999999997</c:v>
                      </c:pt>
                      <c:pt idx="3423">
                        <c:v>88.851420000000005</c:v>
                      </c:pt>
                      <c:pt idx="3424">
                        <c:v>88.869510000000005</c:v>
                      </c:pt>
                      <c:pt idx="3425">
                        <c:v>88.88758</c:v>
                      </c:pt>
                      <c:pt idx="3426">
                        <c:v>88.905619999999999</c:v>
                      </c:pt>
                      <c:pt idx="3427">
                        <c:v>88.923640000000006</c:v>
                      </c:pt>
                      <c:pt idx="3428">
                        <c:v>88.941630000000004</c:v>
                      </c:pt>
                      <c:pt idx="3429">
                        <c:v>88.959590000000006</c:v>
                      </c:pt>
                      <c:pt idx="3430">
                        <c:v>88.977530000000002</c:v>
                      </c:pt>
                      <c:pt idx="3431">
                        <c:v>88.995450000000005</c:v>
                      </c:pt>
                      <c:pt idx="3432">
                        <c:v>89.013329999999996</c:v>
                      </c:pt>
                      <c:pt idx="3433">
                        <c:v>89.031199999999998</c:v>
                      </c:pt>
                      <c:pt idx="3434">
                        <c:v>89.049030000000002</c:v>
                      </c:pt>
                      <c:pt idx="3435">
                        <c:v>89.066850000000002</c:v>
                      </c:pt>
                      <c:pt idx="3436">
                        <c:v>89.084630000000004</c:v>
                      </c:pt>
                      <c:pt idx="3437">
                        <c:v>89.10239</c:v>
                      </c:pt>
                      <c:pt idx="3438">
                        <c:v>89.120130000000003</c:v>
                      </c:pt>
                      <c:pt idx="3439">
                        <c:v>89.137839999999997</c:v>
                      </c:pt>
                      <c:pt idx="3440">
                        <c:v>89.155519999999996</c:v>
                      </c:pt>
                      <c:pt idx="3441">
                        <c:v>89.173169999999999</c:v>
                      </c:pt>
                      <c:pt idx="3442">
                        <c:v>89.190799999999996</c:v>
                      </c:pt>
                      <c:pt idx="3443">
                        <c:v>89.208410000000001</c:v>
                      </c:pt>
                      <c:pt idx="3444">
                        <c:v>89.225989999999996</c:v>
                      </c:pt>
                      <c:pt idx="3445">
                        <c:v>89.243539999999996</c:v>
                      </c:pt>
                      <c:pt idx="3446">
                        <c:v>89.261060000000001</c:v>
                      </c:pt>
                      <c:pt idx="3447">
                        <c:v>89.278559999999999</c:v>
                      </c:pt>
                      <c:pt idx="3448">
                        <c:v>89.296030000000002</c:v>
                      </c:pt>
                      <c:pt idx="3449">
                        <c:v>89.313479999999998</c:v>
                      </c:pt>
                      <c:pt idx="3450">
                        <c:v>89.3309</c:v>
                      </c:pt>
                      <c:pt idx="3451">
                        <c:v>89.348290000000006</c:v>
                      </c:pt>
                      <c:pt idx="3452">
                        <c:v>89.365660000000005</c:v>
                      </c:pt>
                      <c:pt idx="3453">
                        <c:v>89.382999999999996</c:v>
                      </c:pt>
                      <c:pt idx="3454">
                        <c:v>89.400310000000005</c:v>
                      </c:pt>
                      <c:pt idx="3455">
                        <c:v>89.417599999999993</c:v>
                      </c:pt>
                      <c:pt idx="3456">
                        <c:v>89.434849999999997</c:v>
                      </c:pt>
                      <c:pt idx="3457">
                        <c:v>89.452089999999998</c:v>
                      </c:pt>
                      <c:pt idx="3458">
                        <c:v>89.469290000000001</c:v>
                      </c:pt>
                      <c:pt idx="3459">
                        <c:v>89.486469999999997</c:v>
                      </c:pt>
                      <c:pt idx="3460">
                        <c:v>89.503619999999998</c:v>
                      </c:pt>
                      <c:pt idx="3461">
                        <c:v>89.520740000000004</c:v>
                      </c:pt>
                      <c:pt idx="3462">
                        <c:v>89.537840000000003</c:v>
                      </c:pt>
                      <c:pt idx="3463">
                        <c:v>89.554910000000007</c:v>
                      </c:pt>
                      <c:pt idx="3464">
                        <c:v>89.571950000000001</c:v>
                      </c:pt>
                      <c:pt idx="3465">
                        <c:v>89.58896</c:v>
                      </c:pt>
                      <c:pt idx="3466">
                        <c:v>89.605950000000007</c:v>
                      </c:pt>
                      <c:pt idx="3467">
                        <c:v>89.622900000000001</c:v>
                      </c:pt>
                      <c:pt idx="3468">
                        <c:v>89.639830000000003</c:v>
                      </c:pt>
                      <c:pt idx="3469">
                        <c:v>89.656739999999999</c:v>
                      </c:pt>
                      <c:pt idx="3470">
                        <c:v>89.673609999999996</c:v>
                      </c:pt>
                      <c:pt idx="3471">
                        <c:v>89.690460000000002</c:v>
                      </c:pt>
                      <c:pt idx="3472">
                        <c:v>89.707279999999997</c:v>
                      </c:pt>
                      <c:pt idx="3473">
                        <c:v>89.724069999999998</c:v>
                      </c:pt>
                      <c:pt idx="3474">
                        <c:v>89.740840000000006</c:v>
                      </c:pt>
                      <c:pt idx="3475">
                        <c:v>89.757570000000001</c:v>
                      </c:pt>
                      <c:pt idx="3476">
                        <c:v>89.774280000000005</c:v>
                      </c:pt>
                      <c:pt idx="3477">
                        <c:v>89.790959999999998</c:v>
                      </c:pt>
                      <c:pt idx="3478">
                        <c:v>89.807609999999997</c:v>
                      </c:pt>
                      <c:pt idx="3479">
                        <c:v>89.82423</c:v>
                      </c:pt>
                      <c:pt idx="3480">
                        <c:v>89.840829999999997</c:v>
                      </c:pt>
                      <c:pt idx="3481">
                        <c:v>89.857389999999995</c:v>
                      </c:pt>
                      <c:pt idx="3482">
                        <c:v>89.873930000000001</c:v>
                      </c:pt>
                      <c:pt idx="3483">
                        <c:v>89.890439999999998</c:v>
                      </c:pt>
                      <c:pt idx="3484">
                        <c:v>89.90692</c:v>
                      </c:pt>
                      <c:pt idx="3485">
                        <c:v>89.923370000000006</c:v>
                      </c:pt>
                      <c:pt idx="3486">
                        <c:v>89.939790000000002</c:v>
                      </c:pt>
                      <c:pt idx="3487">
                        <c:v>89.956190000000007</c:v>
                      </c:pt>
                      <c:pt idx="3488">
                        <c:v>89.972549999999998</c:v>
                      </c:pt>
                      <c:pt idx="3489">
                        <c:v>89.988889999999998</c:v>
                      </c:pt>
                      <c:pt idx="3490">
                        <c:v>90.005200000000002</c:v>
                      </c:pt>
                      <c:pt idx="3491">
                        <c:v>90.021479999999997</c:v>
                      </c:pt>
                      <c:pt idx="3492">
                        <c:v>90.037719999999993</c:v>
                      </c:pt>
                      <c:pt idx="3493">
                        <c:v>90.053939999999997</c:v>
                      </c:pt>
                      <c:pt idx="3494">
                        <c:v>90.070139999999995</c:v>
                      </c:pt>
                      <c:pt idx="3495">
                        <c:v>90.086299999999994</c:v>
                      </c:pt>
                      <c:pt idx="3496">
                        <c:v>90.102429999999998</c:v>
                      </c:pt>
                      <c:pt idx="3497">
                        <c:v>90.118530000000007</c:v>
                      </c:pt>
                      <c:pt idx="3498">
                        <c:v>90.134609999999995</c:v>
                      </c:pt>
                      <c:pt idx="3499">
                        <c:v>90.150649999999999</c:v>
                      </c:pt>
                      <c:pt idx="3500">
                        <c:v>90.166669999999996</c:v>
                      </c:pt>
                      <c:pt idx="3501">
                        <c:v>90.182649999999995</c:v>
                      </c:pt>
                      <c:pt idx="3502">
                        <c:v>90.198610000000002</c:v>
                      </c:pt>
                      <c:pt idx="3503">
                        <c:v>90.214529999999996</c:v>
                      </c:pt>
                      <c:pt idx="3504">
                        <c:v>90.230429999999998</c:v>
                      </c:pt>
                      <c:pt idx="3505">
                        <c:v>90.246300000000005</c:v>
                      </c:pt>
                      <c:pt idx="3506">
                        <c:v>90.262129999999999</c:v>
                      </c:pt>
                      <c:pt idx="3507">
                        <c:v>90.277940000000001</c:v>
                      </c:pt>
                      <c:pt idx="3508">
                        <c:v>90.293719999999993</c:v>
                      </c:pt>
                      <c:pt idx="3509">
                        <c:v>90.309470000000005</c:v>
                      </c:pt>
                      <c:pt idx="3510">
                        <c:v>90.325190000000006</c:v>
                      </c:pt>
                      <c:pt idx="3511">
                        <c:v>90.340879999999999</c:v>
                      </c:pt>
                      <c:pt idx="3512">
                        <c:v>90.356530000000006</c:v>
                      </c:pt>
                      <c:pt idx="3513">
                        <c:v>90.372159999999994</c:v>
                      </c:pt>
                      <c:pt idx="3514">
                        <c:v>90.38776</c:v>
                      </c:pt>
                      <c:pt idx="3515">
                        <c:v>90.40334</c:v>
                      </c:pt>
                      <c:pt idx="3516">
                        <c:v>90.418880000000001</c:v>
                      </c:pt>
                      <c:pt idx="3517">
                        <c:v>90.434389999999993</c:v>
                      </c:pt>
                      <c:pt idx="3518">
                        <c:v>90.449870000000004</c:v>
                      </c:pt>
                      <c:pt idx="3519">
                        <c:v>90.465320000000006</c:v>
                      </c:pt>
                      <c:pt idx="3520">
                        <c:v>90.480739999999997</c:v>
                      </c:pt>
                      <c:pt idx="3521">
                        <c:v>90.496139999999997</c:v>
                      </c:pt>
                      <c:pt idx="3522">
                        <c:v>90.511499999999998</c:v>
                      </c:pt>
                      <c:pt idx="3523">
                        <c:v>90.526830000000004</c:v>
                      </c:pt>
                      <c:pt idx="3524">
                        <c:v>90.542140000000003</c:v>
                      </c:pt>
                      <c:pt idx="3525">
                        <c:v>90.557410000000004</c:v>
                      </c:pt>
                      <c:pt idx="3526">
                        <c:v>90.572659999999999</c:v>
                      </c:pt>
                      <c:pt idx="3527">
                        <c:v>90.587869999999995</c:v>
                      </c:pt>
                      <c:pt idx="3528">
                        <c:v>90.603059999999999</c:v>
                      </c:pt>
                      <c:pt idx="3529">
                        <c:v>90.618219999999994</c:v>
                      </c:pt>
                      <c:pt idx="3530">
                        <c:v>90.633340000000004</c:v>
                      </c:pt>
                      <c:pt idx="3531">
                        <c:v>90.648439999999994</c:v>
                      </c:pt>
                      <c:pt idx="3532">
                        <c:v>90.663510000000002</c:v>
                      </c:pt>
                      <c:pt idx="3533">
                        <c:v>90.678550000000001</c:v>
                      </c:pt>
                      <c:pt idx="3534">
                        <c:v>90.693560000000005</c:v>
                      </c:pt>
                      <c:pt idx="3535">
                        <c:v>90.708529999999996</c:v>
                      </c:pt>
                      <c:pt idx="3536">
                        <c:v>90.723479999999995</c:v>
                      </c:pt>
                      <c:pt idx="3537">
                        <c:v>90.738399999999999</c:v>
                      </c:pt>
                      <c:pt idx="3538">
                        <c:v>90.753299999999996</c:v>
                      </c:pt>
                      <c:pt idx="3539">
                        <c:v>90.768159999999995</c:v>
                      </c:pt>
                      <c:pt idx="3540">
                        <c:v>90.782989999999998</c:v>
                      </c:pt>
                      <c:pt idx="3541">
                        <c:v>90.797790000000006</c:v>
                      </c:pt>
                      <c:pt idx="3542">
                        <c:v>90.812560000000005</c:v>
                      </c:pt>
                      <c:pt idx="3543">
                        <c:v>90.827309999999997</c:v>
                      </c:pt>
                      <c:pt idx="3544">
                        <c:v>90.842020000000005</c:v>
                      </c:pt>
                      <c:pt idx="3545">
                        <c:v>90.856710000000007</c:v>
                      </c:pt>
                      <c:pt idx="3546">
                        <c:v>90.871359999999996</c:v>
                      </c:pt>
                      <c:pt idx="3547">
                        <c:v>90.885990000000007</c:v>
                      </c:pt>
                      <c:pt idx="3548">
                        <c:v>90.900589999999994</c:v>
                      </c:pt>
                      <c:pt idx="3549">
                        <c:v>90.915149999999997</c:v>
                      </c:pt>
                      <c:pt idx="3550">
                        <c:v>90.929689999999994</c:v>
                      </c:pt>
                      <c:pt idx="3551">
                        <c:v>90.944199999999995</c:v>
                      </c:pt>
                      <c:pt idx="3552">
                        <c:v>90.958680000000001</c:v>
                      </c:pt>
                      <c:pt idx="3553">
                        <c:v>90.973129999999998</c:v>
                      </c:pt>
                      <c:pt idx="3554">
                        <c:v>90.987549999999999</c:v>
                      </c:pt>
                      <c:pt idx="3555">
                        <c:v>91.001940000000005</c:v>
                      </c:pt>
                      <c:pt idx="3556">
                        <c:v>91.016300000000001</c:v>
                      </c:pt>
                      <c:pt idx="3557">
                        <c:v>91.030640000000005</c:v>
                      </c:pt>
                      <c:pt idx="3558">
                        <c:v>91.044939999999997</c:v>
                      </c:pt>
                      <c:pt idx="3559">
                        <c:v>91.059219999999996</c:v>
                      </c:pt>
                      <c:pt idx="3560">
                        <c:v>91.073459999999997</c:v>
                      </c:pt>
                      <c:pt idx="3561">
                        <c:v>91.087680000000006</c:v>
                      </c:pt>
                      <c:pt idx="3562">
                        <c:v>91.101860000000002</c:v>
                      </c:pt>
                      <c:pt idx="3563">
                        <c:v>91.116020000000006</c:v>
                      </c:pt>
                      <c:pt idx="3564">
                        <c:v>91.13015</c:v>
                      </c:pt>
                      <c:pt idx="3565">
                        <c:v>91.14425</c:v>
                      </c:pt>
                      <c:pt idx="3566">
                        <c:v>91.158320000000003</c:v>
                      </c:pt>
                      <c:pt idx="3567">
                        <c:v>91.172359999999998</c:v>
                      </c:pt>
                      <c:pt idx="3568">
                        <c:v>91.18638</c:v>
                      </c:pt>
                      <c:pt idx="3569">
                        <c:v>91.200360000000003</c:v>
                      </c:pt>
                      <c:pt idx="3570">
                        <c:v>91.214320000000001</c:v>
                      </c:pt>
                      <c:pt idx="3571">
                        <c:v>91.22824</c:v>
                      </c:pt>
                      <c:pt idx="3572">
                        <c:v>91.242140000000006</c:v>
                      </c:pt>
                      <c:pt idx="3573">
                        <c:v>91.256010000000003</c:v>
                      </c:pt>
                      <c:pt idx="3574">
                        <c:v>91.269850000000005</c:v>
                      </c:pt>
                      <c:pt idx="3575">
                        <c:v>91.283659999999998</c:v>
                      </c:pt>
                      <c:pt idx="3576">
                        <c:v>91.297439999999995</c:v>
                      </c:pt>
                      <c:pt idx="3577">
                        <c:v>91.311189999999996</c:v>
                      </c:pt>
                      <c:pt idx="3578">
                        <c:v>91.324910000000003</c:v>
                      </c:pt>
                      <c:pt idx="3579">
                        <c:v>91.338610000000003</c:v>
                      </c:pt>
                      <c:pt idx="3580">
                        <c:v>91.352279999999993</c:v>
                      </c:pt>
                      <c:pt idx="3581">
                        <c:v>91.36591</c:v>
                      </c:pt>
                      <c:pt idx="3582">
                        <c:v>91.379519999999999</c:v>
                      </c:pt>
                      <c:pt idx="3583">
                        <c:v>91.393100000000004</c:v>
                      </c:pt>
                      <c:pt idx="3584">
                        <c:v>91.406649999999999</c:v>
                      </c:pt>
                      <c:pt idx="3585">
                        <c:v>91.420180000000002</c:v>
                      </c:pt>
                      <c:pt idx="3586">
                        <c:v>91.433670000000006</c:v>
                      </c:pt>
                      <c:pt idx="3587">
                        <c:v>91.447140000000005</c:v>
                      </c:pt>
                      <c:pt idx="3588">
                        <c:v>91.460570000000004</c:v>
                      </c:pt>
                      <c:pt idx="3589">
                        <c:v>91.473979999999997</c:v>
                      </c:pt>
                      <c:pt idx="3590">
                        <c:v>91.487359999999995</c:v>
                      </c:pt>
                      <c:pt idx="3591">
                        <c:v>91.500709999999998</c:v>
                      </c:pt>
                      <c:pt idx="3592">
                        <c:v>91.514030000000005</c:v>
                      </c:pt>
                      <c:pt idx="3593">
                        <c:v>91.527330000000006</c:v>
                      </c:pt>
                      <c:pt idx="3594">
                        <c:v>91.540589999999995</c:v>
                      </c:pt>
                      <c:pt idx="3595">
                        <c:v>91.553830000000005</c:v>
                      </c:pt>
                      <c:pt idx="3596">
                        <c:v>91.567040000000006</c:v>
                      </c:pt>
                      <c:pt idx="3597">
                        <c:v>91.580219999999997</c:v>
                      </c:pt>
                      <c:pt idx="3598">
                        <c:v>91.593369999999993</c:v>
                      </c:pt>
                      <c:pt idx="3599">
                        <c:v>91.606499999999997</c:v>
                      </c:pt>
                      <c:pt idx="3600">
                        <c:v>91.619590000000002</c:v>
                      </c:pt>
                      <c:pt idx="3601">
                        <c:v>91.632660000000001</c:v>
                      </c:pt>
                      <c:pt idx="3602">
                        <c:v>91.645700000000005</c:v>
                      </c:pt>
                      <c:pt idx="3603">
                        <c:v>91.658709999999999</c:v>
                      </c:pt>
                      <c:pt idx="3604">
                        <c:v>91.671700000000001</c:v>
                      </c:pt>
                      <c:pt idx="3605">
                        <c:v>91.684650000000005</c:v>
                      </c:pt>
                      <c:pt idx="3606">
                        <c:v>91.697580000000002</c:v>
                      </c:pt>
                      <c:pt idx="3607">
                        <c:v>91.710480000000004</c:v>
                      </c:pt>
                      <c:pt idx="3608">
                        <c:v>91.723349999999996</c:v>
                      </c:pt>
                      <c:pt idx="3609">
                        <c:v>91.736189999999993</c:v>
                      </c:pt>
                      <c:pt idx="3610">
                        <c:v>91.748999999999995</c:v>
                      </c:pt>
                      <c:pt idx="3611">
                        <c:v>91.761790000000005</c:v>
                      </c:pt>
                      <c:pt idx="3612">
                        <c:v>91.774550000000005</c:v>
                      </c:pt>
                      <c:pt idx="3613">
                        <c:v>91.787279999999996</c:v>
                      </c:pt>
                      <c:pt idx="3614">
                        <c:v>91.799989999999994</c:v>
                      </c:pt>
                      <c:pt idx="3615">
                        <c:v>91.812659999999994</c:v>
                      </c:pt>
                      <c:pt idx="3616">
                        <c:v>91.825310000000002</c:v>
                      </c:pt>
                      <c:pt idx="3617">
                        <c:v>91.83793</c:v>
                      </c:pt>
                      <c:pt idx="3618">
                        <c:v>91.850520000000003</c:v>
                      </c:pt>
                      <c:pt idx="3619">
                        <c:v>91.863079999999997</c:v>
                      </c:pt>
                      <c:pt idx="3620">
                        <c:v>91.875619999999998</c:v>
                      </c:pt>
                      <c:pt idx="3621">
                        <c:v>91.888130000000004</c:v>
                      </c:pt>
                      <c:pt idx="3622">
                        <c:v>91.90061</c:v>
                      </c:pt>
                      <c:pt idx="3623">
                        <c:v>91.913070000000005</c:v>
                      </c:pt>
                      <c:pt idx="3624">
                        <c:v>91.925489999999996</c:v>
                      </c:pt>
                      <c:pt idx="3625">
                        <c:v>91.937889999999996</c:v>
                      </c:pt>
                      <c:pt idx="3626">
                        <c:v>91.95026</c:v>
                      </c:pt>
                      <c:pt idx="3627">
                        <c:v>91.962609999999998</c:v>
                      </c:pt>
                      <c:pt idx="3628">
                        <c:v>91.974919999999997</c:v>
                      </c:pt>
                      <c:pt idx="3629">
                        <c:v>91.987210000000005</c:v>
                      </c:pt>
                      <c:pt idx="3630">
                        <c:v>91.999470000000002</c:v>
                      </c:pt>
                      <c:pt idx="3631">
                        <c:v>92.011709999999994</c:v>
                      </c:pt>
                      <c:pt idx="3632">
                        <c:v>92.023920000000004</c:v>
                      </c:pt>
                      <c:pt idx="3633">
                        <c:v>92.036100000000005</c:v>
                      </c:pt>
                      <c:pt idx="3634">
                        <c:v>92.048249999999996</c:v>
                      </c:pt>
                      <c:pt idx="3635">
                        <c:v>92.060379999999995</c:v>
                      </c:pt>
                      <c:pt idx="3636">
                        <c:v>92.072469999999996</c:v>
                      </c:pt>
                      <c:pt idx="3637">
                        <c:v>92.084549999999993</c:v>
                      </c:pt>
                      <c:pt idx="3638">
                        <c:v>92.096590000000006</c:v>
                      </c:pt>
                      <c:pt idx="3639">
                        <c:v>92.108609999999999</c:v>
                      </c:pt>
                      <c:pt idx="3640">
                        <c:v>92.120599999999996</c:v>
                      </c:pt>
                      <c:pt idx="3641">
                        <c:v>92.132559999999998</c:v>
                      </c:pt>
                      <c:pt idx="3642">
                        <c:v>92.144499999999994</c:v>
                      </c:pt>
                      <c:pt idx="3643">
                        <c:v>92.156409999999994</c:v>
                      </c:pt>
                      <c:pt idx="3644">
                        <c:v>92.168289999999999</c:v>
                      </c:pt>
                      <c:pt idx="3645">
                        <c:v>92.180149999999998</c:v>
                      </c:pt>
                      <c:pt idx="3646">
                        <c:v>92.191980000000001</c:v>
                      </c:pt>
                      <c:pt idx="3647">
                        <c:v>92.203779999999995</c:v>
                      </c:pt>
                      <c:pt idx="3648">
                        <c:v>92.215559999999996</c:v>
                      </c:pt>
                      <c:pt idx="3649">
                        <c:v>92.2273</c:v>
                      </c:pt>
                      <c:pt idx="3650">
                        <c:v>92.23903</c:v>
                      </c:pt>
                      <c:pt idx="3651">
                        <c:v>92.250720000000001</c:v>
                      </c:pt>
                      <c:pt idx="3652">
                        <c:v>92.262389999999996</c:v>
                      </c:pt>
                      <c:pt idx="3653">
                        <c:v>92.274039999999999</c:v>
                      </c:pt>
                      <c:pt idx="3654">
                        <c:v>92.285650000000004</c:v>
                      </c:pt>
                      <c:pt idx="3655">
                        <c:v>92.297240000000002</c:v>
                      </c:pt>
                      <c:pt idx="3656">
                        <c:v>92.308809999999994</c:v>
                      </c:pt>
                      <c:pt idx="3657">
                        <c:v>92.320340000000002</c:v>
                      </c:pt>
                      <c:pt idx="3658">
                        <c:v>92.331850000000003</c:v>
                      </c:pt>
                      <c:pt idx="3659">
                        <c:v>92.343339999999998</c:v>
                      </c:pt>
                      <c:pt idx="3660">
                        <c:v>92.354799999999997</c:v>
                      </c:pt>
                      <c:pt idx="3661">
                        <c:v>92.366230000000002</c:v>
                      </c:pt>
                      <c:pt idx="3662">
                        <c:v>92.37764</c:v>
                      </c:pt>
                      <c:pt idx="3663">
                        <c:v>92.389020000000002</c:v>
                      </c:pt>
                      <c:pt idx="3664">
                        <c:v>92.400369999999995</c:v>
                      </c:pt>
                      <c:pt idx="3665">
                        <c:v>92.411699999999996</c:v>
                      </c:pt>
                      <c:pt idx="3666">
                        <c:v>92.423000000000002</c:v>
                      </c:pt>
                      <c:pt idx="3667">
                        <c:v>92.434280000000001</c:v>
                      </c:pt>
                      <c:pt idx="3668">
                        <c:v>92.445530000000005</c:v>
                      </c:pt>
                      <c:pt idx="3669">
                        <c:v>92.45675</c:v>
                      </c:pt>
                      <c:pt idx="3670">
                        <c:v>92.467950000000002</c:v>
                      </c:pt>
                      <c:pt idx="3671">
                        <c:v>92.479119999999995</c:v>
                      </c:pt>
                      <c:pt idx="3672">
                        <c:v>92.490269999999995</c:v>
                      </c:pt>
                      <c:pt idx="3673">
                        <c:v>92.501390000000001</c:v>
                      </c:pt>
                      <c:pt idx="3674">
                        <c:v>92.51249</c:v>
                      </c:pt>
                      <c:pt idx="3675">
                        <c:v>92.523560000000003</c:v>
                      </c:pt>
                      <c:pt idx="3676">
                        <c:v>92.534599999999998</c:v>
                      </c:pt>
                      <c:pt idx="3677">
                        <c:v>92.54562</c:v>
                      </c:pt>
                      <c:pt idx="3678">
                        <c:v>92.556610000000006</c:v>
                      </c:pt>
                      <c:pt idx="3679">
                        <c:v>92.567580000000007</c:v>
                      </c:pt>
                      <c:pt idx="3680">
                        <c:v>92.578519999999997</c:v>
                      </c:pt>
                      <c:pt idx="3681">
                        <c:v>92.589439999999996</c:v>
                      </c:pt>
                      <c:pt idx="3682">
                        <c:v>92.60033</c:v>
                      </c:pt>
                      <c:pt idx="3683">
                        <c:v>92.611199999999997</c:v>
                      </c:pt>
                      <c:pt idx="3684">
                        <c:v>92.622039999999998</c:v>
                      </c:pt>
                      <c:pt idx="3685">
                        <c:v>92.632850000000005</c:v>
                      </c:pt>
                      <c:pt idx="3686">
                        <c:v>92.643640000000005</c:v>
                      </c:pt>
                      <c:pt idx="3687">
                        <c:v>92.654409999999999</c:v>
                      </c:pt>
                      <c:pt idx="3688">
                        <c:v>92.665149999999997</c:v>
                      </c:pt>
                      <c:pt idx="3689">
                        <c:v>92.67586</c:v>
                      </c:pt>
                      <c:pt idx="3690">
                        <c:v>92.68656</c:v>
                      </c:pt>
                      <c:pt idx="3691">
                        <c:v>92.697220000000002</c:v>
                      </c:pt>
                      <c:pt idx="3692">
                        <c:v>92.707859999999997</c:v>
                      </c:pt>
                      <c:pt idx="3693">
                        <c:v>92.71848</c:v>
                      </c:pt>
                      <c:pt idx="3694">
                        <c:v>92.729069999999993</c:v>
                      </c:pt>
                      <c:pt idx="3695">
                        <c:v>92.739630000000005</c:v>
                      </c:pt>
                      <c:pt idx="3696">
                        <c:v>92.750169999999997</c:v>
                      </c:pt>
                      <c:pt idx="3697">
                        <c:v>92.760689999999997</c:v>
                      </c:pt>
                      <c:pt idx="3698">
                        <c:v>92.771180000000001</c:v>
                      </c:pt>
                      <c:pt idx="3699">
                        <c:v>92.781649999999999</c:v>
                      </c:pt>
                      <c:pt idx="3700">
                        <c:v>92.792090000000002</c:v>
                      </c:pt>
                      <c:pt idx="3701">
                        <c:v>92.802509999999998</c:v>
                      </c:pt>
                      <c:pt idx="3702">
                        <c:v>92.812899999999999</c:v>
                      </c:pt>
                      <c:pt idx="3703">
                        <c:v>92.823269999999994</c:v>
                      </c:pt>
                      <c:pt idx="3704">
                        <c:v>92.833619999999996</c:v>
                      </c:pt>
                      <c:pt idx="3705">
                        <c:v>92.843940000000003</c:v>
                      </c:pt>
                      <c:pt idx="3706">
                        <c:v>92.854240000000004</c:v>
                      </c:pt>
                      <c:pt idx="3707">
                        <c:v>92.864509999999996</c:v>
                      </c:pt>
                      <c:pt idx="3708">
                        <c:v>92.874750000000006</c:v>
                      </c:pt>
                      <c:pt idx="3709">
                        <c:v>92.884979999999999</c:v>
                      </c:pt>
                      <c:pt idx="3710">
                        <c:v>92.895179999999996</c:v>
                      </c:pt>
                      <c:pt idx="3711">
                        <c:v>92.905349999999999</c:v>
                      </c:pt>
                      <c:pt idx="3712">
                        <c:v>92.915499999999994</c:v>
                      </c:pt>
                      <c:pt idx="3713">
                        <c:v>92.925629999999998</c:v>
                      </c:pt>
                      <c:pt idx="3714">
                        <c:v>92.935730000000007</c:v>
                      </c:pt>
                      <c:pt idx="3715">
                        <c:v>92.945809999999994</c:v>
                      </c:pt>
                      <c:pt idx="3716">
                        <c:v>92.955870000000004</c:v>
                      </c:pt>
                      <c:pt idx="3717">
                        <c:v>92.965900000000005</c:v>
                      </c:pt>
                      <c:pt idx="3718">
                        <c:v>92.975909999999999</c:v>
                      </c:pt>
                      <c:pt idx="3719">
                        <c:v>92.985889999999998</c:v>
                      </c:pt>
                      <c:pt idx="3720">
                        <c:v>92.995850000000004</c:v>
                      </c:pt>
                      <c:pt idx="3721">
                        <c:v>93.005790000000005</c:v>
                      </c:pt>
                      <c:pt idx="3722">
                        <c:v>93.015709999999999</c:v>
                      </c:pt>
                      <c:pt idx="3723">
                        <c:v>93.025599999999997</c:v>
                      </c:pt>
                      <c:pt idx="3724">
                        <c:v>93.03546</c:v>
                      </c:pt>
                      <c:pt idx="3725">
                        <c:v>93.045299999999997</c:v>
                      </c:pt>
                      <c:pt idx="3726">
                        <c:v>93.055120000000002</c:v>
                      </c:pt>
                      <c:pt idx="3727">
                        <c:v>93.064920000000001</c:v>
                      </c:pt>
                      <c:pt idx="3728">
                        <c:v>93.074690000000004</c:v>
                      </c:pt>
                      <c:pt idx="3729">
                        <c:v>93.084440000000001</c:v>
                      </c:pt>
                      <c:pt idx="3730">
                        <c:v>93.094170000000005</c:v>
                      </c:pt>
                      <c:pt idx="3731">
                        <c:v>93.103870000000001</c:v>
                      </c:pt>
                      <c:pt idx="3732">
                        <c:v>93.113550000000004</c:v>
                      </c:pt>
                      <c:pt idx="3733">
                        <c:v>93.12321</c:v>
                      </c:pt>
                      <c:pt idx="3734">
                        <c:v>93.132840000000002</c:v>
                      </c:pt>
                      <c:pt idx="3735">
                        <c:v>93.14246</c:v>
                      </c:pt>
                      <c:pt idx="3736">
                        <c:v>93.15204</c:v>
                      </c:pt>
                      <c:pt idx="3737">
                        <c:v>93.161609999999996</c:v>
                      </c:pt>
                      <c:pt idx="3738">
                        <c:v>93.171149999999997</c:v>
                      </c:pt>
                      <c:pt idx="3739">
                        <c:v>93.180670000000006</c:v>
                      </c:pt>
                      <c:pt idx="3740">
                        <c:v>93.190169999999995</c:v>
                      </c:pt>
                      <c:pt idx="3741">
                        <c:v>93.199640000000002</c:v>
                      </c:pt>
                      <c:pt idx="3742">
                        <c:v>93.209090000000003</c:v>
                      </c:pt>
                      <c:pt idx="3743">
                        <c:v>93.218519999999998</c:v>
                      </c:pt>
                      <c:pt idx="3744">
                        <c:v>93.227930000000001</c:v>
                      </c:pt>
                      <c:pt idx="3745">
                        <c:v>93.237309999999994</c:v>
                      </c:pt>
                      <c:pt idx="3746">
                        <c:v>93.246679999999998</c:v>
                      </c:pt>
                      <c:pt idx="3747">
                        <c:v>93.256010000000003</c:v>
                      </c:pt>
                      <c:pt idx="3748">
                        <c:v>93.265330000000006</c:v>
                      </c:pt>
                      <c:pt idx="3749">
                        <c:v>93.274630000000002</c:v>
                      </c:pt>
                      <c:pt idx="3750">
                        <c:v>93.283900000000003</c:v>
                      </c:pt>
                      <c:pt idx="3751">
                        <c:v>93.293149999999997</c:v>
                      </c:pt>
                      <c:pt idx="3752">
                        <c:v>93.302379999999999</c:v>
                      </c:pt>
                      <c:pt idx="3753">
                        <c:v>93.311580000000006</c:v>
                      </c:pt>
                      <c:pt idx="3754">
                        <c:v>93.320769999999996</c:v>
                      </c:pt>
                      <c:pt idx="3755">
                        <c:v>93.329930000000004</c:v>
                      </c:pt>
                      <c:pt idx="3756">
                        <c:v>93.339070000000007</c:v>
                      </c:pt>
                      <c:pt idx="3757">
                        <c:v>93.348179999999999</c:v>
                      </c:pt>
                      <c:pt idx="3758">
                        <c:v>93.357280000000003</c:v>
                      </c:pt>
                      <c:pt idx="3759">
                        <c:v>93.366349999999997</c:v>
                      </c:pt>
                      <c:pt idx="3760">
                        <c:v>93.375410000000002</c:v>
                      </c:pt>
                      <c:pt idx="3761">
                        <c:v>93.384439999999998</c:v>
                      </c:pt>
                      <c:pt idx="3762">
                        <c:v>93.393450000000001</c:v>
                      </c:pt>
                      <c:pt idx="3763">
                        <c:v>93.402429999999995</c:v>
                      </c:pt>
                      <c:pt idx="3764">
                        <c:v>93.4114</c:v>
                      </c:pt>
                      <c:pt idx="3765">
                        <c:v>93.420339999999996</c:v>
                      </c:pt>
                      <c:pt idx="3766">
                        <c:v>93.429270000000002</c:v>
                      </c:pt>
                      <c:pt idx="3767">
                        <c:v>93.43817</c:v>
                      </c:pt>
                      <c:pt idx="3768">
                        <c:v>93.447050000000004</c:v>
                      </c:pt>
                      <c:pt idx="3769">
                        <c:v>93.455910000000003</c:v>
                      </c:pt>
                      <c:pt idx="3770">
                        <c:v>93.464740000000006</c:v>
                      </c:pt>
                      <c:pt idx="3771">
                        <c:v>93.473560000000006</c:v>
                      </c:pt>
                      <c:pt idx="3772">
                        <c:v>93.482349999999997</c:v>
                      </c:pt>
                      <c:pt idx="3773">
                        <c:v>93.491129999999998</c:v>
                      </c:pt>
                      <c:pt idx="3774">
                        <c:v>93.499880000000005</c:v>
                      </c:pt>
                      <c:pt idx="3775">
                        <c:v>93.508610000000004</c:v>
                      </c:pt>
                      <c:pt idx="3776">
                        <c:v>93.517319999999998</c:v>
                      </c:pt>
                      <c:pt idx="3777">
                        <c:v>93.526009999999999</c:v>
                      </c:pt>
                      <c:pt idx="3778">
                        <c:v>93.534679999999994</c:v>
                      </c:pt>
                      <c:pt idx="3779">
                        <c:v>93.543329999999997</c:v>
                      </c:pt>
                      <c:pt idx="3780">
                        <c:v>93.551959999999994</c:v>
                      </c:pt>
                      <c:pt idx="3781">
                        <c:v>93.560559999999995</c:v>
                      </c:pt>
                      <c:pt idx="3782">
                        <c:v>93.569149999999993</c:v>
                      </c:pt>
                      <c:pt idx="3783">
                        <c:v>93.577709999999996</c:v>
                      </c:pt>
                      <c:pt idx="3784">
                        <c:v>93.586259999999996</c:v>
                      </c:pt>
                      <c:pt idx="3785">
                        <c:v>93.59478</c:v>
                      </c:pt>
                      <c:pt idx="3786">
                        <c:v>93.603279999999998</c:v>
                      </c:pt>
                      <c:pt idx="3787">
                        <c:v>93.611770000000007</c:v>
                      </c:pt>
                      <c:pt idx="3788">
                        <c:v>93.620230000000006</c:v>
                      </c:pt>
                      <c:pt idx="3789">
                        <c:v>93.62867</c:v>
                      </c:pt>
                      <c:pt idx="3790">
                        <c:v>93.637090000000001</c:v>
                      </c:pt>
                      <c:pt idx="3791">
                        <c:v>93.645499999999998</c:v>
                      </c:pt>
                      <c:pt idx="3792">
                        <c:v>93.653880000000001</c:v>
                      </c:pt>
                      <c:pt idx="3793">
                        <c:v>93.662239999999997</c:v>
                      </c:pt>
                      <c:pt idx="3794">
                        <c:v>93.670580000000001</c:v>
                      </c:pt>
                      <c:pt idx="3795">
                        <c:v>93.678899999999999</c:v>
                      </c:pt>
                      <c:pt idx="3796">
                        <c:v>93.687200000000004</c:v>
                      </c:pt>
                      <c:pt idx="3797">
                        <c:v>93.695480000000003</c:v>
                      </c:pt>
                      <c:pt idx="3798">
                        <c:v>93.703749999999999</c:v>
                      </c:pt>
                      <c:pt idx="3799">
                        <c:v>93.71199</c:v>
                      </c:pt>
                      <c:pt idx="3800">
                        <c:v>93.720209999999994</c:v>
                      </c:pt>
                      <c:pt idx="3801">
                        <c:v>93.728409999999997</c:v>
                      </c:pt>
                      <c:pt idx="3802">
                        <c:v>93.736590000000007</c:v>
                      </c:pt>
                      <c:pt idx="3803">
                        <c:v>93.744759999999999</c:v>
                      </c:pt>
                      <c:pt idx="3804">
                        <c:v>93.752899999999997</c:v>
                      </c:pt>
                      <c:pt idx="3805">
                        <c:v>93.761020000000002</c:v>
                      </c:pt>
                      <c:pt idx="3806">
                        <c:v>93.769130000000004</c:v>
                      </c:pt>
                      <c:pt idx="3807">
                        <c:v>93.777209999999997</c:v>
                      </c:pt>
                      <c:pt idx="3808">
                        <c:v>93.78528</c:v>
                      </c:pt>
                      <c:pt idx="3809">
                        <c:v>93.793319999999994</c:v>
                      </c:pt>
                      <c:pt idx="3810">
                        <c:v>93.801349999999999</c:v>
                      </c:pt>
                      <c:pt idx="3811">
                        <c:v>93.809359999999998</c:v>
                      </c:pt>
                      <c:pt idx="3812">
                        <c:v>93.817350000000005</c:v>
                      </c:pt>
                      <c:pt idx="3813">
                        <c:v>93.825310000000002</c:v>
                      </c:pt>
                      <c:pt idx="3814">
                        <c:v>93.833259999999996</c:v>
                      </c:pt>
                      <c:pt idx="3815">
                        <c:v>93.841200000000001</c:v>
                      </c:pt>
                      <c:pt idx="3816">
                        <c:v>93.849109999999996</c:v>
                      </c:pt>
                      <c:pt idx="3817">
                        <c:v>93.856999999999999</c:v>
                      </c:pt>
                      <c:pt idx="3818">
                        <c:v>93.864879999999999</c:v>
                      </c:pt>
                      <c:pt idx="3819">
                        <c:v>93.872730000000004</c:v>
                      </c:pt>
                      <c:pt idx="3820">
                        <c:v>93.880570000000006</c:v>
                      </c:pt>
                      <c:pt idx="3821">
                        <c:v>93.888390000000001</c:v>
                      </c:pt>
                      <c:pt idx="3822">
                        <c:v>93.896190000000004</c:v>
                      </c:pt>
                      <c:pt idx="3823">
                        <c:v>93.903970000000001</c:v>
                      </c:pt>
                      <c:pt idx="3824">
                        <c:v>93.911730000000006</c:v>
                      </c:pt>
                      <c:pt idx="3825">
                        <c:v>93.919470000000004</c:v>
                      </c:pt>
                      <c:pt idx="3826">
                        <c:v>93.927199999999999</c:v>
                      </c:pt>
                      <c:pt idx="3827">
                        <c:v>93.934899999999999</c:v>
                      </c:pt>
                      <c:pt idx="3828">
                        <c:v>93.942589999999996</c:v>
                      </c:pt>
                      <c:pt idx="3829">
                        <c:v>93.95026</c:v>
                      </c:pt>
                      <c:pt idx="3830">
                        <c:v>93.957920000000001</c:v>
                      </c:pt>
                      <c:pt idx="3831">
                        <c:v>93.965549999999993</c:v>
                      </c:pt>
                      <c:pt idx="3832">
                        <c:v>93.973159999999993</c:v>
                      </c:pt>
                      <c:pt idx="3833">
                        <c:v>93.980760000000004</c:v>
                      </c:pt>
                      <c:pt idx="3834">
                        <c:v>93.988339999999994</c:v>
                      </c:pt>
                      <c:pt idx="3835">
                        <c:v>93.995900000000006</c:v>
                      </c:pt>
                      <c:pt idx="3836">
                        <c:v>94.003450000000001</c:v>
                      </c:pt>
                      <c:pt idx="3837">
                        <c:v>94.01097</c:v>
                      </c:pt>
                      <c:pt idx="3838">
                        <c:v>94.018479999999997</c:v>
                      </c:pt>
                      <c:pt idx="3839">
                        <c:v>94.025970000000001</c:v>
                      </c:pt>
                      <c:pt idx="3840">
                        <c:v>94.033439999999999</c:v>
                      </c:pt>
                      <c:pt idx="3841">
                        <c:v>94.040899999999993</c:v>
                      </c:pt>
                      <c:pt idx="3842">
                        <c:v>94.048330000000007</c:v>
                      </c:pt>
                      <c:pt idx="3843">
                        <c:v>94.055750000000003</c:v>
                      </c:pt>
                      <c:pt idx="3844">
                        <c:v>94.063159999999996</c:v>
                      </c:pt>
                      <c:pt idx="3845">
                        <c:v>94.070539999999994</c:v>
                      </c:pt>
                      <c:pt idx="3846">
                        <c:v>94.077910000000003</c:v>
                      </c:pt>
                      <c:pt idx="3847">
                        <c:v>94.085260000000005</c:v>
                      </c:pt>
                      <c:pt idx="3848">
                        <c:v>94.092590000000001</c:v>
                      </c:pt>
                      <c:pt idx="3849">
                        <c:v>94.099900000000005</c:v>
                      </c:pt>
                      <c:pt idx="3850">
                        <c:v>94.107200000000006</c:v>
                      </c:pt>
                      <c:pt idx="3851">
                        <c:v>94.11448</c:v>
                      </c:pt>
                      <c:pt idx="3852">
                        <c:v>94.121750000000006</c:v>
                      </c:pt>
                      <c:pt idx="3853">
                        <c:v>94.128990000000002</c:v>
                      </c:pt>
                      <c:pt idx="3854">
                        <c:v>94.136219999999994</c:v>
                      </c:pt>
                      <c:pt idx="3855">
                        <c:v>94.143439999999998</c:v>
                      </c:pt>
                      <c:pt idx="3856">
                        <c:v>94.150630000000007</c:v>
                      </c:pt>
                      <c:pt idx="3857">
                        <c:v>94.157809999999998</c:v>
                      </c:pt>
                      <c:pt idx="3858">
                        <c:v>94.164969999999997</c:v>
                      </c:pt>
                      <c:pt idx="3859">
                        <c:v>94.172120000000007</c:v>
                      </c:pt>
                      <c:pt idx="3860">
                        <c:v>94.179249999999996</c:v>
                      </c:pt>
                      <c:pt idx="3861">
                        <c:v>94.186359999999993</c:v>
                      </c:pt>
                      <c:pt idx="3862">
                        <c:v>94.193460000000002</c:v>
                      </c:pt>
                      <c:pt idx="3863">
                        <c:v>94.200540000000004</c:v>
                      </c:pt>
                      <c:pt idx="3864">
                        <c:v>94.207599999999999</c:v>
                      </c:pt>
                      <c:pt idx="3865">
                        <c:v>94.214640000000003</c:v>
                      </c:pt>
                      <c:pt idx="3866">
                        <c:v>94.221670000000003</c:v>
                      </c:pt>
                      <c:pt idx="3867">
                        <c:v>94.22869</c:v>
                      </c:pt>
                      <c:pt idx="3868">
                        <c:v>94.235690000000005</c:v>
                      </c:pt>
                      <c:pt idx="3869">
                        <c:v>94.242670000000004</c:v>
                      </c:pt>
                      <c:pt idx="3870">
                        <c:v>94.249629999999996</c:v>
                      </c:pt>
                      <c:pt idx="3871">
                        <c:v>94.25658</c:v>
                      </c:pt>
                      <c:pt idx="3872">
                        <c:v>94.263509999999997</c:v>
                      </c:pt>
                      <c:pt idx="3873">
                        <c:v>94.270430000000005</c:v>
                      </c:pt>
                      <c:pt idx="3874">
                        <c:v>94.277330000000006</c:v>
                      </c:pt>
                      <c:pt idx="3875">
                        <c:v>94.284220000000005</c:v>
                      </c:pt>
                      <c:pt idx="3876">
                        <c:v>94.291089999999997</c:v>
                      </c:pt>
                      <c:pt idx="3877">
                        <c:v>94.297939999999997</c:v>
                      </c:pt>
                      <c:pt idx="3878">
                        <c:v>94.304779999999994</c:v>
                      </c:pt>
                      <c:pt idx="3879">
                        <c:v>94.311599999999999</c:v>
                      </c:pt>
                      <c:pt idx="3880">
                        <c:v>94.31841</c:v>
                      </c:pt>
                      <c:pt idx="3881">
                        <c:v>94.325199999999995</c:v>
                      </c:pt>
                      <c:pt idx="3882">
                        <c:v>94.331969999999998</c:v>
                      </c:pt>
                      <c:pt idx="3883">
                        <c:v>94.338729999999998</c:v>
                      </c:pt>
                      <c:pt idx="3884">
                        <c:v>94.345479999999995</c:v>
                      </c:pt>
                      <c:pt idx="3885">
                        <c:v>94.352209999999999</c:v>
                      </c:pt>
                      <c:pt idx="3886">
                        <c:v>94.358919999999998</c:v>
                      </c:pt>
                      <c:pt idx="3887">
                        <c:v>94.365620000000007</c:v>
                      </c:pt>
                      <c:pt idx="3888">
                        <c:v>94.372299999999996</c:v>
                      </c:pt>
                      <c:pt idx="3889">
                        <c:v>94.378969999999995</c:v>
                      </c:pt>
                      <c:pt idx="3890">
                        <c:v>94.385630000000006</c:v>
                      </c:pt>
                      <c:pt idx="3891">
                        <c:v>94.392259999999993</c:v>
                      </c:pt>
                      <c:pt idx="3892">
                        <c:v>94.398889999999994</c:v>
                      </c:pt>
                      <c:pt idx="3893">
                        <c:v>94.405500000000004</c:v>
                      </c:pt>
                      <c:pt idx="3894">
                        <c:v>94.412090000000006</c:v>
                      </c:pt>
                      <c:pt idx="3895">
                        <c:v>94.418670000000006</c:v>
                      </c:pt>
                      <c:pt idx="3896">
                        <c:v>94.425229999999999</c:v>
                      </c:pt>
                      <c:pt idx="3897">
                        <c:v>94.431780000000003</c:v>
                      </c:pt>
                      <c:pt idx="3898">
                        <c:v>94.438320000000004</c:v>
                      </c:pt>
                      <c:pt idx="3899">
                        <c:v>94.444839999999999</c:v>
                      </c:pt>
                      <c:pt idx="3900">
                        <c:v>94.451350000000005</c:v>
                      </c:pt>
                      <c:pt idx="3901">
                        <c:v>94.457840000000004</c:v>
                      </c:pt>
                      <c:pt idx="3902">
                        <c:v>94.464309999999998</c:v>
                      </c:pt>
                      <c:pt idx="3903">
                        <c:v>94.470780000000005</c:v>
                      </c:pt>
                      <c:pt idx="3904">
                        <c:v>94.477230000000006</c:v>
                      </c:pt>
                      <c:pt idx="3905">
                        <c:v>94.48366</c:v>
                      </c:pt>
                      <c:pt idx="3906">
                        <c:v>94.490080000000006</c:v>
                      </c:pt>
                      <c:pt idx="3907">
                        <c:v>94.496489999999994</c:v>
                      </c:pt>
                      <c:pt idx="3908">
                        <c:v>94.502880000000005</c:v>
                      </c:pt>
                      <c:pt idx="3909">
                        <c:v>94.509259999999998</c:v>
                      </c:pt>
                      <c:pt idx="3910">
                        <c:v>94.515619999999998</c:v>
                      </c:pt>
                      <c:pt idx="3911">
                        <c:v>94.521969999999996</c:v>
                      </c:pt>
                      <c:pt idx="3912">
                        <c:v>94.528310000000005</c:v>
                      </c:pt>
                      <c:pt idx="3913">
                        <c:v>94.534630000000007</c:v>
                      </c:pt>
                      <c:pt idx="3914">
                        <c:v>94.540940000000006</c:v>
                      </c:pt>
                      <c:pt idx="3915">
                        <c:v>94.547229999999999</c:v>
                      </c:pt>
                      <c:pt idx="3916">
                        <c:v>94.553510000000003</c:v>
                      </c:pt>
                      <c:pt idx="3917">
                        <c:v>94.559780000000003</c:v>
                      </c:pt>
                      <c:pt idx="3918">
                        <c:v>94.566029999999998</c:v>
                      </c:pt>
                      <c:pt idx="3919">
                        <c:v>94.572280000000006</c:v>
                      </c:pt>
                      <c:pt idx="3920">
                        <c:v>94.578500000000005</c:v>
                      </c:pt>
                      <c:pt idx="3921">
                        <c:v>94.584720000000004</c:v>
                      </c:pt>
                      <c:pt idx="3922">
                        <c:v>94.590919999999997</c:v>
                      </c:pt>
                      <c:pt idx="3923">
                        <c:v>94.597099999999998</c:v>
                      </c:pt>
                      <c:pt idx="3924">
                        <c:v>94.603279999999998</c:v>
                      </c:pt>
                      <c:pt idx="3925">
                        <c:v>94.609440000000006</c:v>
                      </c:pt>
                      <c:pt idx="3926">
                        <c:v>94.615589999999997</c:v>
                      </c:pt>
                      <c:pt idx="3927">
                        <c:v>94.621719999999996</c:v>
                      </c:pt>
                      <c:pt idx="3928">
                        <c:v>94.627849999999995</c:v>
                      </c:pt>
                      <c:pt idx="3929">
                        <c:v>94.633960000000002</c:v>
                      </c:pt>
                      <c:pt idx="3930">
                        <c:v>94.640050000000002</c:v>
                      </c:pt>
                      <c:pt idx="3931">
                        <c:v>94.646140000000003</c:v>
                      </c:pt>
                      <c:pt idx="3932">
                        <c:v>94.652209999999997</c:v>
                      </c:pt>
                      <c:pt idx="3933">
                        <c:v>94.658270000000002</c:v>
                      </c:pt>
                      <c:pt idx="3934">
                        <c:v>94.66431</c:v>
                      </c:pt>
                      <c:pt idx="3935">
                        <c:v>94.670339999999996</c:v>
                      </c:pt>
                      <c:pt idx="3936">
                        <c:v>94.676370000000006</c:v>
                      </c:pt>
                      <c:pt idx="3937">
                        <c:v>94.682370000000006</c:v>
                      </c:pt>
                      <c:pt idx="3938">
                        <c:v>94.688370000000006</c:v>
                      </c:pt>
                      <c:pt idx="3939">
                        <c:v>94.69435</c:v>
                      </c:pt>
                      <c:pt idx="3940">
                        <c:v>94.700320000000005</c:v>
                      </c:pt>
                      <c:pt idx="3941">
                        <c:v>94.706280000000007</c:v>
                      </c:pt>
                      <c:pt idx="3942">
                        <c:v>94.712230000000005</c:v>
                      </c:pt>
                      <c:pt idx="3943">
                        <c:v>94.718170000000001</c:v>
                      </c:pt>
                      <c:pt idx="3944">
                        <c:v>94.724090000000004</c:v>
                      </c:pt>
                      <c:pt idx="3945">
                        <c:v>94.73</c:v>
                      </c:pt>
                      <c:pt idx="3946">
                        <c:v>94.735900000000001</c:v>
                      </c:pt>
                      <c:pt idx="3947">
                        <c:v>94.741789999999995</c:v>
                      </c:pt>
                      <c:pt idx="3948">
                        <c:v>94.747659999999996</c:v>
                      </c:pt>
                      <c:pt idx="3949">
                        <c:v>94.753529999999998</c:v>
                      </c:pt>
                      <c:pt idx="3950">
                        <c:v>94.759379999999993</c:v>
                      </c:pt>
                      <c:pt idx="3951">
                        <c:v>94.765219999999999</c:v>
                      </c:pt>
                      <c:pt idx="3952">
                        <c:v>94.771050000000002</c:v>
                      </c:pt>
                      <c:pt idx="3953">
                        <c:v>94.776870000000002</c:v>
                      </c:pt>
                      <c:pt idx="3954">
                        <c:v>94.782669999999996</c:v>
                      </c:pt>
                      <c:pt idx="3955">
                        <c:v>94.788470000000004</c:v>
                      </c:pt>
                      <c:pt idx="3956">
                        <c:v>94.794250000000005</c:v>
                      </c:pt>
                      <c:pt idx="3957">
                        <c:v>94.800020000000004</c:v>
                      </c:pt>
                      <c:pt idx="3958">
                        <c:v>94.805779999999999</c:v>
                      </c:pt>
                      <c:pt idx="3959">
                        <c:v>94.811530000000005</c:v>
                      </c:pt>
                      <c:pt idx="3960">
                        <c:v>94.817269999999994</c:v>
                      </c:pt>
                      <c:pt idx="3961">
                        <c:v>94.822999999999993</c:v>
                      </c:pt>
                      <c:pt idx="3962">
                        <c:v>94.828720000000004</c:v>
                      </c:pt>
                      <c:pt idx="3963">
                        <c:v>94.834419999999994</c:v>
                      </c:pt>
                      <c:pt idx="3964">
                        <c:v>94.840119999999999</c:v>
                      </c:pt>
                      <c:pt idx="3965">
                        <c:v>94.845799999999997</c:v>
                      </c:pt>
                      <c:pt idx="3966">
                        <c:v>94.851479999999995</c:v>
                      </c:pt>
                      <c:pt idx="3967">
                        <c:v>94.857140000000001</c:v>
                      </c:pt>
                      <c:pt idx="3968">
                        <c:v>94.862790000000004</c:v>
                      </c:pt>
                      <c:pt idx="3969">
                        <c:v>94.868430000000004</c:v>
                      </c:pt>
                      <c:pt idx="3970">
                        <c:v>94.87406</c:v>
                      </c:pt>
                      <c:pt idx="3971">
                        <c:v>94.879689999999997</c:v>
                      </c:pt>
                      <c:pt idx="3972">
                        <c:v>94.885300000000001</c:v>
                      </c:pt>
                      <c:pt idx="3973">
                        <c:v>94.890900000000002</c:v>
                      </c:pt>
                      <c:pt idx="3974">
                        <c:v>94.89649</c:v>
                      </c:pt>
                      <c:pt idx="3975">
                        <c:v>94.902069999999995</c:v>
                      </c:pt>
                      <c:pt idx="3976">
                        <c:v>94.907640000000001</c:v>
                      </c:pt>
                      <c:pt idx="3977">
                        <c:v>94.913200000000003</c:v>
                      </c:pt>
                      <c:pt idx="3978">
                        <c:v>94.918750000000003</c:v>
                      </c:pt>
                      <c:pt idx="3979">
                        <c:v>94.924289999999999</c:v>
                      </c:pt>
                      <c:pt idx="3980">
                        <c:v>94.929820000000007</c:v>
                      </c:pt>
                      <c:pt idx="3981">
                        <c:v>94.935339999999997</c:v>
                      </c:pt>
                      <c:pt idx="3982">
                        <c:v>94.940849999999998</c:v>
                      </c:pt>
                      <c:pt idx="3983">
                        <c:v>94.946349999999995</c:v>
                      </c:pt>
                      <c:pt idx="3984">
                        <c:v>94.951840000000004</c:v>
                      </c:pt>
                      <c:pt idx="3985">
                        <c:v>94.957319999999996</c:v>
                      </c:pt>
                      <c:pt idx="3986">
                        <c:v>94.962800000000001</c:v>
                      </c:pt>
                      <c:pt idx="3987">
                        <c:v>94.968260000000001</c:v>
                      </c:pt>
                      <c:pt idx="3988">
                        <c:v>94.97372</c:v>
                      </c:pt>
                      <c:pt idx="3989">
                        <c:v>94.979159999999993</c:v>
                      </c:pt>
                      <c:pt idx="3990">
                        <c:v>94.9846</c:v>
                      </c:pt>
                      <c:pt idx="3991">
                        <c:v>94.990020000000001</c:v>
                      </c:pt>
                      <c:pt idx="3992">
                        <c:v>94.995440000000002</c:v>
                      </c:pt>
                      <c:pt idx="3993">
                        <c:v>95.00085</c:v>
                      </c:pt>
                      <c:pt idx="3994">
                        <c:v>95.006249999999994</c:v>
                      </c:pt>
                      <c:pt idx="3995">
                        <c:v>95.01164</c:v>
                      </c:pt>
                      <c:pt idx="3996">
                        <c:v>95.017020000000002</c:v>
                      </c:pt>
                      <c:pt idx="3997">
                        <c:v>95.022390000000001</c:v>
                      </c:pt>
                      <c:pt idx="3998">
                        <c:v>95.027760000000001</c:v>
                      </c:pt>
                      <c:pt idx="3999">
                        <c:v>95.033109999999994</c:v>
                      </c:pt>
                      <c:pt idx="4000">
                        <c:v>95.038460000000001</c:v>
                      </c:pt>
                      <c:pt idx="4001">
                        <c:v>95.043800000000005</c:v>
                      </c:pt>
                      <c:pt idx="4002">
                        <c:v>95.049130000000005</c:v>
                      </c:pt>
                      <c:pt idx="4003">
                        <c:v>95.054450000000003</c:v>
                      </c:pt>
                      <c:pt idx="4004">
                        <c:v>95.05977</c:v>
                      </c:pt>
                      <c:pt idx="4005">
                        <c:v>95.065070000000006</c:v>
                      </c:pt>
                      <c:pt idx="4006">
                        <c:v>95.070369999999997</c:v>
                      </c:pt>
                      <c:pt idx="4007">
                        <c:v>95.075659999999999</c:v>
                      </c:pt>
                      <c:pt idx="4008">
                        <c:v>95.080939999999998</c:v>
                      </c:pt>
                      <c:pt idx="4009">
                        <c:v>95.086209999999994</c:v>
                      </c:pt>
                      <c:pt idx="4010">
                        <c:v>95.091480000000004</c:v>
                      </c:pt>
                      <c:pt idx="4011">
                        <c:v>95.096739999999997</c:v>
                      </c:pt>
                      <c:pt idx="4012">
                        <c:v>95.101990000000001</c:v>
                      </c:pt>
                      <c:pt idx="4013">
                        <c:v>95.107230000000001</c:v>
                      </c:pt>
                      <c:pt idx="4014">
                        <c:v>95.112459999999999</c:v>
                      </c:pt>
                      <c:pt idx="4015">
                        <c:v>95.117689999999996</c:v>
                      </c:pt>
                      <c:pt idx="4016">
                        <c:v>95.122910000000005</c:v>
                      </c:pt>
                      <c:pt idx="4017">
                        <c:v>95.128119999999996</c:v>
                      </c:pt>
                      <c:pt idx="4018">
                        <c:v>95.133319999999998</c:v>
                      </c:pt>
                      <c:pt idx="4019">
                        <c:v>95.13852</c:v>
                      </c:pt>
                      <c:pt idx="4020">
                        <c:v>95.143709999999999</c:v>
                      </c:pt>
                      <c:pt idx="4021">
                        <c:v>95.148889999999994</c:v>
                      </c:pt>
                      <c:pt idx="4022">
                        <c:v>95.154060000000001</c:v>
                      </c:pt>
                      <c:pt idx="4023">
                        <c:v>95.159229999999994</c:v>
                      </c:pt>
                      <c:pt idx="4024">
                        <c:v>95.164389999999997</c:v>
                      </c:pt>
                      <c:pt idx="4025">
                        <c:v>95.169539999999998</c:v>
                      </c:pt>
                      <c:pt idx="4026">
                        <c:v>95.174689999999998</c:v>
                      </c:pt>
                      <c:pt idx="4027">
                        <c:v>95.179820000000007</c:v>
                      </c:pt>
                      <c:pt idx="4028">
                        <c:v>95.184950000000001</c:v>
                      </c:pt>
                      <c:pt idx="4029">
                        <c:v>95.190079999999995</c:v>
                      </c:pt>
                      <c:pt idx="4030">
                        <c:v>95.1952</c:v>
                      </c:pt>
                      <c:pt idx="4031">
                        <c:v>95.200310000000002</c:v>
                      </c:pt>
                      <c:pt idx="4032">
                        <c:v>95.205410000000001</c:v>
                      </c:pt>
                      <c:pt idx="4033">
                        <c:v>95.210509999999999</c:v>
                      </c:pt>
                      <c:pt idx="4034">
                        <c:v>95.215590000000006</c:v>
                      </c:pt>
                      <c:pt idx="4035">
                        <c:v>95.220680000000002</c:v>
                      </c:pt>
                      <c:pt idx="4036">
                        <c:v>95.225750000000005</c:v>
                      </c:pt>
                      <c:pt idx="4037">
                        <c:v>95.230819999999994</c:v>
                      </c:pt>
                      <c:pt idx="4038">
                        <c:v>95.235889999999998</c:v>
                      </c:pt>
                      <c:pt idx="4039">
                        <c:v>95.240939999999995</c:v>
                      </c:pt>
                      <c:pt idx="4040">
                        <c:v>95.245990000000006</c:v>
                      </c:pt>
                      <c:pt idx="4041">
                        <c:v>95.251040000000003</c:v>
                      </c:pt>
                      <c:pt idx="4042">
                        <c:v>95.256079999999997</c:v>
                      </c:pt>
                      <c:pt idx="4043">
                        <c:v>95.261110000000002</c:v>
                      </c:pt>
                      <c:pt idx="4044">
                        <c:v>95.266130000000004</c:v>
                      </c:pt>
                      <c:pt idx="4045">
                        <c:v>95.271150000000006</c:v>
                      </c:pt>
                      <c:pt idx="4046">
                        <c:v>95.276160000000004</c:v>
                      </c:pt>
                      <c:pt idx="4047">
                        <c:v>95.281170000000003</c:v>
                      </c:pt>
                      <c:pt idx="4048">
                        <c:v>95.286169999999998</c:v>
                      </c:pt>
                      <c:pt idx="4049">
                        <c:v>95.291169999999994</c:v>
                      </c:pt>
                      <c:pt idx="4050">
                        <c:v>95.296149999999997</c:v>
                      </c:pt>
                      <c:pt idx="4051">
                        <c:v>95.301140000000004</c:v>
                      </c:pt>
                      <c:pt idx="4052">
                        <c:v>95.306110000000004</c:v>
                      </c:pt>
                      <c:pt idx="4053">
                        <c:v>95.311080000000004</c:v>
                      </c:pt>
                      <c:pt idx="4054">
                        <c:v>95.316050000000004</c:v>
                      </c:pt>
                      <c:pt idx="4055">
                        <c:v>95.321010000000001</c:v>
                      </c:pt>
                      <c:pt idx="4056">
                        <c:v>95.325959999999995</c:v>
                      </c:pt>
                      <c:pt idx="4057">
                        <c:v>95.330910000000003</c:v>
                      </c:pt>
                      <c:pt idx="4058">
                        <c:v>95.335849999999994</c:v>
                      </c:pt>
                      <c:pt idx="4059">
                        <c:v>95.340789999999998</c:v>
                      </c:pt>
                      <c:pt idx="4060">
                        <c:v>95.34572</c:v>
                      </c:pt>
                      <c:pt idx="4061">
                        <c:v>95.350639999999999</c:v>
                      </c:pt>
                      <c:pt idx="4062">
                        <c:v>95.35557</c:v>
                      </c:pt>
                      <c:pt idx="4063">
                        <c:v>95.360479999999995</c:v>
                      </c:pt>
                      <c:pt idx="4064">
                        <c:v>95.365390000000005</c:v>
                      </c:pt>
                      <c:pt idx="4065">
                        <c:v>95.370289999999997</c:v>
                      </c:pt>
                      <c:pt idx="4066">
                        <c:v>95.375190000000003</c:v>
                      </c:pt>
                      <c:pt idx="4067">
                        <c:v>95.380089999999996</c:v>
                      </c:pt>
                      <c:pt idx="4068">
                        <c:v>95.384969999999996</c:v>
                      </c:pt>
                      <c:pt idx="4069">
                        <c:v>95.389859999999999</c:v>
                      </c:pt>
                      <c:pt idx="4070">
                        <c:v>95.394739999999999</c:v>
                      </c:pt>
                      <c:pt idx="4071">
                        <c:v>95.399609999999996</c:v>
                      </c:pt>
                      <c:pt idx="4072">
                        <c:v>95.404480000000007</c:v>
                      </c:pt>
                      <c:pt idx="4073">
                        <c:v>95.40934</c:v>
                      </c:pt>
                      <c:pt idx="4074">
                        <c:v>95.414199999999994</c:v>
                      </c:pt>
                      <c:pt idx="4075">
                        <c:v>95.419049999999999</c:v>
                      </c:pt>
                      <c:pt idx="4076">
                        <c:v>95.423900000000003</c:v>
                      </c:pt>
                      <c:pt idx="4077">
                        <c:v>95.428749999999994</c:v>
                      </c:pt>
                      <c:pt idx="4078">
                        <c:v>95.433580000000006</c:v>
                      </c:pt>
                      <c:pt idx="4079">
                        <c:v>95.438419999999994</c:v>
                      </c:pt>
                      <c:pt idx="4080">
                        <c:v>95.443250000000006</c:v>
                      </c:pt>
                      <c:pt idx="4081">
                        <c:v>95.448070000000001</c:v>
                      </c:pt>
                      <c:pt idx="4082">
                        <c:v>95.452889999999996</c:v>
                      </c:pt>
                      <c:pt idx="4083">
                        <c:v>95.457710000000006</c:v>
                      </c:pt>
                      <c:pt idx="4084">
                        <c:v>95.462519999999998</c:v>
                      </c:pt>
                      <c:pt idx="4085">
                        <c:v>95.467330000000004</c:v>
                      </c:pt>
                      <c:pt idx="4086">
                        <c:v>95.472130000000007</c:v>
                      </c:pt>
                      <c:pt idx="4087">
                        <c:v>95.476929999999996</c:v>
                      </c:pt>
                      <c:pt idx="4088">
                        <c:v>95.481719999999996</c:v>
                      </c:pt>
                      <c:pt idx="4089">
                        <c:v>95.486509999999996</c:v>
                      </c:pt>
                      <c:pt idx="4090">
                        <c:v>95.491299999999995</c:v>
                      </c:pt>
                      <c:pt idx="4091">
                        <c:v>95.496080000000006</c:v>
                      </c:pt>
                      <c:pt idx="4092">
                        <c:v>95.500860000000003</c:v>
                      </c:pt>
                      <c:pt idx="4093">
                        <c:v>95.505629999999996</c:v>
                      </c:pt>
                      <c:pt idx="4094">
                        <c:v>95.510400000000004</c:v>
                      </c:pt>
                      <c:pt idx="4095">
                        <c:v>95.515159999999995</c:v>
                      </c:pt>
                      <c:pt idx="4096">
                        <c:v>95.519919999999999</c:v>
                      </c:pt>
                      <c:pt idx="4097">
                        <c:v>95.524680000000004</c:v>
                      </c:pt>
                      <c:pt idx="4098">
                        <c:v>95.529430000000005</c:v>
                      </c:pt>
                      <c:pt idx="4099">
                        <c:v>95.534180000000006</c:v>
                      </c:pt>
                      <c:pt idx="4100">
                        <c:v>95.538929999999993</c:v>
                      </c:pt>
                      <c:pt idx="4101">
                        <c:v>95.543670000000006</c:v>
                      </c:pt>
                      <c:pt idx="4102">
                        <c:v>95.548400000000001</c:v>
                      </c:pt>
                      <c:pt idx="4103">
                        <c:v>95.553139999999999</c:v>
                      </c:pt>
                      <c:pt idx="4104">
                        <c:v>95.557869999999994</c:v>
                      </c:pt>
                      <c:pt idx="4105">
                        <c:v>95.56259</c:v>
                      </c:pt>
                      <c:pt idx="4106">
                        <c:v>95.567319999999995</c:v>
                      </c:pt>
                      <c:pt idx="4107">
                        <c:v>95.572040000000001</c:v>
                      </c:pt>
                      <c:pt idx="4108">
                        <c:v>95.576750000000004</c:v>
                      </c:pt>
                      <c:pt idx="4109">
                        <c:v>95.581460000000007</c:v>
                      </c:pt>
                      <c:pt idx="4110">
                        <c:v>95.586169999999996</c:v>
                      </c:pt>
                      <c:pt idx="4111">
                        <c:v>95.590879999999999</c:v>
                      </c:pt>
                      <c:pt idx="4112">
                        <c:v>95.595579999999998</c:v>
                      </c:pt>
                      <c:pt idx="4113">
                        <c:v>95.600279999999998</c:v>
                      </c:pt>
                      <c:pt idx="4114">
                        <c:v>95.604969999999994</c:v>
                      </c:pt>
                      <c:pt idx="4115">
                        <c:v>95.609669999999994</c:v>
                      </c:pt>
                      <c:pt idx="4116">
                        <c:v>95.614350000000002</c:v>
                      </c:pt>
                      <c:pt idx="4117">
                        <c:v>95.619039999999998</c:v>
                      </c:pt>
                      <c:pt idx="4118">
                        <c:v>95.623720000000006</c:v>
                      </c:pt>
                      <c:pt idx="4119">
                        <c:v>95.628399999999999</c:v>
                      </c:pt>
                      <c:pt idx="4120">
                        <c:v>95.633080000000007</c:v>
                      </c:pt>
                      <c:pt idx="4121">
                        <c:v>95.637749999999997</c:v>
                      </c:pt>
                      <c:pt idx="4122">
                        <c:v>95.642420000000001</c:v>
                      </c:pt>
                      <c:pt idx="4123">
                        <c:v>95.647090000000006</c:v>
                      </c:pt>
                      <c:pt idx="4124">
                        <c:v>95.651750000000007</c:v>
                      </c:pt>
                      <c:pt idx="4125">
                        <c:v>95.656409999999994</c:v>
                      </c:pt>
                      <c:pt idx="4126">
                        <c:v>95.661069999999995</c:v>
                      </c:pt>
                      <c:pt idx="4127">
                        <c:v>95.665729999999996</c:v>
                      </c:pt>
                      <c:pt idx="4128">
                        <c:v>95.670379999999994</c:v>
                      </c:pt>
                      <c:pt idx="4129">
                        <c:v>95.675030000000007</c:v>
                      </c:pt>
                      <c:pt idx="4130">
                        <c:v>95.679680000000005</c:v>
                      </c:pt>
                      <c:pt idx="4131">
                        <c:v>95.68432</c:v>
                      </c:pt>
                      <c:pt idx="4132">
                        <c:v>95.688969999999998</c:v>
                      </c:pt>
                      <c:pt idx="4133">
                        <c:v>95.693600000000004</c:v>
                      </c:pt>
                      <c:pt idx="4134">
                        <c:v>95.698239999999998</c:v>
                      </c:pt>
                      <c:pt idx="4135">
                        <c:v>95.702879999999993</c:v>
                      </c:pt>
                      <c:pt idx="4136">
                        <c:v>95.707509999999999</c:v>
                      </c:pt>
                      <c:pt idx="4137">
                        <c:v>95.712140000000005</c:v>
                      </c:pt>
                      <c:pt idx="4138">
                        <c:v>95.716759999999994</c:v>
                      </c:pt>
                      <c:pt idx="4139">
                        <c:v>95.72139</c:v>
                      </c:pt>
                      <c:pt idx="4140">
                        <c:v>95.726010000000002</c:v>
                      </c:pt>
                      <c:pt idx="4141">
                        <c:v>95.730630000000005</c:v>
                      </c:pt>
                      <c:pt idx="4142">
                        <c:v>95.735249999999994</c:v>
                      </c:pt>
                      <c:pt idx="4143">
                        <c:v>95.739869999999996</c:v>
                      </c:pt>
                      <c:pt idx="4144">
                        <c:v>95.744479999999996</c:v>
                      </c:pt>
                      <c:pt idx="4145">
                        <c:v>95.749089999999995</c:v>
                      </c:pt>
                      <c:pt idx="4146">
                        <c:v>95.753699999999995</c:v>
                      </c:pt>
                      <c:pt idx="4147">
                        <c:v>95.758309999999994</c:v>
                      </c:pt>
                      <c:pt idx="4148">
                        <c:v>95.762910000000005</c:v>
                      </c:pt>
                      <c:pt idx="4149">
                        <c:v>95.767510000000001</c:v>
                      </c:pt>
                      <c:pt idx="4150">
                        <c:v>95.772120000000001</c:v>
                      </c:pt>
                      <c:pt idx="4151">
                        <c:v>95.776709999999994</c:v>
                      </c:pt>
                      <c:pt idx="4152">
                        <c:v>95.781310000000005</c:v>
                      </c:pt>
                      <c:pt idx="4153">
                        <c:v>95.785910000000001</c:v>
                      </c:pt>
                      <c:pt idx="4154">
                        <c:v>95.790499999999994</c:v>
                      </c:pt>
                      <c:pt idx="4155">
                        <c:v>95.795090000000002</c:v>
                      </c:pt>
                      <c:pt idx="4156">
                        <c:v>95.799679999999995</c:v>
                      </c:pt>
                      <c:pt idx="4157">
                        <c:v>95.804270000000002</c:v>
                      </c:pt>
                      <c:pt idx="4158">
                        <c:v>95.808859999999996</c:v>
                      </c:pt>
                      <c:pt idx="4159">
                        <c:v>95.81344</c:v>
                      </c:pt>
                      <c:pt idx="4160">
                        <c:v>95.818020000000004</c:v>
                      </c:pt>
                      <c:pt idx="4161">
                        <c:v>95.822609999999997</c:v>
                      </c:pt>
                      <c:pt idx="4162">
                        <c:v>95.827190000000002</c:v>
                      </c:pt>
                      <c:pt idx="4163">
                        <c:v>95.831760000000003</c:v>
                      </c:pt>
                      <c:pt idx="4164">
                        <c:v>95.836340000000007</c:v>
                      </c:pt>
                      <c:pt idx="4165">
                        <c:v>95.840919999999997</c:v>
                      </c:pt>
                      <c:pt idx="4166">
                        <c:v>95.845489999999998</c:v>
                      </c:pt>
                      <c:pt idx="4167">
                        <c:v>95.850059999999999</c:v>
                      </c:pt>
                      <c:pt idx="4168">
                        <c:v>95.85463</c:v>
                      </c:pt>
                      <c:pt idx="4169">
                        <c:v>95.859200000000001</c:v>
                      </c:pt>
                      <c:pt idx="4170">
                        <c:v>95.863770000000002</c:v>
                      </c:pt>
                      <c:pt idx="4171">
                        <c:v>95.868340000000003</c:v>
                      </c:pt>
                      <c:pt idx="4172">
                        <c:v>95.872910000000005</c:v>
                      </c:pt>
                      <c:pt idx="4173">
                        <c:v>95.877470000000002</c:v>
                      </c:pt>
                      <c:pt idx="4174">
                        <c:v>95.882040000000003</c:v>
                      </c:pt>
                      <c:pt idx="4175">
                        <c:v>95.886600000000001</c:v>
                      </c:pt>
                      <c:pt idx="4176">
                        <c:v>95.891159999999999</c:v>
                      </c:pt>
                      <c:pt idx="4177">
                        <c:v>95.895719999999997</c:v>
                      </c:pt>
                      <c:pt idx="4178">
                        <c:v>95.900279999999995</c:v>
                      </c:pt>
                      <c:pt idx="4179">
                        <c:v>95.904839999999993</c:v>
                      </c:pt>
                      <c:pt idx="4180">
                        <c:v>95.909400000000005</c:v>
                      </c:pt>
                      <c:pt idx="4181">
                        <c:v>95.91395</c:v>
                      </c:pt>
                      <c:pt idx="4182">
                        <c:v>95.918509999999998</c:v>
                      </c:pt>
                      <c:pt idx="4183">
                        <c:v>95.923060000000007</c:v>
                      </c:pt>
                      <c:pt idx="4184">
                        <c:v>95.927620000000005</c:v>
                      </c:pt>
                      <c:pt idx="4185">
                        <c:v>95.932169999999999</c:v>
                      </c:pt>
                      <c:pt idx="4186">
                        <c:v>95.936729999999997</c:v>
                      </c:pt>
                      <c:pt idx="4187">
                        <c:v>95.941280000000006</c:v>
                      </c:pt>
                      <c:pt idx="4188">
                        <c:v>95.945830000000001</c:v>
                      </c:pt>
                      <c:pt idx="4189">
                        <c:v>95.950379999999996</c:v>
                      </c:pt>
                      <c:pt idx="4190">
                        <c:v>95.954930000000004</c:v>
                      </c:pt>
                      <c:pt idx="4191">
                        <c:v>95.959479999999999</c:v>
                      </c:pt>
                      <c:pt idx="4192">
                        <c:v>95.964029999999994</c:v>
                      </c:pt>
                      <c:pt idx="4193">
                        <c:v>95.968580000000003</c:v>
                      </c:pt>
                      <c:pt idx="4194">
                        <c:v>95.973129999999998</c:v>
                      </c:pt>
                      <c:pt idx="4195">
                        <c:v>95.977670000000003</c:v>
                      </c:pt>
                      <c:pt idx="4196">
                        <c:v>95.982219999999998</c:v>
                      </c:pt>
                      <c:pt idx="4197">
                        <c:v>95.986770000000007</c:v>
                      </c:pt>
                      <c:pt idx="4198">
                        <c:v>95.991309999999999</c:v>
                      </c:pt>
                      <c:pt idx="4199">
                        <c:v>95.995859999999993</c:v>
                      </c:pt>
                      <c:pt idx="4200">
                        <c:v>96.000410000000002</c:v>
                      </c:pt>
                      <c:pt idx="4201">
                        <c:v>96.004949999999994</c:v>
                      </c:pt>
                      <c:pt idx="4202">
                        <c:v>96.009500000000003</c:v>
                      </c:pt>
                      <c:pt idx="4203">
                        <c:v>96.014039999999994</c:v>
                      </c:pt>
                      <c:pt idx="4204">
                        <c:v>96.018590000000003</c:v>
                      </c:pt>
                      <c:pt idx="4205">
                        <c:v>96.023129999999995</c:v>
                      </c:pt>
                      <c:pt idx="4206">
                        <c:v>96.027680000000004</c:v>
                      </c:pt>
                      <c:pt idx="4207">
                        <c:v>96.032219999999995</c:v>
                      </c:pt>
                      <c:pt idx="4208">
                        <c:v>96.036770000000004</c:v>
                      </c:pt>
                      <c:pt idx="4209">
                        <c:v>96.041309999999996</c:v>
                      </c:pt>
                      <c:pt idx="4210">
                        <c:v>96.045860000000005</c:v>
                      </c:pt>
                      <c:pt idx="4211">
                        <c:v>96.050399999999996</c:v>
                      </c:pt>
                      <c:pt idx="4212">
                        <c:v>96.054950000000005</c:v>
                      </c:pt>
                      <c:pt idx="4213">
                        <c:v>96.059489999999997</c:v>
                      </c:pt>
                      <c:pt idx="4214">
                        <c:v>96.064040000000006</c:v>
                      </c:pt>
                      <c:pt idx="4215">
                        <c:v>96.06859</c:v>
                      </c:pt>
                      <c:pt idx="4216">
                        <c:v>96.073130000000006</c:v>
                      </c:pt>
                      <c:pt idx="4217">
                        <c:v>96.077680000000001</c:v>
                      </c:pt>
                      <c:pt idx="4218">
                        <c:v>96.082220000000007</c:v>
                      </c:pt>
                      <c:pt idx="4219">
                        <c:v>96.086770000000001</c:v>
                      </c:pt>
                      <c:pt idx="4220">
                        <c:v>96.091319999999996</c:v>
                      </c:pt>
                      <c:pt idx="4221">
                        <c:v>96.095870000000005</c:v>
                      </c:pt>
                      <c:pt idx="4222">
                        <c:v>96.100409999999997</c:v>
                      </c:pt>
                      <c:pt idx="4223">
                        <c:v>96.104960000000005</c:v>
                      </c:pt>
                      <c:pt idx="4224">
                        <c:v>96.10951</c:v>
                      </c:pt>
                      <c:pt idx="4225">
                        <c:v>96.114059999999995</c:v>
                      </c:pt>
                      <c:pt idx="4226">
                        <c:v>96.118610000000004</c:v>
                      </c:pt>
                      <c:pt idx="4227">
                        <c:v>96.123159999999999</c:v>
                      </c:pt>
                      <c:pt idx="4228">
                        <c:v>96.127709999999993</c:v>
                      </c:pt>
                      <c:pt idx="4229">
                        <c:v>96.132270000000005</c:v>
                      </c:pt>
                      <c:pt idx="4230">
                        <c:v>96.13682</c:v>
                      </c:pt>
                      <c:pt idx="4231">
                        <c:v>96.141369999999995</c:v>
                      </c:pt>
                      <c:pt idx="4232">
                        <c:v>96.145930000000007</c:v>
                      </c:pt>
                      <c:pt idx="4233">
                        <c:v>96.150480000000002</c:v>
                      </c:pt>
                      <c:pt idx="4234">
                        <c:v>96.15504</c:v>
                      </c:pt>
                      <c:pt idx="4235">
                        <c:v>96.159599999999998</c:v>
                      </c:pt>
                      <c:pt idx="4236">
                        <c:v>96.164150000000006</c:v>
                      </c:pt>
                      <c:pt idx="4237">
                        <c:v>96.168710000000004</c:v>
                      </c:pt>
                      <c:pt idx="4238">
                        <c:v>96.173270000000002</c:v>
                      </c:pt>
                      <c:pt idx="4239">
                        <c:v>96.17783</c:v>
                      </c:pt>
                      <c:pt idx="4240">
                        <c:v>96.182389999999998</c:v>
                      </c:pt>
                      <c:pt idx="4241">
                        <c:v>96.186959999999999</c:v>
                      </c:pt>
                      <c:pt idx="4242">
                        <c:v>96.191519999999997</c:v>
                      </c:pt>
                      <c:pt idx="4243">
                        <c:v>96.196079999999995</c:v>
                      </c:pt>
                      <c:pt idx="4244">
                        <c:v>96.200649999999996</c:v>
                      </c:pt>
                      <c:pt idx="4245">
                        <c:v>96.205219999999997</c:v>
                      </c:pt>
                      <c:pt idx="4246">
                        <c:v>96.209779999999995</c:v>
                      </c:pt>
                      <c:pt idx="4247">
                        <c:v>96.214349999999996</c:v>
                      </c:pt>
                      <c:pt idx="4248">
                        <c:v>96.218919999999997</c:v>
                      </c:pt>
                      <c:pt idx="4249">
                        <c:v>96.223500000000001</c:v>
                      </c:pt>
                      <c:pt idx="4250">
                        <c:v>96.228070000000002</c:v>
                      </c:pt>
                      <c:pt idx="4251">
                        <c:v>96.232640000000004</c:v>
                      </c:pt>
                      <c:pt idx="4252">
                        <c:v>96.237219999999994</c:v>
                      </c:pt>
                      <c:pt idx="4253">
                        <c:v>96.241799999999998</c:v>
                      </c:pt>
                      <c:pt idx="4254">
                        <c:v>96.246380000000002</c:v>
                      </c:pt>
                      <c:pt idx="4255">
                        <c:v>96.250960000000006</c:v>
                      </c:pt>
                      <c:pt idx="4256">
                        <c:v>96.255539999999996</c:v>
                      </c:pt>
                      <c:pt idx="4257">
                        <c:v>96.260120000000001</c:v>
                      </c:pt>
                      <c:pt idx="4258">
                        <c:v>96.264709999999994</c:v>
                      </c:pt>
                      <c:pt idx="4259">
                        <c:v>96.269289999999998</c:v>
                      </c:pt>
                      <c:pt idx="4260">
                        <c:v>96.273880000000005</c:v>
                      </c:pt>
                      <c:pt idx="4261">
                        <c:v>96.278469999999999</c:v>
                      </c:pt>
                      <c:pt idx="4262">
                        <c:v>96.283060000000006</c:v>
                      </c:pt>
                      <c:pt idx="4263">
                        <c:v>96.287660000000002</c:v>
                      </c:pt>
                      <c:pt idx="4264">
                        <c:v>96.292249999999996</c:v>
                      </c:pt>
                      <c:pt idx="4265">
                        <c:v>96.296850000000006</c:v>
                      </c:pt>
                      <c:pt idx="4266">
                        <c:v>96.301450000000003</c:v>
                      </c:pt>
                      <c:pt idx="4267">
                        <c:v>96.306049999999999</c:v>
                      </c:pt>
                      <c:pt idx="4268">
                        <c:v>96.310649999999995</c:v>
                      </c:pt>
                      <c:pt idx="4269">
                        <c:v>96.315250000000006</c:v>
                      </c:pt>
                      <c:pt idx="4270">
                        <c:v>96.319860000000006</c:v>
                      </c:pt>
                      <c:pt idx="4271">
                        <c:v>96.324470000000005</c:v>
                      </c:pt>
                      <c:pt idx="4272">
                        <c:v>96.329080000000005</c:v>
                      </c:pt>
                      <c:pt idx="4273">
                        <c:v>96.333690000000004</c:v>
                      </c:pt>
                      <c:pt idx="4274">
                        <c:v>96.338300000000004</c:v>
                      </c:pt>
                      <c:pt idx="4275">
                        <c:v>96.342920000000007</c:v>
                      </c:pt>
                      <c:pt idx="4276">
                        <c:v>96.347539999999995</c:v>
                      </c:pt>
                      <c:pt idx="4277">
                        <c:v>96.352159999999998</c:v>
                      </c:pt>
                      <c:pt idx="4278">
                        <c:v>96.356780000000001</c:v>
                      </c:pt>
                      <c:pt idx="4279">
                        <c:v>96.361410000000006</c:v>
                      </c:pt>
                      <c:pt idx="4280">
                        <c:v>96.366029999999995</c:v>
                      </c:pt>
                      <c:pt idx="4281">
                        <c:v>96.370660000000001</c:v>
                      </c:pt>
                      <c:pt idx="4282">
                        <c:v>96.375290000000007</c:v>
                      </c:pt>
                      <c:pt idx="4283">
                        <c:v>96.379930000000002</c:v>
                      </c:pt>
                      <c:pt idx="4284">
                        <c:v>96.384559999999993</c:v>
                      </c:pt>
                      <c:pt idx="4285">
                        <c:v>96.389200000000002</c:v>
                      </c:pt>
                      <c:pt idx="4286">
                        <c:v>96.393839999999997</c:v>
                      </c:pt>
                      <c:pt idx="4287">
                        <c:v>96.398480000000006</c:v>
                      </c:pt>
                      <c:pt idx="4288">
                        <c:v>96.403130000000004</c:v>
                      </c:pt>
                      <c:pt idx="4289">
                        <c:v>96.407780000000002</c:v>
                      </c:pt>
                      <c:pt idx="4290">
                        <c:v>96.412430000000001</c:v>
                      </c:pt>
                      <c:pt idx="4291">
                        <c:v>96.417079999999999</c:v>
                      </c:pt>
                      <c:pt idx="4292">
                        <c:v>96.42174</c:v>
                      </c:pt>
                      <c:pt idx="4293">
                        <c:v>96.426400000000001</c:v>
                      </c:pt>
                      <c:pt idx="4294">
                        <c:v>96.431060000000002</c:v>
                      </c:pt>
                      <c:pt idx="4295">
                        <c:v>96.435720000000003</c:v>
                      </c:pt>
                      <c:pt idx="4296">
                        <c:v>96.440389999999994</c:v>
                      </c:pt>
                      <c:pt idx="4297">
                        <c:v>96.445059999999998</c:v>
                      </c:pt>
                      <c:pt idx="4298">
                        <c:v>96.449730000000002</c:v>
                      </c:pt>
                      <c:pt idx="4299">
                        <c:v>96.454400000000007</c:v>
                      </c:pt>
                      <c:pt idx="4300">
                        <c:v>96.45908</c:v>
                      </c:pt>
                      <c:pt idx="4301">
                        <c:v>96.463759999999994</c:v>
                      </c:pt>
                      <c:pt idx="4302">
                        <c:v>96.468440000000001</c:v>
                      </c:pt>
                      <c:pt idx="4303">
                        <c:v>96.473129999999998</c:v>
                      </c:pt>
                      <c:pt idx="4304">
                        <c:v>96.477819999999994</c:v>
                      </c:pt>
                      <c:pt idx="4305">
                        <c:v>96.482510000000005</c:v>
                      </c:pt>
                      <c:pt idx="4306">
                        <c:v>96.487200000000001</c:v>
                      </c:pt>
                      <c:pt idx="4307">
                        <c:v>96.491900000000001</c:v>
                      </c:pt>
                      <c:pt idx="4308">
                        <c:v>96.496600000000001</c:v>
                      </c:pt>
                      <c:pt idx="4309">
                        <c:v>96.501300000000001</c:v>
                      </c:pt>
                      <c:pt idx="4310">
                        <c:v>96.506010000000003</c:v>
                      </c:pt>
                      <c:pt idx="4311">
                        <c:v>96.510720000000006</c:v>
                      </c:pt>
                      <c:pt idx="4312">
                        <c:v>96.515429999999995</c:v>
                      </c:pt>
                      <c:pt idx="4313">
                        <c:v>96.520150000000001</c:v>
                      </c:pt>
                      <c:pt idx="4314">
                        <c:v>96.524870000000007</c:v>
                      </c:pt>
                      <c:pt idx="4315">
                        <c:v>96.529589999999999</c:v>
                      </c:pt>
                      <c:pt idx="4316">
                        <c:v>96.534310000000005</c:v>
                      </c:pt>
                      <c:pt idx="4317">
                        <c:v>96.53904</c:v>
                      </c:pt>
                      <c:pt idx="4318">
                        <c:v>96.543769999999995</c:v>
                      </c:pt>
                      <c:pt idx="4319">
                        <c:v>96.548509999999993</c:v>
                      </c:pt>
                      <c:pt idx="4320">
                        <c:v>96.553250000000006</c:v>
                      </c:pt>
                      <c:pt idx="4321">
                        <c:v>96.557990000000004</c:v>
                      </c:pt>
                      <c:pt idx="4322">
                        <c:v>96.562730000000002</c:v>
                      </c:pt>
                      <c:pt idx="4323">
                        <c:v>96.567480000000003</c:v>
                      </c:pt>
                      <c:pt idx="4324">
                        <c:v>96.572230000000005</c:v>
                      </c:pt>
                      <c:pt idx="4325">
                        <c:v>96.576989999999995</c:v>
                      </c:pt>
                      <c:pt idx="4326">
                        <c:v>96.58175</c:v>
                      </c:pt>
                      <c:pt idx="4327">
                        <c:v>96.586510000000004</c:v>
                      </c:pt>
                      <c:pt idx="4328">
                        <c:v>96.591269999999994</c:v>
                      </c:pt>
                      <c:pt idx="4329">
                        <c:v>96.596040000000002</c:v>
                      </c:pt>
                      <c:pt idx="4330">
                        <c:v>96.600819999999999</c:v>
                      </c:pt>
                      <c:pt idx="4331">
                        <c:v>96.605590000000007</c:v>
                      </c:pt>
                      <c:pt idx="4332">
                        <c:v>96.610370000000003</c:v>
                      </c:pt>
                      <c:pt idx="4333">
                        <c:v>96.615160000000003</c:v>
                      </c:pt>
                      <c:pt idx="4334">
                        <c:v>96.61994</c:v>
                      </c:pt>
                      <c:pt idx="4335">
                        <c:v>96.62473</c:v>
                      </c:pt>
                      <c:pt idx="4336">
                        <c:v>96.629530000000003</c:v>
                      </c:pt>
                      <c:pt idx="4337">
                        <c:v>96.634330000000006</c:v>
                      </c:pt>
                      <c:pt idx="4338">
                        <c:v>96.639129999999994</c:v>
                      </c:pt>
                      <c:pt idx="4339">
                        <c:v>96.643929999999997</c:v>
                      </c:pt>
                      <c:pt idx="4340">
                        <c:v>96.648740000000004</c:v>
                      </c:pt>
                      <c:pt idx="4341">
                        <c:v>96.653559999999999</c:v>
                      </c:pt>
                      <c:pt idx="4342">
                        <c:v>96.658370000000005</c:v>
                      </c:pt>
                      <c:pt idx="4343">
                        <c:v>96.66319</c:v>
                      </c:pt>
                      <c:pt idx="4344">
                        <c:v>96.668019999999999</c:v>
                      </c:pt>
                      <c:pt idx="4345">
                        <c:v>96.672849999999997</c:v>
                      </c:pt>
                      <c:pt idx="4346">
                        <c:v>96.677679999999995</c:v>
                      </c:pt>
                      <c:pt idx="4347">
                        <c:v>96.682519999999997</c:v>
                      </c:pt>
                      <c:pt idx="4348">
                        <c:v>96.687359999999998</c:v>
                      </c:pt>
                      <c:pt idx="4349">
                        <c:v>96.6922</c:v>
                      </c:pt>
                      <c:pt idx="4350">
                        <c:v>96.697050000000004</c:v>
                      </c:pt>
                      <c:pt idx="4351">
                        <c:v>96.701899999999995</c:v>
                      </c:pt>
                      <c:pt idx="4352">
                        <c:v>96.706760000000003</c:v>
                      </c:pt>
                      <c:pt idx="4353">
                        <c:v>96.711619999999996</c:v>
                      </c:pt>
                      <c:pt idx="4354">
                        <c:v>96.716480000000004</c:v>
                      </c:pt>
                      <c:pt idx="4355">
                        <c:v>96.721350000000001</c:v>
                      </c:pt>
                      <c:pt idx="4356">
                        <c:v>96.726219999999998</c:v>
                      </c:pt>
                      <c:pt idx="4357">
                        <c:v>96.731099999999998</c:v>
                      </c:pt>
                      <c:pt idx="4358">
                        <c:v>96.735979999999998</c:v>
                      </c:pt>
                      <c:pt idx="4359">
                        <c:v>96.740870000000001</c:v>
                      </c:pt>
                      <c:pt idx="4360">
                        <c:v>96.745760000000004</c:v>
                      </c:pt>
                      <c:pt idx="4361">
                        <c:v>96.750649999999993</c:v>
                      </c:pt>
                      <c:pt idx="4362">
                        <c:v>96.755549999999999</c:v>
                      </c:pt>
                      <c:pt idx="4363">
                        <c:v>96.760450000000006</c:v>
                      </c:pt>
                      <c:pt idx="4364">
                        <c:v>96.765349999999998</c:v>
                      </c:pt>
                      <c:pt idx="4365">
                        <c:v>96.770259999999993</c:v>
                      </c:pt>
                      <c:pt idx="4366">
                        <c:v>96.775180000000006</c:v>
                      </c:pt>
                      <c:pt idx="4367">
                        <c:v>96.780100000000004</c:v>
                      </c:pt>
                      <c:pt idx="4368">
                        <c:v>96.785020000000003</c:v>
                      </c:pt>
                      <c:pt idx="4369">
                        <c:v>96.789950000000005</c:v>
                      </c:pt>
                      <c:pt idx="4370">
                        <c:v>96.794880000000006</c:v>
                      </c:pt>
                      <c:pt idx="4371">
                        <c:v>96.799819999999997</c:v>
                      </c:pt>
                      <c:pt idx="4372">
                        <c:v>96.804760000000002</c:v>
                      </c:pt>
                      <c:pt idx="4373">
                        <c:v>96.809700000000007</c:v>
                      </c:pt>
                      <c:pt idx="4374">
                        <c:v>96.81465</c:v>
                      </c:pt>
                      <c:pt idx="4375">
                        <c:v>96.819599999999994</c:v>
                      </c:pt>
                      <c:pt idx="4376">
                        <c:v>96.824560000000005</c:v>
                      </c:pt>
                      <c:pt idx="4377">
                        <c:v>96.829520000000002</c:v>
                      </c:pt>
                      <c:pt idx="4378">
                        <c:v>96.834490000000002</c:v>
                      </c:pt>
                      <c:pt idx="4379">
                        <c:v>96.839460000000003</c:v>
                      </c:pt>
                      <c:pt idx="4380">
                        <c:v>96.844440000000006</c:v>
                      </c:pt>
                      <c:pt idx="4381">
                        <c:v>96.849419999999995</c:v>
                      </c:pt>
                      <c:pt idx="4382">
                        <c:v>96.854399999999998</c:v>
                      </c:pt>
                      <c:pt idx="4383">
                        <c:v>96.859390000000005</c:v>
                      </c:pt>
                      <c:pt idx="4384">
                        <c:v>96.864379999999997</c:v>
                      </c:pt>
                      <c:pt idx="4385">
                        <c:v>96.869380000000007</c:v>
                      </c:pt>
                      <c:pt idx="4386">
                        <c:v>96.874380000000002</c:v>
                      </c:pt>
                      <c:pt idx="4387">
                        <c:v>96.879390000000001</c:v>
                      </c:pt>
                      <c:pt idx="4388">
                        <c:v>96.884399999999999</c:v>
                      </c:pt>
                      <c:pt idx="4389">
                        <c:v>96.889420000000001</c:v>
                      </c:pt>
                      <c:pt idx="4390">
                        <c:v>96.894440000000003</c:v>
                      </c:pt>
                      <c:pt idx="4391">
                        <c:v>96.899460000000005</c:v>
                      </c:pt>
                      <c:pt idx="4392">
                        <c:v>96.904489999999996</c:v>
                      </c:pt>
                      <c:pt idx="4393">
                        <c:v>96.909520000000001</c:v>
                      </c:pt>
                      <c:pt idx="4394">
                        <c:v>96.914559999999994</c:v>
                      </c:pt>
                      <c:pt idx="4395">
                        <c:v>96.919600000000003</c:v>
                      </c:pt>
                      <c:pt idx="4396">
                        <c:v>96.92465</c:v>
                      </c:pt>
                      <c:pt idx="4397">
                        <c:v>96.929699999999997</c:v>
                      </c:pt>
                      <c:pt idx="4398">
                        <c:v>96.934759999999997</c:v>
                      </c:pt>
                      <c:pt idx="4399">
                        <c:v>96.939819999999997</c:v>
                      </c:pt>
                      <c:pt idx="4400">
                        <c:v>96.944890000000001</c:v>
                      </c:pt>
                      <c:pt idx="4401">
                        <c:v>96.949960000000004</c:v>
                      </c:pt>
                      <c:pt idx="4402">
                        <c:v>96.955029999999994</c:v>
                      </c:pt>
                      <c:pt idx="4403">
                        <c:v>96.96011</c:v>
                      </c:pt>
                      <c:pt idx="4404">
                        <c:v>96.965190000000007</c:v>
                      </c:pt>
                      <c:pt idx="4405">
                        <c:v>96.970280000000002</c:v>
                      </c:pt>
                      <c:pt idx="4406">
                        <c:v>96.975380000000001</c:v>
                      </c:pt>
                      <c:pt idx="4407">
                        <c:v>96.980469999999997</c:v>
                      </c:pt>
                      <c:pt idx="4408">
                        <c:v>96.985569999999996</c:v>
                      </c:pt>
                      <c:pt idx="4409">
                        <c:v>96.990679999999998</c:v>
                      </c:pt>
                      <c:pt idx="4410">
                        <c:v>96.99579</c:v>
                      </c:pt>
                      <c:pt idx="4411">
                        <c:v>97.000910000000005</c:v>
                      </c:pt>
                      <c:pt idx="4412">
                        <c:v>97.006029999999996</c:v>
                      </c:pt>
                      <c:pt idx="4413">
                        <c:v>97.011150000000001</c:v>
                      </c:pt>
                      <c:pt idx="4414">
                        <c:v>97.016279999999995</c:v>
                      </c:pt>
                      <c:pt idx="4415">
                        <c:v>97.021410000000003</c:v>
                      </c:pt>
                      <c:pt idx="4416">
                        <c:v>97.02655</c:v>
                      </c:pt>
                      <c:pt idx="4417">
                        <c:v>97.031689999999998</c:v>
                      </c:pt>
                      <c:pt idx="4418">
                        <c:v>97.036839999999998</c:v>
                      </c:pt>
                      <c:pt idx="4419">
                        <c:v>97.041989999999998</c:v>
                      </c:pt>
                      <c:pt idx="4420">
                        <c:v>97.047150000000002</c:v>
                      </c:pt>
                      <c:pt idx="4421">
                        <c:v>97.052300000000002</c:v>
                      </c:pt>
                      <c:pt idx="4422">
                        <c:v>97.057469999999995</c:v>
                      </c:pt>
                      <c:pt idx="4423">
                        <c:v>97.062640000000002</c:v>
                      </c:pt>
                      <c:pt idx="4424">
                        <c:v>97.067809999999994</c:v>
                      </c:pt>
                      <c:pt idx="4425">
                        <c:v>97.072990000000004</c:v>
                      </c:pt>
                      <c:pt idx="4426">
                        <c:v>97.07817</c:v>
                      </c:pt>
                      <c:pt idx="4427">
                        <c:v>97.083349999999996</c:v>
                      </c:pt>
                      <c:pt idx="4428">
                        <c:v>97.088539999999995</c:v>
                      </c:pt>
                      <c:pt idx="4429">
                        <c:v>97.093739999999997</c:v>
                      </c:pt>
                      <c:pt idx="4430">
                        <c:v>97.098939999999999</c:v>
                      </c:pt>
                      <c:pt idx="4431">
                        <c:v>97.104140000000001</c:v>
                      </c:pt>
                      <c:pt idx="4432">
                        <c:v>97.109350000000006</c:v>
                      </c:pt>
                      <c:pt idx="4433">
                        <c:v>97.114559999999997</c:v>
                      </c:pt>
                      <c:pt idx="4434">
                        <c:v>97.119770000000003</c:v>
                      </c:pt>
                      <c:pt idx="4435">
                        <c:v>97.124989999999997</c:v>
                      </c:pt>
                      <c:pt idx="4436">
                        <c:v>97.130210000000005</c:v>
                      </c:pt>
                      <c:pt idx="4437">
                        <c:v>97.135440000000003</c:v>
                      </c:pt>
                      <c:pt idx="4438">
                        <c:v>97.14067</c:v>
                      </c:pt>
                      <c:pt idx="4439">
                        <c:v>97.145910000000001</c:v>
                      </c:pt>
                      <c:pt idx="4440">
                        <c:v>97.151150000000001</c:v>
                      </c:pt>
                      <c:pt idx="4441">
                        <c:v>97.156390000000002</c:v>
                      </c:pt>
                      <c:pt idx="4442">
                        <c:v>97.161640000000006</c:v>
                      </c:pt>
                      <c:pt idx="4443">
                        <c:v>97.166889999999995</c:v>
                      </c:pt>
                      <c:pt idx="4444">
                        <c:v>97.172139999999999</c:v>
                      </c:pt>
                      <c:pt idx="4445">
                        <c:v>97.177400000000006</c:v>
                      </c:pt>
                      <c:pt idx="4446">
                        <c:v>97.182659999999998</c:v>
                      </c:pt>
                      <c:pt idx="4447">
                        <c:v>97.187929999999994</c:v>
                      </c:pt>
                      <c:pt idx="4448">
                        <c:v>97.193200000000004</c:v>
                      </c:pt>
                      <c:pt idx="4449">
                        <c:v>97.19847</c:v>
                      </c:pt>
                      <c:pt idx="4450">
                        <c:v>97.203749999999999</c:v>
                      </c:pt>
                      <c:pt idx="4451">
                        <c:v>97.209029999999998</c:v>
                      </c:pt>
                      <c:pt idx="4452">
                        <c:v>97.214309999999998</c:v>
                      </c:pt>
                      <c:pt idx="4453">
                        <c:v>97.2196</c:v>
                      </c:pt>
                      <c:pt idx="4454">
                        <c:v>97.224890000000002</c:v>
                      </c:pt>
                      <c:pt idx="4455">
                        <c:v>97.230180000000004</c:v>
                      </c:pt>
                      <c:pt idx="4456">
                        <c:v>97.235479999999995</c:v>
                      </c:pt>
                      <c:pt idx="4457">
                        <c:v>97.240780000000001</c:v>
                      </c:pt>
                      <c:pt idx="4458">
                        <c:v>97.246080000000006</c:v>
                      </c:pt>
                      <c:pt idx="4459">
                        <c:v>97.251390000000001</c:v>
                      </c:pt>
                      <c:pt idx="4460">
                        <c:v>97.256699999999995</c:v>
                      </c:pt>
                      <c:pt idx="4461">
                        <c:v>97.262010000000004</c:v>
                      </c:pt>
                      <c:pt idx="4462">
                        <c:v>97.267319999999998</c:v>
                      </c:pt>
                      <c:pt idx="4463">
                        <c:v>97.272639999999996</c:v>
                      </c:pt>
                      <c:pt idx="4464">
                        <c:v>97.277959999999993</c:v>
                      </c:pt>
                      <c:pt idx="4465">
                        <c:v>97.283280000000005</c:v>
                      </c:pt>
                      <c:pt idx="4466">
                        <c:v>97.288610000000006</c:v>
                      </c:pt>
                      <c:pt idx="4467">
                        <c:v>97.293940000000006</c:v>
                      </c:pt>
                      <c:pt idx="4468">
                        <c:v>97.299270000000007</c:v>
                      </c:pt>
                      <c:pt idx="4469">
                        <c:v>97.304599999999994</c:v>
                      </c:pt>
                      <c:pt idx="4470">
                        <c:v>97.309939999999997</c:v>
                      </c:pt>
                      <c:pt idx="4471">
                        <c:v>97.315269999999998</c:v>
                      </c:pt>
                      <c:pt idx="4472">
                        <c:v>97.320610000000002</c:v>
                      </c:pt>
                      <c:pt idx="4473">
                        <c:v>97.325959999999995</c:v>
                      </c:pt>
                      <c:pt idx="4474">
                        <c:v>97.331299999999999</c:v>
                      </c:pt>
                      <c:pt idx="4475">
                        <c:v>97.336640000000003</c:v>
                      </c:pt>
                      <c:pt idx="4476">
                        <c:v>97.341989999999996</c:v>
                      </c:pt>
                      <c:pt idx="4477">
                        <c:v>97.347340000000003</c:v>
                      </c:pt>
                      <c:pt idx="4478">
                        <c:v>97.352689999999996</c:v>
                      </c:pt>
                      <c:pt idx="4479">
                        <c:v>97.358040000000003</c:v>
                      </c:pt>
                      <c:pt idx="4480">
                        <c:v>97.363399999999999</c:v>
                      </c:pt>
                      <c:pt idx="4481">
                        <c:v>97.368750000000006</c:v>
                      </c:pt>
                      <c:pt idx="4482">
                        <c:v>97.374110000000002</c:v>
                      </c:pt>
                      <c:pt idx="4483">
                        <c:v>97.379469999999998</c:v>
                      </c:pt>
                      <c:pt idx="4484">
                        <c:v>97.384820000000005</c:v>
                      </c:pt>
                      <c:pt idx="4485">
                        <c:v>97.390180000000001</c:v>
                      </c:pt>
                      <c:pt idx="4486">
                        <c:v>97.395539999999997</c:v>
                      </c:pt>
                      <c:pt idx="4487">
                        <c:v>97.400899999999993</c:v>
                      </c:pt>
                      <c:pt idx="4488">
                        <c:v>97.406260000000003</c:v>
                      </c:pt>
                      <c:pt idx="4489">
                        <c:v>97.411619999999999</c:v>
                      </c:pt>
                      <c:pt idx="4490">
                        <c:v>97.416989999999998</c:v>
                      </c:pt>
                      <c:pt idx="4491">
                        <c:v>97.422349999999994</c:v>
                      </c:pt>
                      <c:pt idx="4492">
                        <c:v>97.427710000000005</c:v>
                      </c:pt>
                      <c:pt idx="4493">
                        <c:v>97.433070000000001</c:v>
                      </c:pt>
                      <c:pt idx="4494">
                        <c:v>97.438429999999997</c:v>
                      </c:pt>
                      <c:pt idx="4495">
                        <c:v>97.443790000000007</c:v>
                      </c:pt>
                      <c:pt idx="4496">
                        <c:v>97.449150000000003</c:v>
                      </c:pt>
                      <c:pt idx="4497">
                        <c:v>97.454509999999999</c:v>
                      </c:pt>
                      <c:pt idx="4498">
                        <c:v>97.459869999999995</c:v>
                      </c:pt>
                      <c:pt idx="4499">
                        <c:v>97.465230000000005</c:v>
                      </c:pt>
                      <c:pt idx="4500">
                        <c:v>97.470590000000001</c:v>
                      </c:pt>
                      <c:pt idx="4501">
                        <c:v>97.475939999999994</c:v>
                      </c:pt>
                      <c:pt idx="4502">
                        <c:v>97.481300000000005</c:v>
                      </c:pt>
                      <c:pt idx="4503">
                        <c:v>97.486649999999997</c:v>
                      </c:pt>
                      <c:pt idx="4504">
                        <c:v>97.492000000000004</c:v>
                      </c:pt>
                      <c:pt idx="4505">
                        <c:v>97.497349999999997</c:v>
                      </c:pt>
                      <c:pt idx="4506">
                        <c:v>97.502700000000004</c:v>
                      </c:pt>
                      <c:pt idx="4507">
                        <c:v>97.508049999999997</c:v>
                      </c:pt>
                      <c:pt idx="4508">
                        <c:v>97.513400000000004</c:v>
                      </c:pt>
                      <c:pt idx="4509">
                        <c:v>97.518739999999994</c:v>
                      </c:pt>
                      <c:pt idx="4510">
                        <c:v>97.524090000000001</c:v>
                      </c:pt>
                      <c:pt idx="4511">
                        <c:v>97.529430000000005</c:v>
                      </c:pt>
                      <c:pt idx="4512">
                        <c:v>97.534769999999995</c:v>
                      </c:pt>
                      <c:pt idx="4513">
                        <c:v>97.540120000000002</c:v>
                      </c:pt>
                      <c:pt idx="4514">
                        <c:v>97.545450000000002</c:v>
                      </c:pt>
                      <c:pt idx="4515">
                        <c:v>97.550790000000006</c:v>
                      </c:pt>
                      <c:pt idx="4516">
                        <c:v>97.556129999999996</c:v>
                      </c:pt>
                      <c:pt idx="4517">
                        <c:v>97.56147</c:v>
                      </c:pt>
                      <c:pt idx="4518">
                        <c:v>97.566800000000001</c:v>
                      </c:pt>
                      <c:pt idx="4519">
                        <c:v>97.572130000000001</c:v>
                      </c:pt>
                      <c:pt idx="4520">
                        <c:v>97.577460000000002</c:v>
                      </c:pt>
                      <c:pt idx="4521">
                        <c:v>97.582800000000006</c:v>
                      </c:pt>
                      <c:pt idx="4522">
                        <c:v>97.588120000000004</c:v>
                      </c:pt>
                      <c:pt idx="4523">
                        <c:v>97.593450000000004</c:v>
                      </c:pt>
                      <c:pt idx="4524">
                        <c:v>97.598780000000005</c:v>
                      </c:pt>
                      <c:pt idx="4525">
                        <c:v>97.604110000000006</c:v>
                      </c:pt>
                      <c:pt idx="4526">
                        <c:v>97.609430000000003</c:v>
                      </c:pt>
                      <c:pt idx="4527">
                        <c:v>97.614750000000001</c:v>
                      </c:pt>
                      <c:pt idx="4528">
                        <c:v>97.620080000000002</c:v>
                      </c:pt>
                      <c:pt idx="4529">
                        <c:v>97.625399999999999</c:v>
                      </c:pt>
                      <c:pt idx="4530">
                        <c:v>97.630719999999997</c:v>
                      </c:pt>
                      <c:pt idx="4531">
                        <c:v>97.636030000000005</c:v>
                      </c:pt>
                      <c:pt idx="4532">
                        <c:v>97.641350000000003</c:v>
                      </c:pt>
                      <c:pt idx="4533">
                        <c:v>97.64667</c:v>
                      </c:pt>
                      <c:pt idx="4534">
                        <c:v>97.651979999999995</c:v>
                      </c:pt>
                      <c:pt idx="4535">
                        <c:v>97.657290000000003</c:v>
                      </c:pt>
                      <c:pt idx="4536">
                        <c:v>97.662610000000001</c:v>
                      </c:pt>
                      <c:pt idx="4537">
                        <c:v>97.667919999999995</c:v>
                      </c:pt>
                      <c:pt idx="4538">
                        <c:v>97.673230000000004</c:v>
                      </c:pt>
                      <c:pt idx="4539">
                        <c:v>97.678529999999995</c:v>
                      </c:pt>
                      <c:pt idx="4540">
                        <c:v>97.683840000000004</c:v>
                      </c:pt>
                      <c:pt idx="4541">
                        <c:v>97.689149999999998</c:v>
                      </c:pt>
                      <c:pt idx="4542">
                        <c:v>97.694450000000003</c:v>
                      </c:pt>
                      <c:pt idx="4543">
                        <c:v>97.699749999999995</c:v>
                      </c:pt>
                      <c:pt idx="4544">
                        <c:v>97.705060000000003</c:v>
                      </c:pt>
                      <c:pt idx="4545">
                        <c:v>97.710359999999994</c:v>
                      </c:pt>
                      <c:pt idx="4546">
                        <c:v>97.71566</c:v>
                      </c:pt>
                      <c:pt idx="4547">
                        <c:v>97.720950000000002</c:v>
                      </c:pt>
                      <c:pt idx="4548">
                        <c:v>97.726249999999993</c:v>
                      </c:pt>
                      <c:pt idx="4549">
                        <c:v>97.731549999999999</c:v>
                      </c:pt>
                      <c:pt idx="4550">
                        <c:v>97.736840000000001</c:v>
                      </c:pt>
                      <c:pt idx="4551">
                        <c:v>97.742140000000006</c:v>
                      </c:pt>
                      <c:pt idx="4552">
                        <c:v>97.747429999999994</c:v>
                      </c:pt>
                      <c:pt idx="4553">
                        <c:v>97.752719999999997</c:v>
                      </c:pt>
                      <c:pt idx="4554">
                        <c:v>97.758009999999999</c:v>
                      </c:pt>
                      <c:pt idx="4555">
                        <c:v>97.763300000000001</c:v>
                      </c:pt>
                      <c:pt idx="4556">
                        <c:v>97.76858</c:v>
                      </c:pt>
                      <c:pt idx="4557">
                        <c:v>97.773870000000002</c:v>
                      </c:pt>
                      <c:pt idx="4558">
                        <c:v>97.779150000000001</c:v>
                      </c:pt>
                      <c:pt idx="4559">
                        <c:v>97.784440000000004</c:v>
                      </c:pt>
                      <c:pt idx="4560">
                        <c:v>97.789720000000003</c:v>
                      </c:pt>
                      <c:pt idx="4561">
                        <c:v>97.795000000000002</c:v>
                      </c:pt>
                      <c:pt idx="4562">
                        <c:v>97.800280000000001</c:v>
                      </c:pt>
                      <c:pt idx="4563">
                        <c:v>97.80556</c:v>
                      </c:pt>
                      <c:pt idx="4564">
                        <c:v>97.810839999999999</c:v>
                      </c:pt>
                      <c:pt idx="4565">
                        <c:v>97.816109999999995</c:v>
                      </c:pt>
                      <c:pt idx="4566">
                        <c:v>97.821389999999994</c:v>
                      </c:pt>
                      <c:pt idx="4567">
                        <c:v>97.826660000000004</c:v>
                      </c:pt>
                      <c:pt idx="4568">
                        <c:v>97.83193</c:v>
                      </c:pt>
                      <c:pt idx="4569">
                        <c:v>97.837199999999996</c:v>
                      </c:pt>
                      <c:pt idx="4570">
                        <c:v>97.842470000000006</c:v>
                      </c:pt>
                      <c:pt idx="4571">
                        <c:v>97.847740000000002</c:v>
                      </c:pt>
                      <c:pt idx="4572">
                        <c:v>97.853009999999998</c:v>
                      </c:pt>
                      <c:pt idx="4573">
                        <c:v>97.858279999999993</c:v>
                      </c:pt>
                      <c:pt idx="4574">
                        <c:v>97.86354</c:v>
                      </c:pt>
                      <c:pt idx="4575">
                        <c:v>97.868799999999993</c:v>
                      </c:pt>
                      <c:pt idx="4576">
                        <c:v>97.874070000000003</c:v>
                      </c:pt>
                      <c:pt idx="4577">
                        <c:v>97.879329999999996</c:v>
                      </c:pt>
                      <c:pt idx="4578">
                        <c:v>97.884590000000003</c:v>
                      </c:pt>
                      <c:pt idx="4579">
                        <c:v>97.889849999999996</c:v>
                      </c:pt>
                      <c:pt idx="4580">
                        <c:v>97.895099999999999</c:v>
                      </c:pt>
                      <c:pt idx="4581">
                        <c:v>97.900360000000006</c:v>
                      </c:pt>
                      <c:pt idx="4582">
                        <c:v>97.905619999999999</c:v>
                      </c:pt>
                      <c:pt idx="4583">
                        <c:v>97.910870000000003</c:v>
                      </c:pt>
                      <c:pt idx="4584">
                        <c:v>97.916120000000006</c:v>
                      </c:pt>
                      <c:pt idx="4585">
                        <c:v>97.921369999999996</c:v>
                      </c:pt>
                      <c:pt idx="4586">
                        <c:v>97.92662</c:v>
                      </c:pt>
                      <c:pt idx="4587">
                        <c:v>97.931870000000004</c:v>
                      </c:pt>
                      <c:pt idx="4588">
                        <c:v>97.937119999999993</c:v>
                      </c:pt>
                      <c:pt idx="4589">
                        <c:v>97.942369999999997</c:v>
                      </c:pt>
                      <c:pt idx="4590">
                        <c:v>97.947609999999997</c:v>
                      </c:pt>
                      <c:pt idx="4591">
                        <c:v>97.952860000000001</c:v>
                      </c:pt>
                      <c:pt idx="4592">
                        <c:v>97.958100000000002</c:v>
                      </c:pt>
                      <c:pt idx="4593">
                        <c:v>97.963340000000002</c:v>
                      </c:pt>
                      <c:pt idx="4594">
                        <c:v>97.968580000000003</c:v>
                      </c:pt>
                      <c:pt idx="4595">
                        <c:v>97.973820000000003</c:v>
                      </c:pt>
                      <c:pt idx="4596">
                        <c:v>97.979060000000004</c:v>
                      </c:pt>
                      <c:pt idx="4597">
                        <c:v>97.984300000000005</c:v>
                      </c:pt>
                      <c:pt idx="4598">
                        <c:v>97.989530000000002</c:v>
                      </c:pt>
                      <c:pt idx="4599">
                        <c:v>97.994770000000003</c:v>
                      </c:pt>
                      <c:pt idx="4600">
                        <c:v>98</c:v>
                      </c:pt>
                      <c:pt idx="4601">
                        <c:v>98.005229999999997</c:v>
                      </c:pt>
                      <c:pt idx="4602">
                        <c:v>98.010459999999995</c:v>
                      </c:pt>
                      <c:pt idx="4603">
                        <c:v>98.015690000000006</c:v>
                      </c:pt>
                      <c:pt idx="4604">
                        <c:v>98.020920000000004</c:v>
                      </c:pt>
                      <c:pt idx="4605">
                        <c:v>98.026150000000001</c:v>
                      </c:pt>
                      <c:pt idx="4606">
                        <c:v>98.031369999999995</c:v>
                      </c:pt>
                      <c:pt idx="4607">
                        <c:v>98.036600000000007</c:v>
                      </c:pt>
                      <c:pt idx="4608">
                        <c:v>98.041820000000001</c:v>
                      </c:pt>
                      <c:pt idx="4609">
                        <c:v>98.047039999999996</c:v>
                      </c:pt>
                      <c:pt idx="4610">
                        <c:v>98.052260000000004</c:v>
                      </c:pt>
                      <c:pt idx="4611">
                        <c:v>98.057479999999998</c:v>
                      </c:pt>
                      <c:pt idx="4612">
                        <c:v>98.062700000000007</c:v>
                      </c:pt>
                      <c:pt idx="4613">
                        <c:v>98.067920000000001</c:v>
                      </c:pt>
                      <c:pt idx="4614">
                        <c:v>98.073139999999995</c:v>
                      </c:pt>
                      <c:pt idx="4615">
                        <c:v>98.07835</c:v>
                      </c:pt>
                      <c:pt idx="4616">
                        <c:v>98.083569999999995</c:v>
                      </c:pt>
                      <c:pt idx="4617">
                        <c:v>98.08878</c:v>
                      </c:pt>
                      <c:pt idx="4618">
                        <c:v>98.093990000000005</c:v>
                      </c:pt>
                      <c:pt idx="4619">
                        <c:v>98.099199999999996</c:v>
                      </c:pt>
                      <c:pt idx="4620">
                        <c:v>98.104410000000001</c:v>
                      </c:pt>
                      <c:pt idx="4621">
                        <c:v>98.109620000000007</c:v>
                      </c:pt>
                      <c:pt idx="4622">
                        <c:v>98.114819999999995</c:v>
                      </c:pt>
                      <c:pt idx="4623">
                        <c:v>98.12003</c:v>
                      </c:pt>
                      <c:pt idx="4624">
                        <c:v>98.125230000000002</c:v>
                      </c:pt>
                      <c:pt idx="4625">
                        <c:v>98.130430000000004</c:v>
                      </c:pt>
                      <c:pt idx="4626">
                        <c:v>98.135639999999995</c:v>
                      </c:pt>
                      <c:pt idx="4627">
                        <c:v>98.140839999999997</c:v>
                      </c:pt>
                      <c:pt idx="4628">
                        <c:v>98.146039999999999</c:v>
                      </c:pt>
                      <c:pt idx="4629">
                        <c:v>98.151229999999998</c:v>
                      </c:pt>
                      <c:pt idx="4630">
                        <c:v>98.15643</c:v>
                      </c:pt>
                      <c:pt idx="4631">
                        <c:v>98.161630000000002</c:v>
                      </c:pt>
                      <c:pt idx="4632">
                        <c:v>98.166820000000001</c:v>
                      </c:pt>
                      <c:pt idx="4633">
                        <c:v>98.17201</c:v>
                      </c:pt>
                      <c:pt idx="4634">
                        <c:v>98.177210000000002</c:v>
                      </c:pt>
                      <c:pt idx="4635">
                        <c:v>98.182400000000001</c:v>
                      </c:pt>
                      <c:pt idx="4636">
                        <c:v>98.18759</c:v>
                      </c:pt>
                      <c:pt idx="4637">
                        <c:v>98.192779999999999</c:v>
                      </c:pt>
                      <c:pt idx="4638">
                        <c:v>98.197959999999995</c:v>
                      </c:pt>
                      <c:pt idx="4639">
                        <c:v>98.203149999999994</c:v>
                      </c:pt>
                      <c:pt idx="4640">
                        <c:v>98.208330000000004</c:v>
                      </c:pt>
                      <c:pt idx="4641">
                        <c:v>98.213520000000003</c:v>
                      </c:pt>
                      <c:pt idx="4642">
                        <c:v>98.218699999999998</c:v>
                      </c:pt>
                      <c:pt idx="4643">
                        <c:v>98.223879999999994</c:v>
                      </c:pt>
                      <c:pt idx="4644">
                        <c:v>98.229060000000004</c:v>
                      </c:pt>
                      <c:pt idx="4645">
                        <c:v>98.23424</c:v>
                      </c:pt>
                      <c:pt idx="4646">
                        <c:v>98.239419999999996</c:v>
                      </c:pt>
                      <c:pt idx="4647">
                        <c:v>98.244590000000002</c:v>
                      </c:pt>
                      <c:pt idx="4648">
                        <c:v>98.249769999999998</c:v>
                      </c:pt>
                      <c:pt idx="4649">
                        <c:v>98.254940000000005</c:v>
                      </c:pt>
                      <c:pt idx="4650">
                        <c:v>98.260120000000001</c:v>
                      </c:pt>
                      <c:pt idx="4651">
                        <c:v>98.265289999999993</c:v>
                      </c:pt>
                      <c:pt idx="4652">
                        <c:v>98.27046</c:v>
                      </c:pt>
                      <c:pt idx="4653">
                        <c:v>98.275630000000007</c:v>
                      </c:pt>
                      <c:pt idx="4654">
                        <c:v>98.280799999999999</c:v>
                      </c:pt>
                      <c:pt idx="4655">
                        <c:v>98.285960000000003</c:v>
                      </c:pt>
                      <c:pt idx="4656">
                        <c:v>98.291129999999995</c:v>
                      </c:pt>
                      <c:pt idx="4657">
                        <c:v>98.296289999999999</c:v>
                      </c:pt>
                      <c:pt idx="4658">
                        <c:v>98.301460000000006</c:v>
                      </c:pt>
                      <c:pt idx="4659">
                        <c:v>98.306619999999995</c:v>
                      </c:pt>
                      <c:pt idx="4660">
                        <c:v>98.311779999999999</c:v>
                      </c:pt>
                      <c:pt idx="4661">
                        <c:v>98.316940000000002</c:v>
                      </c:pt>
                      <c:pt idx="4662">
                        <c:v>98.322100000000006</c:v>
                      </c:pt>
                      <c:pt idx="4663">
                        <c:v>98.327250000000006</c:v>
                      </c:pt>
                      <c:pt idx="4664">
                        <c:v>98.332409999999996</c:v>
                      </c:pt>
                      <c:pt idx="4665">
                        <c:v>98.337559999999996</c:v>
                      </c:pt>
                      <c:pt idx="4666">
                        <c:v>98.34272</c:v>
                      </c:pt>
                      <c:pt idx="4667">
                        <c:v>98.34787</c:v>
                      </c:pt>
                      <c:pt idx="4668">
                        <c:v>98.353020000000001</c:v>
                      </c:pt>
                      <c:pt idx="4669">
                        <c:v>98.358170000000001</c:v>
                      </c:pt>
                      <c:pt idx="4670">
                        <c:v>98.363320000000002</c:v>
                      </c:pt>
                      <c:pt idx="4671">
                        <c:v>98.368470000000002</c:v>
                      </c:pt>
                      <c:pt idx="4672">
                        <c:v>98.373620000000003</c:v>
                      </c:pt>
                      <c:pt idx="4673">
                        <c:v>98.37876</c:v>
                      </c:pt>
                      <c:pt idx="4674">
                        <c:v>98.38391</c:v>
                      </c:pt>
                      <c:pt idx="4675">
                        <c:v>98.389049999999997</c:v>
                      </c:pt>
                      <c:pt idx="4676">
                        <c:v>98.394189999999995</c:v>
                      </c:pt>
                      <c:pt idx="4677">
                        <c:v>98.399330000000006</c:v>
                      </c:pt>
                      <c:pt idx="4678">
                        <c:v>98.404470000000003</c:v>
                      </c:pt>
                      <c:pt idx="4679">
                        <c:v>98.409610000000001</c:v>
                      </c:pt>
                      <c:pt idx="4680">
                        <c:v>98.414749999999998</c:v>
                      </c:pt>
                      <c:pt idx="4681">
                        <c:v>98.419880000000006</c:v>
                      </c:pt>
                      <c:pt idx="4682">
                        <c:v>98.425020000000004</c:v>
                      </c:pt>
                      <c:pt idx="4683">
                        <c:v>98.430149999999998</c:v>
                      </c:pt>
                      <c:pt idx="4684">
                        <c:v>98.435280000000006</c:v>
                      </c:pt>
                      <c:pt idx="4685">
                        <c:v>98.44041</c:v>
                      </c:pt>
                      <c:pt idx="4686">
                        <c:v>98.445539999999994</c:v>
                      </c:pt>
                      <c:pt idx="4687">
                        <c:v>98.450670000000002</c:v>
                      </c:pt>
                      <c:pt idx="4688">
                        <c:v>98.455799999999996</c:v>
                      </c:pt>
                      <c:pt idx="4689">
                        <c:v>98.460930000000005</c:v>
                      </c:pt>
                      <c:pt idx="4690">
                        <c:v>98.466049999999996</c:v>
                      </c:pt>
                      <c:pt idx="4691">
                        <c:v>98.471180000000004</c:v>
                      </c:pt>
                      <c:pt idx="4692">
                        <c:v>98.476299999999995</c:v>
                      </c:pt>
                      <c:pt idx="4693">
                        <c:v>98.48142</c:v>
                      </c:pt>
                      <c:pt idx="4694">
                        <c:v>98.486540000000005</c:v>
                      </c:pt>
                      <c:pt idx="4695">
                        <c:v>98.491659999999996</c:v>
                      </c:pt>
                      <c:pt idx="4696">
                        <c:v>98.496780000000001</c:v>
                      </c:pt>
                      <c:pt idx="4697">
                        <c:v>98.501900000000006</c:v>
                      </c:pt>
                      <c:pt idx="4698">
                        <c:v>98.507009999999994</c:v>
                      </c:pt>
                      <c:pt idx="4699">
                        <c:v>98.512129999999999</c:v>
                      </c:pt>
                      <c:pt idx="4700">
                        <c:v>98.517240000000001</c:v>
                      </c:pt>
                      <c:pt idx="4701">
                        <c:v>98.522350000000003</c:v>
                      </c:pt>
                      <c:pt idx="4702">
                        <c:v>98.527460000000005</c:v>
                      </c:pt>
                      <c:pt idx="4703">
                        <c:v>98.532570000000007</c:v>
                      </c:pt>
                      <c:pt idx="4704">
                        <c:v>98.537679999999995</c:v>
                      </c:pt>
                      <c:pt idx="4705">
                        <c:v>98.542789999999997</c:v>
                      </c:pt>
                      <c:pt idx="4706">
                        <c:v>98.547899999999998</c:v>
                      </c:pt>
                      <c:pt idx="4707">
                        <c:v>98.552999999999997</c:v>
                      </c:pt>
                      <c:pt idx="4708">
                        <c:v>98.558109999999999</c:v>
                      </c:pt>
                      <c:pt idx="4709">
                        <c:v>98.563209999999998</c:v>
                      </c:pt>
                      <c:pt idx="4710">
                        <c:v>98.568309999999997</c:v>
                      </c:pt>
                      <c:pt idx="4711">
                        <c:v>98.573409999999996</c:v>
                      </c:pt>
                      <c:pt idx="4712">
                        <c:v>98.578509999999994</c:v>
                      </c:pt>
                      <c:pt idx="4713">
                        <c:v>98.583609999999993</c:v>
                      </c:pt>
                      <c:pt idx="4714">
                        <c:v>98.588710000000006</c:v>
                      </c:pt>
                      <c:pt idx="4715">
                        <c:v>98.593800000000002</c:v>
                      </c:pt>
                      <c:pt idx="4716">
                        <c:v>98.5989</c:v>
                      </c:pt>
                      <c:pt idx="4717">
                        <c:v>98.603989999999996</c:v>
                      </c:pt>
                      <c:pt idx="4718">
                        <c:v>98.609080000000006</c:v>
                      </c:pt>
                      <c:pt idx="4719">
                        <c:v>98.614180000000005</c:v>
                      </c:pt>
                      <c:pt idx="4720">
                        <c:v>98.61927</c:v>
                      </c:pt>
                      <c:pt idx="4721">
                        <c:v>98.624359999999996</c:v>
                      </c:pt>
                      <c:pt idx="4722">
                        <c:v>98.629440000000002</c:v>
                      </c:pt>
                      <c:pt idx="4723">
                        <c:v>98.634529999999998</c:v>
                      </c:pt>
                      <c:pt idx="4724">
                        <c:v>98.639610000000005</c:v>
                      </c:pt>
                      <c:pt idx="4725">
                        <c:v>98.6447</c:v>
                      </c:pt>
                      <c:pt idx="4726">
                        <c:v>98.649780000000007</c:v>
                      </c:pt>
                      <c:pt idx="4727">
                        <c:v>98.654859999999999</c:v>
                      </c:pt>
                      <c:pt idx="4728">
                        <c:v>98.659949999999995</c:v>
                      </c:pt>
                      <c:pt idx="4729">
                        <c:v>98.665019999999998</c:v>
                      </c:pt>
                      <c:pt idx="4730">
                        <c:v>98.670100000000005</c:v>
                      </c:pt>
                      <c:pt idx="4731">
                        <c:v>98.675179999999997</c:v>
                      </c:pt>
                      <c:pt idx="4732">
                        <c:v>98.680260000000004</c:v>
                      </c:pt>
                      <c:pt idx="4733">
                        <c:v>98.685329999999993</c:v>
                      </c:pt>
                      <c:pt idx="4734">
                        <c:v>98.69041</c:v>
                      </c:pt>
                      <c:pt idx="4735">
                        <c:v>98.695480000000003</c:v>
                      </c:pt>
                      <c:pt idx="4736">
                        <c:v>98.700550000000007</c:v>
                      </c:pt>
                      <c:pt idx="4737">
                        <c:v>98.705619999999996</c:v>
                      </c:pt>
                      <c:pt idx="4738">
                        <c:v>98.71069</c:v>
                      </c:pt>
                      <c:pt idx="4739">
                        <c:v>98.715760000000003</c:v>
                      </c:pt>
                      <c:pt idx="4740">
                        <c:v>98.720820000000003</c:v>
                      </c:pt>
                      <c:pt idx="4741">
                        <c:v>98.725890000000007</c:v>
                      </c:pt>
                      <c:pt idx="4742">
                        <c:v>98.730950000000007</c:v>
                      </c:pt>
                      <c:pt idx="4743">
                        <c:v>98.736019999999996</c:v>
                      </c:pt>
                      <c:pt idx="4744">
                        <c:v>98.741079999999997</c:v>
                      </c:pt>
                      <c:pt idx="4745">
                        <c:v>98.746139999999997</c:v>
                      </c:pt>
                      <c:pt idx="4746">
                        <c:v>98.751199999999997</c:v>
                      </c:pt>
                      <c:pt idx="4747">
                        <c:v>98.756259999999997</c:v>
                      </c:pt>
                      <c:pt idx="4748">
                        <c:v>98.761319999999998</c:v>
                      </c:pt>
                      <c:pt idx="4749">
                        <c:v>98.766369999999995</c:v>
                      </c:pt>
                      <c:pt idx="4750">
                        <c:v>98.771429999999995</c:v>
                      </c:pt>
                      <c:pt idx="4751">
                        <c:v>98.776480000000006</c:v>
                      </c:pt>
                      <c:pt idx="4752">
                        <c:v>98.781540000000007</c:v>
                      </c:pt>
                      <c:pt idx="4753">
                        <c:v>98.786590000000004</c:v>
                      </c:pt>
                      <c:pt idx="4754">
                        <c:v>98.791640000000001</c:v>
                      </c:pt>
                      <c:pt idx="4755">
                        <c:v>98.796689999999998</c:v>
                      </c:pt>
                      <c:pt idx="4756">
                        <c:v>98.801739999999995</c:v>
                      </c:pt>
                      <c:pt idx="4757">
                        <c:v>98.806780000000003</c:v>
                      </c:pt>
                      <c:pt idx="4758">
                        <c:v>98.81183</c:v>
                      </c:pt>
                      <c:pt idx="4759">
                        <c:v>98.816869999999994</c:v>
                      </c:pt>
                      <c:pt idx="4760">
                        <c:v>98.821920000000006</c:v>
                      </c:pt>
                      <c:pt idx="4761">
                        <c:v>98.82696</c:v>
                      </c:pt>
                      <c:pt idx="4762">
                        <c:v>98.831999999999994</c:v>
                      </c:pt>
                      <c:pt idx="4763">
                        <c:v>98.837040000000002</c:v>
                      </c:pt>
                      <c:pt idx="4764">
                        <c:v>98.842079999999996</c:v>
                      </c:pt>
                      <c:pt idx="4765">
                        <c:v>98.847120000000004</c:v>
                      </c:pt>
                      <c:pt idx="4766">
                        <c:v>98.852159999999998</c:v>
                      </c:pt>
                      <c:pt idx="4767">
                        <c:v>98.857190000000003</c:v>
                      </c:pt>
                      <c:pt idx="4768">
                        <c:v>98.862229999999997</c:v>
                      </c:pt>
                      <c:pt idx="4769">
                        <c:v>98.867260000000002</c:v>
                      </c:pt>
                      <c:pt idx="4770">
                        <c:v>98.872290000000007</c:v>
                      </c:pt>
                      <c:pt idx="4771">
                        <c:v>98.877319999999997</c:v>
                      </c:pt>
                      <c:pt idx="4772">
                        <c:v>98.882350000000002</c:v>
                      </c:pt>
                      <c:pt idx="4773">
                        <c:v>98.887379999999993</c:v>
                      </c:pt>
                      <c:pt idx="4774">
                        <c:v>98.892409999999998</c:v>
                      </c:pt>
                      <c:pt idx="4775">
                        <c:v>98.897440000000003</c:v>
                      </c:pt>
                      <c:pt idx="4776">
                        <c:v>98.902460000000005</c:v>
                      </c:pt>
                      <c:pt idx="4777">
                        <c:v>98.907489999999996</c:v>
                      </c:pt>
                      <c:pt idx="4778">
                        <c:v>98.912509999999997</c:v>
                      </c:pt>
                      <c:pt idx="4779">
                        <c:v>98.917529999999999</c:v>
                      </c:pt>
                      <c:pt idx="4780">
                        <c:v>98.922550000000001</c:v>
                      </c:pt>
                      <c:pt idx="4781">
                        <c:v>98.927570000000003</c:v>
                      </c:pt>
                      <c:pt idx="4782">
                        <c:v>98.932590000000005</c:v>
                      </c:pt>
                      <c:pt idx="4783">
                        <c:v>98.937610000000006</c:v>
                      </c:pt>
                      <c:pt idx="4784">
                        <c:v>98.942620000000005</c:v>
                      </c:pt>
                      <c:pt idx="4785">
                        <c:v>98.947640000000007</c:v>
                      </c:pt>
                      <c:pt idx="4786">
                        <c:v>98.952650000000006</c:v>
                      </c:pt>
                      <c:pt idx="4787">
                        <c:v>98.957660000000004</c:v>
                      </c:pt>
                      <c:pt idx="4788">
                        <c:v>98.962680000000006</c:v>
                      </c:pt>
                      <c:pt idx="4789">
                        <c:v>98.967690000000005</c:v>
                      </c:pt>
                      <c:pt idx="4790">
                        <c:v>98.972700000000003</c:v>
                      </c:pt>
                      <c:pt idx="4791">
                        <c:v>98.977699999999999</c:v>
                      </c:pt>
                      <c:pt idx="4792">
                        <c:v>98.982709999999997</c:v>
                      </c:pt>
                      <c:pt idx="4793">
                        <c:v>98.987719999999996</c:v>
                      </c:pt>
                      <c:pt idx="4794">
                        <c:v>98.992720000000006</c:v>
                      </c:pt>
                      <c:pt idx="4795">
                        <c:v>98.997730000000004</c:v>
                      </c:pt>
                      <c:pt idx="4796">
                        <c:v>99.00273</c:v>
                      </c:pt>
                      <c:pt idx="4797">
                        <c:v>99.007729999999995</c:v>
                      </c:pt>
                      <c:pt idx="4798">
                        <c:v>99.012730000000005</c:v>
                      </c:pt>
                      <c:pt idx="4799">
                        <c:v>99.01773</c:v>
                      </c:pt>
                      <c:pt idx="4800">
                        <c:v>99.022729999999996</c:v>
                      </c:pt>
                      <c:pt idx="4801">
                        <c:v>99.027720000000002</c:v>
                      </c:pt>
                      <c:pt idx="4802">
                        <c:v>99.032719999999998</c:v>
                      </c:pt>
                      <c:pt idx="4803">
                        <c:v>99.037710000000004</c:v>
                      </c:pt>
                      <c:pt idx="4804">
                        <c:v>99.04271</c:v>
                      </c:pt>
                      <c:pt idx="4805">
                        <c:v>99.047700000000006</c:v>
                      </c:pt>
                      <c:pt idx="4806">
                        <c:v>99.052689999999998</c:v>
                      </c:pt>
                      <c:pt idx="4807">
                        <c:v>99.057680000000005</c:v>
                      </c:pt>
                      <c:pt idx="4808">
                        <c:v>99.062669999999997</c:v>
                      </c:pt>
                      <c:pt idx="4809">
                        <c:v>99.067660000000004</c:v>
                      </c:pt>
                      <c:pt idx="4810">
                        <c:v>99.072640000000007</c:v>
                      </c:pt>
                      <c:pt idx="4811">
                        <c:v>99.077629999999999</c:v>
                      </c:pt>
                      <c:pt idx="4812">
                        <c:v>99.082610000000003</c:v>
                      </c:pt>
                      <c:pt idx="4813">
                        <c:v>99.087599999999995</c:v>
                      </c:pt>
                      <c:pt idx="4814">
                        <c:v>99.092579999999998</c:v>
                      </c:pt>
                      <c:pt idx="4815">
                        <c:v>99.097560000000001</c:v>
                      </c:pt>
                      <c:pt idx="4816">
                        <c:v>99.102540000000005</c:v>
                      </c:pt>
                      <c:pt idx="4817">
                        <c:v>99.107519999999994</c:v>
                      </c:pt>
                      <c:pt idx="4818">
                        <c:v>99.112499999999997</c:v>
                      </c:pt>
                      <c:pt idx="4819">
                        <c:v>99.117469999999997</c:v>
                      </c:pt>
                      <c:pt idx="4820">
                        <c:v>99.122450000000001</c:v>
                      </c:pt>
                      <c:pt idx="4821">
                        <c:v>99.127420000000001</c:v>
                      </c:pt>
                      <c:pt idx="4822">
                        <c:v>99.132400000000004</c:v>
                      </c:pt>
                      <c:pt idx="4823">
                        <c:v>99.137370000000004</c:v>
                      </c:pt>
                      <c:pt idx="4824">
                        <c:v>99.142340000000004</c:v>
                      </c:pt>
                      <c:pt idx="4825">
                        <c:v>99.147310000000004</c:v>
                      </c:pt>
                      <c:pt idx="4826">
                        <c:v>99.152280000000005</c:v>
                      </c:pt>
                      <c:pt idx="4827">
                        <c:v>99.157240000000002</c:v>
                      </c:pt>
                      <c:pt idx="4828">
                        <c:v>99.162210000000002</c:v>
                      </c:pt>
                      <c:pt idx="4829">
                        <c:v>99.167180000000002</c:v>
                      </c:pt>
                      <c:pt idx="4830">
                        <c:v>99.172139999999999</c:v>
                      </c:pt>
                      <c:pt idx="4831">
                        <c:v>99.177099999999996</c:v>
                      </c:pt>
                      <c:pt idx="4832">
                        <c:v>99.182069999999996</c:v>
                      </c:pt>
                      <c:pt idx="4833">
                        <c:v>99.187029999999993</c:v>
                      </c:pt>
                      <c:pt idx="4834">
                        <c:v>99.191990000000004</c:v>
                      </c:pt>
                      <c:pt idx="4835">
                        <c:v>99.196939999999998</c:v>
                      </c:pt>
                      <c:pt idx="4836">
                        <c:v>99.201899999999995</c:v>
                      </c:pt>
                      <c:pt idx="4837">
                        <c:v>99.206860000000006</c:v>
                      </c:pt>
                      <c:pt idx="4838">
                        <c:v>99.21181</c:v>
                      </c:pt>
                      <c:pt idx="4839">
                        <c:v>99.216769999999997</c:v>
                      </c:pt>
                      <c:pt idx="4840">
                        <c:v>99.221720000000005</c:v>
                      </c:pt>
                      <c:pt idx="4841">
                        <c:v>99.226669999999999</c:v>
                      </c:pt>
                      <c:pt idx="4842">
                        <c:v>99.231620000000007</c:v>
                      </c:pt>
                      <c:pt idx="4843">
                        <c:v>99.23657</c:v>
                      </c:pt>
                      <c:pt idx="4844">
                        <c:v>99.241519999999994</c:v>
                      </c:pt>
                      <c:pt idx="4845">
                        <c:v>99.246470000000002</c:v>
                      </c:pt>
                      <c:pt idx="4846">
                        <c:v>99.251410000000007</c:v>
                      </c:pt>
                      <c:pt idx="4847">
                        <c:v>99.256360000000001</c:v>
                      </c:pt>
                      <c:pt idx="4848">
                        <c:v>99.261300000000006</c:v>
                      </c:pt>
                      <c:pt idx="4849">
                        <c:v>99.266239999999996</c:v>
                      </c:pt>
                      <c:pt idx="4850">
                        <c:v>99.271190000000004</c:v>
                      </c:pt>
                      <c:pt idx="4851">
                        <c:v>99.276129999999995</c:v>
                      </c:pt>
                      <c:pt idx="4852">
                        <c:v>99.28107</c:v>
                      </c:pt>
                      <c:pt idx="4853">
                        <c:v>99.286000000000001</c:v>
                      </c:pt>
                      <c:pt idx="4854">
                        <c:v>99.290940000000006</c:v>
                      </c:pt>
                      <c:pt idx="4855">
                        <c:v>99.295879999999997</c:v>
                      </c:pt>
                      <c:pt idx="4856">
                        <c:v>99.300809999999998</c:v>
                      </c:pt>
                      <c:pt idx="4857">
                        <c:v>99.305750000000003</c:v>
                      </c:pt>
                      <c:pt idx="4858">
                        <c:v>99.310680000000005</c:v>
                      </c:pt>
                      <c:pt idx="4859">
                        <c:v>99.315610000000007</c:v>
                      </c:pt>
                      <c:pt idx="4860">
                        <c:v>99.320539999999994</c:v>
                      </c:pt>
                      <c:pt idx="4861">
                        <c:v>99.325469999999996</c:v>
                      </c:pt>
                      <c:pt idx="4862">
                        <c:v>99.330399999999997</c:v>
                      </c:pt>
                      <c:pt idx="4863">
                        <c:v>99.335329999999999</c:v>
                      </c:pt>
                      <c:pt idx="4864">
                        <c:v>99.340249999999997</c:v>
                      </c:pt>
                      <c:pt idx="4865">
                        <c:v>99.345179999999999</c:v>
                      </c:pt>
                      <c:pt idx="4866">
                        <c:v>99.350099999999998</c:v>
                      </c:pt>
                      <c:pt idx="4867">
                        <c:v>99.355019999999996</c:v>
                      </c:pt>
                      <c:pt idx="4868">
                        <c:v>99.359949999999998</c:v>
                      </c:pt>
                      <c:pt idx="4869">
                        <c:v>99.364869999999996</c:v>
                      </c:pt>
                      <c:pt idx="4870">
                        <c:v>99.369789999999995</c:v>
                      </c:pt>
                      <c:pt idx="4871">
                        <c:v>99.374700000000004</c:v>
                      </c:pt>
                      <c:pt idx="4872">
                        <c:v>99.379620000000003</c:v>
                      </c:pt>
                      <c:pt idx="4873">
                        <c:v>99.384540000000001</c:v>
                      </c:pt>
                      <c:pt idx="4874">
                        <c:v>99.389449999999997</c:v>
                      </c:pt>
                      <c:pt idx="4875">
                        <c:v>99.394369999999995</c:v>
                      </c:pt>
                      <c:pt idx="4876">
                        <c:v>99.399280000000005</c:v>
                      </c:pt>
                      <c:pt idx="4877">
                        <c:v>99.40419</c:v>
                      </c:pt>
                      <c:pt idx="4878">
                        <c:v>99.409099999999995</c:v>
                      </c:pt>
                      <c:pt idx="4879">
                        <c:v>99.414010000000005</c:v>
                      </c:pt>
                      <c:pt idx="4880">
                        <c:v>99.41892</c:v>
                      </c:pt>
                      <c:pt idx="4881">
                        <c:v>99.423829999999995</c:v>
                      </c:pt>
                      <c:pt idx="4882">
                        <c:v>99.428730000000002</c:v>
                      </c:pt>
                      <c:pt idx="4883">
                        <c:v>99.433639999999997</c:v>
                      </c:pt>
                      <c:pt idx="4884">
                        <c:v>99.438540000000003</c:v>
                      </c:pt>
                      <c:pt idx="4885">
                        <c:v>99.443439999999995</c:v>
                      </c:pt>
                      <c:pt idx="4886">
                        <c:v>99.448350000000005</c:v>
                      </c:pt>
                      <c:pt idx="4887">
                        <c:v>99.453249999999997</c:v>
                      </c:pt>
                      <c:pt idx="4888">
                        <c:v>99.458150000000003</c:v>
                      </c:pt>
                      <c:pt idx="4889">
                        <c:v>99.463040000000007</c:v>
                      </c:pt>
                      <c:pt idx="4890">
                        <c:v>99.467939999999999</c:v>
                      </c:pt>
                      <c:pt idx="4891">
                        <c:v>99.472840000000005</c:v>
                      </c:pt>
                      <c:pt idx="4892">
                        <c:v>99.477729999999994</c:v>
                      </c:pt>
                      <c:pt idx="4893">
                        <c:v>99.48263</c:v>
                      </c:pt>
                      <c:pt idx="4894">
                        <c:v>99.487520000000004</c:v>
                      </c:pt>
                      <c:pt idx="4895">
                        <c:v>99.492410000000007</c:v>
                      </c:pt>
                      <c:pt idx="4896">
                        <c:v>99.497299999999996</c:v>
                      </c:pt>
                      <c:pt idx="4897">
                        <c:v>99.502189999999999</c:v>
                      </c:pt>
                      <c:pt idx="4898">
                        <c:v>99.507080000000002</c:v>
                      </c:pt>
                      <c:pt idx="4899">
                        <c:v>99.511970000000005</c:v>
                      </c:pt>
                      <c:pt idx="4900">
                        <c:v>99.516850000000005</c:v>
                      </c:pt>
                      <c:pt idx="4901">
                        <c:v>99.521739999999994</c:v>
                      </c:pt>
                      <c:pt idx="4902">
                        <c:v>99.526619999999994</c:v>
                      </c:pt>
                      <c:pt idx="4903">
                        <c:v>99.531509999999997</c:v>
                      </c:pt>
                      <c:pt idx="4904">
                        <c:v>99.536389999999997</c:v>
                      </c:pt>
                      <c:pt idx="4905">
                        <c:v>99.541269999999997</c:v>
                      </c:pt>
                      <c:pt idx="4906">
                        <c:v>99.546149999999997</c:v>
                      </c:pt>
                      <c:pt idx="4907">
                        <c:v>99.551029999999997</c:v>
                      </c:pt>
                      <c:pt idx="4908">
                        <c:v>99.555899999999994</c:v>
                      </c:pt>
                      <c:pt idx="4909">
                        <c:v>99.560779999999994</c:v>
                      </c:pt>
                      <c:pt idx="4910">
                        <c:v>99.565659999999994</c:v>
                      </c:pt>
                      <c:pt idx="4911">
                        <c:v>99.570530000000005</c:v>
                      </c:pt>
                      <c:pt idx="4912">
                        <c:v>99.575400000000002</c:v>
                      </c:pt>
                      <c:pt idx="4913">
                        <c:v>99.580280000000002</c:v>
                      </c:pt>
                      <c:pt idx="4914">
                        <c:v>99.585149999999999</c:v>
                      </c:pt>
                      <c:pt idx="4915">
                        <c:v>99.590019999999996</c:v>
                      </c:pt>
                      <c:pt idx="4916">
                        <c:v>99.594890000000007</c:v>
                      </c:pt>
                      <c:pt idx="4917">
                        <c:v>99.59975</c:v>
                      </c:pt>
                      <c:pt idx="4918">
                        <c:v>99.604619999999997</c:v>
                      </c:pt>
                      <c:pt idx="4919">
                        <c:v>99.609489999999994</c:v>
                      </c:pt>
                      <c:pt idx="4920">
                        <c:v>99.614350000000002</c:v>
                      </c:pt>
                      <c:pt idx="4921">
                        <c:v>99.619209999999995</c:v>
                      </c:pt>
                      <c:pt idx="4922">
                        <c:v>99.624080000000006</c:v>
                      </c:pt>
                      <c:pt idx="4923">
                        <c:v>99.62894</c:v>
                      </c:pt>
                      <c:pt idx="4924">
                        <c:v>99.633799999999994</c:v>
                      </c:pt>
                      <c:pt idx="4925">
                        <c:v>99.638660000000002</c:v>
                      </c:pt>
                      <c:pt idx="4926">
                        <c:v>99.643510000000006</c:v>
                      </c:pt>
                      <c:pt idx="4927">
                        <c:v>99.64837</c:v>
                      </c:pt>
                      <c:pt idx="4928">
                        <c:v>99.653229999999994</c:v>
                      </c:pt>
                      <c:pt idx="4929">
                        <c:v>99.658079999999998</c:v>
                      </c:pt>
                      <c:pt idx="4930">
                        <c:v>99.662930000000003</c:v>
                      </c:pt>
                      <c:pt idx="4931">
                        <c:v>99.667789999999997</c:v>
                      </c:pt>
                      <c:pt idx="4932">
                        <c:v>99.672640000000001</c:v>
                      </c:pt>
                      <c:pt idx="4933">
                        <c:v>99.677490000000006</c:v>
                      </c:pt>
                      <c:pt idx="4934">
                        <c:v>99.682339999999996</c:v>
                      </c:pt>
                      <c:pt idx="4935">
                        <c:v>99.687190000000001</c:v>
                      </c:pt>
                      <c:pt idx="4936">
                        <c:v>99.692030000000003</c:v>
                      </c:pt>
                      <c:pt idx="4937">
                        <c:v>99.696879999999993</c:v>
                      </c:pt>
                      <c:pt idx="4938">
                        <c:v>99.701719999999995</c:v>
                      </c:pt>
                      <c:pt idx="4939">
                        <c:v>99.706569999999999</c:v>
                      </c:pt>
                      <c:pt idx="4940">
                        <c:v>99.711410000000001</c:v>
                      </c:pt>
                      <c:pt idx="4941">
                        <c:v>99.716250000000002</c:v>
                      </c:pt>
                      <c:pt idx="4942">
                        <c:v>99.721090000000004</c:v>
                      </c:pt>
                      <c:pt idx="4943">
                        <c:v>99.725930000000005</c:v>
                      </c:pt>
                      <c:pt idx="4944">
                        <c:v>99.730770000000007</c:v>
                      </c:pt>
                      <c:pt idx="4945">
                        <c:v>99.735609999999994</c:v>
                      </c:pt>
                      <c:pt idx="4946">
                        <c:v>99.740440000000007</c:v>
                      </c:pt>
                      <c:pt idx="4947">
                        <c:v>99.745279999999994</c:v>
                      </c:pt>
                      <c:pt idx="4948">
                        <c:v>99.750110000000006</c:v>
                      </c:pt>
                      <c:pt idx="4949">
                        <c:v>99.754940000000005</c:v>
                      </c:pt>
                      <c:pt idx="4950">
                        <c:v>99.759780000000006</c:v>
                      </c:pt>
                      <c:pt idx="4951">
                        <c:v>99.764610000000005</c:v>
                      </c:pt>
                      <c:pt idx="4952">
                        <c:v>99.769440000000003</c:v>
                      </c:pt>
                      <c:pt idx="4953">
                        <c:v>99.774270000000001</c:v>
                      </c:pt>
                      <c:pt idx="4954">
                        <c:v>99.779089999999997</c:v>
                      </c:pt>
                      <c:pt idx="4955">
                        <c:v>99.783919999999995</c:v>
                      </c:pt>
                      <c:pt idx="4956">
                        <c:v>99.788740000000004</c:v>
                      </c:pt>
                      <c:pt idx="4957">
                        <c:v>99.793570000000003</c:v>
                      </c:pt>
                      <c:pt idx="4958">
                        <c:v>99.798389999999998</c:v>
                      </c:pt>
                      <c:pt idx="4959">
                        <c:v>99.803210000000007</c:v>
                      </c:pt>
                      <c:pt idx="4960">
                        <c:v>99.808040000000005</c:v>
                      </c:pt>
                      <c:pt idx="4961">
                        <c:v>99.812860000000001</c:v>
                      </c:pt>
                      <c:pt idx="4962">
                        <c:v>99.817670000000007</c:v>
                      </c:pt>
                      <c:pt idx="4963">
                        <c:v>99.822490000000002</c:v>
                      </c:pt>
                      <c:pt idx="4964">
                        <c:v>99.827309999999997</c:v>
                      </c:pt>
                      <c:pt idx="4965">
                        <c:v>99.832120000000003</c:v>
                      </c:pt>
                      <c:pt idx="4966">
                        <c:v>99.836939999999998</c:v>
                      </c:pt>
                      <c:pt idx="4967">
                        <c:v>99.841750000000005</c:v>
                      </c:pt>
                      <c:pt idx="4968">
                        <c:v>99.84657</c:v>
                      </c:pt>
                      <c:pt idx="4969">
                        <c:v>99.851380000000006</c:v>
                      </c:pt>
                      <c:pt idx="4970">
                        <c:v>99.856189999999998</c:v>
                      </c:pt>
                      <c:pt idx="4971">
                        <c:v>99.861000000000004</c:v>
                      </c:pt>
                      <c:pt idx="4972">
                        <c:v>99.865799999999993</c:v>
                      </c:pt>
                      <c:pt idx="4973">
                        <c:v>99.870609999999999</c:v>
                      </c:pt>
                      <c:pt idx="4974">
                        <c:v>99.875420000000005</c:v>
                      </c:pt>
                      <c:pt idx="4975">
                        <c:v>99.880219999999994</c:v>
                      </c:pt>
                      <c:pt idx="4976">
                        <c:v>99.88503</c:v>
                      </c:pt>
                      <c:pt idx="4977">
                        <c:v>99.889830000000003</c:v>
                      </c:pt>
                      <c:pt idx="4978">
                        <c:v>99.894630000000006</c:v>
                      </c:pt>
                      <c:pt idx="4979">
                        <c:v>99.899429999999995</c:v>
                      </c:pt>
                      <c:pt idx="4980">
                        <c:v>99.904229999999998</c:v>
                      </c:pt>
                      <c:pt idx="4981">
                        <c:v>99.909030000000001</c:v>
                      </c:pt>
                      <c:pt idx="4982">
                        <c:v>99.913830000000004</c:v>
                      </c:pt>
                      <c:pt idx="4983">
                        <c:v>99.918620000000004</c:v>
                      </c:pt>
                      <c:pt idx="4984">
                        <c:v>99.923419999999993</c:v>
                      </c:pt>
                      <c:pt idx="4985">
                        <c:v>99.928210000000007</c:v>
                      </c:pt>
                      <c:pt idx="4986">
                        <c:v>99.933009999999996</c:v>
                      </c:pt>
                      <c:pt idx="4987">
                        <c:v>99.937799999999996</c:v>
                      </c:pt>
                      <c:pt idx="4988">
                        <c:v>99.942589999999996</c:v>
                      </c:pt>
                      <c:pt idx="4989">
                        <c:v>99.947379999999995</c:v>
                      </c:pt>
                      <c:pt idx="4990">
                        <c:v>99.952169999999995</c:v>
                      </c:pt>
                      <c:pt idx="4991">
                        <c:v>99.956959999999995</c:v>
                      </c:pt>
                      <c:pt idx="4992">
                        <c:v>99.961740000000006</c:v>
                      </c:pt>
                      <c:pt idx="4993">
                        <c:v>99.966530000000006</c:v>
                      </c:pt>
                      <c:pt idx="4994">
                        <c:v>99.971310000000003</c:v>
                      </c:pt>
                      <c:pt idx="4995">
                        <c:v>99.976100000000002</c:v>
                      </c:pt>
                      <c:pt idx="4996">
                        <c:v>99.980879999999999</c:v>
                      </c:pt>
                      <c:pt idx="4997">
                        <c:v>99.985659999999996</c:v>
                      </c:pt>
                      <c:pt idx="4998">
                        <c:v>99.990440000000007</c:v>
                      </c:pt>
                      <c:pt idx="4999">
                        <c:v>99.995220000000003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2-0B1B-4B97-BD61-331A353F2130}"/>
                  </c:ext>
                </c:extLst>
              </c15:ser>
            </c15:filteredScatterSeries>
            <c15:filteredScatterSeries>
              <c15:ser>
                <c:idx val="1"/>
                <c:order val="2"/>
                <c:tx>
                  <c:v>Původní křivka zrnitosti</c:v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List1!$D$18:$D$23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0</c:v>
                      </c:pt>
                      <c:pt idx="1">
                        <c:v>1E-3</c:v>
                      </c:pt>
                      <c:pt idx="2">
                        <c:v>0.01</c:v>
                      </c:pt>
                      <c:pt idx="3">
                        <c:v>0.05</c:v>
                      </c:pt>
                      <c:pt idx="4">
                        <c:v>0.25</c:v>
                      </c:pt>
                      <c:pt idx="5">
                        <c:v>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List1!$E$18:$E$23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0</c:v>
                      </c:pt>
                      <c:pt idx="1">
                        <c:v>5.4</c:v>
                      </c:pt>
                      <c:pt idx="2">
                        <c:v>26.3</c:v>
                      </c:pt>
                      <c:pt idx="3">
                        <c:v>68</c:v>
                      </c:pt>
                      <c:pt idx="4">
                        <c:v>91.4</c:v>
                      </c:pt>
                      <c:pt idx="5">
                        <c:v>100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0B1B-4B97-BD61-331A353F2130}"/>
                  </c:ext>
                </c:extLst>
              </c15:ser>
            </c15:filteredScatterSeries>
          </c:ext>
        </c:extLst>
      </c:scatterChart>
      <c:valAx>
        <c:axId val="594724560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94724232"/>
        <c:crosses val="autoZero"/>
        <c:crossBetween val="midCat"/>
      </c:valAx>
      <c:valAx>
        <c:axId val="594724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947245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D374BF-FC8A-46C1-89AE-C9ED0C1F58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05A14AE-5C7F-414C-831D-C69FB79E29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A95A82-EAF2-42C1-9740-DCBC6EF0A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987F-F801-47C2-ADF6-A49B9CD32279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43D6F9-5DDF-4047-9B28-EB99A40AB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0D703E9-479C-4A88-AFD0-B4E957B7F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95C0-60FB-4A24-96F9-86C0E8C48C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070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0435B9-9726-45C4-945E-ADBCFB673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43FF897-84AF-462F-B7E5-5B5FF05027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BD9ECB-3642-45F4-8C89-CCB6782B7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987F-F801-47C2-ADF6-A49B9CD32279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AAD3B54-BF73-4239-B453-DFE70C7BE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7C04C4E-B7FC-4CF7-9D1C-DA5536741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95C0-60FB-4A24-96F9-86C0E8C48C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837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8928544-AC5A-4162-94D5-22DF1F5049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1D1093C-99AD-4B74-B5BC-396C9692BB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4BCBC4-7DDE-4D1D-A5AB-6601D89FC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987F-F801-47C2-ADF6-A49B9CD32279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906A81-85B0-47E3-9B62-88502C24B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AC4EBDF-5C52-414B-9F28-77BEFD452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95C0-60FB-4A24-96F9-86C0E8C48C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7882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51377D-E7E6-4894-97C6-A8C6B8137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FC3BB8-8B0F-4973-B33A-F7852C4B4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8EAFD7-5512-45B3-A587-8F6374D0B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987F-F801-47C2-ADF6-A49B9CD32279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0D48048-DD3E-49AA-B07B-AF996FFCB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7C0C74-677F-436C-86E6-27AC213F3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95C0-60FB-4A24-96F9-86C0E8C48C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8375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B837AC-D351-4052-AC72-9276E5E6D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326EE09-C25C-4A7F-A2AC-6FEE422D4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4F70F48-E72E-4D0F-9EDB-38886CB1E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987F-F801-47C2-ADF6-A49B9CD32279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16CEF1B-062B-4709-ACC7-279D13DF6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0F95B06-FBC9-42F6-9F6D-24CCE3276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95C0-60FB-4A24-96F9-86C0E8C48C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4343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D92950-1939-48FC-B29D-4CD2DD65B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4196CF-C4D8-4253-88CE-8E683559A8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BD5FEED-ED79-4F04-A110-6F363B1A1C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E2A0F41-5057-4859-AE93-0233C999D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987F-F801-47C2-ADF6-A49B9CD32279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ED2534D-2516-4E11-B23B-45DBD7611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49DBDE2-8344-4189-B4EC-1153EA237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95C0-60FB-4A24-96F9-86C0E8C48C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0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9A110F-EAA8-4720-BC7C-5B5C6F341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B4F0871-8ECC-4786-9D71-B3B70C2F5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E027E0E-579B-4511-A964-15C60C643A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6927415-36DB-43A8-9557-3636A192FD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1548E1E-2465-42DC-80E2-46EFEDC0E4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A2746DE-BF55-42F0-9E37-45FE4FEAC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987F-F801-47C2-ADF6-A49B9CD32279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18C4C11-FFB8-4036-B847-455E7C6CC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7B70DCF-4FA0-46F6-A3F5-51C2DCCB7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95C0-60FB-4A24-96F9-86C0E8C48C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4391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57D148-668C-4F48-996F-166481F0D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5003B71-C0C5-47B9-9D7F-08B3B0EBD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987F-F801-47C2-ADF6-A49B9CD32279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EA0FC4B-1A1C-4297-9063-6068169F7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E2CF34A-2E07-4670-826A-5CD07E4AF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95C0-60FB-4A24-96F9-86C0E8C48C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5342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65D0F22-B330-455D-BB46-220E4FF37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987F-F801-47C2-ADF6-A49B9CD32279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FCA0879-1197-432B-9FD0-347DF43F1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2280987-B82D-4F6D-864C-993D8934C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95C0-60FB-4A24-96F9-86C0E8C48C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737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A471A5-BCDB-49B2-9628-EFF4A0A7F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567C57-EAC2-48C8-ADA4-E64010EAB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6C631B7-411E-4C10-AD2A-7E833C9892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28022F0-797E-45BC-83DE-A707B46D4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987F-F801-47C2-ADF6-A49B9CD32279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B9C0737-7AAD-4A70-9F5C-EC0F82C01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0DEF18C-AA7E-499D-BD56-343483147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95C0-60FB-4A24-96F9-86C0E8C48C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5827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D11768-9F67-4B08-9C17-7031FD548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D09E775-D12F-4B39-9479-7B0E36E3B5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F2AF61A-7204-4A2F-94EF-653BFF331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8DFB8C5-B989-466A-BA08-AAAF81EC1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987F-F801-47C2-ADF6-A49B9CD32279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451FBE-189B-4BBE-BD2A-9AAF57C42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17B5942-002D-487F-A0E9-6E7134D7E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95C0-60FB-4A24-96F9-86C0E8C48C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639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B27B56F-560F-4A20-9765-E8EDB83F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A03F2E7-74A7-43C0-9DAE-E24C28D6E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BF20B7-E8E1-4740-AE35-E661357924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4987F-F801-47C2-ADF6-A49B9CD32279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C7BDAE-762B-47DA-861D-672C0C113D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CADFE63-5670-4825-8F45-7E44A3A851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395C0-60FB-4A24-96F9-86C0E8C48C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010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B88734-6248-437C-B9AB-FDA537A04A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Datab</a:t>
            </a:r>
            <a:r>
              <a:rPr lang="cs-CZ" dirty="0"/>
              <a:t>á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PuGIS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1E6E864-364E-4241-B38F-7A421342B2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err="1"/>
              <a:t>Tvorba</a:t>
            </a:r>
            <a:r>
              <a:rPr lang="en-US" b="1" dirty="0"/>
              <a:t> </a:t>
            </a:r>
            <a:r>
              <a:rPr lang="en-US" b="1" dirty="0" err="1"/>
              <a:t>datov</a:t>
            </a:r>
            <a:r>
              <a:rPr lang="cs-CZ" b="1" dirty="0" err="1"/>
              <a:t>ého</a:t>
            </a:r>
            <a:r>
              <a:rPr lang="cs-CZ" b="1" dirty="0"/>
              <a:t> modelu pro analýzu dat z půdních sond</a:t>
            </a:r>
            <a:endParaRPr lang="en-US" b="1" dirty="0"/>
          </a:p>
          <a:p>
            <a:r>
              <a:rPr lang="cs-CZ" dirty="0"/>
              <a:t>Ing. Tomáš Herza</a:t>
            </a:r>
          </a:p>
          <a:p>
            <a:r>
              <a:rPr lang="cs-CZ" dirty="0" err="1"/>
              <a:t>Hydrosoft</a:t>
            </a:r>
            <a:r>
              <a:rPr lang="cs-CZ" dirty="0"/>
              <a:t> Veleslavín s.r.o.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D2A9AABF-5242-4CC0-9AC5-01A8A52FE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8019" y="299593"/>
            <a:ext cx="1903543" cy="6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83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6B3919-A3B8-4FBA-9895-F1BAFEBAE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Půdní sondy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708D9F-A3F6-4442-9592-8FBF615E0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Seskupení do projektů</a:t>
            </a:r>
          </a:p>
          <a:p>
            <a:r>
              <a:rPr lang="cs-CZ" dirty="0"/>
              <a:t>Lokalizace</a:t>
            </a:r>
          </a:p>
          <a:p>
            <a:pPr lvl="1"/>
            <a:r>
              <a:rPr lang="cs-CZ" dirty="0"/>
              <a:t>Původní informace z průzkumu</a:t>
            </a:r>
          </a:p>
          <a:p>
            <a:pPr lvl="1"/>
            <a:r>
              <a:rPr lang="cs-CZ" dirty="0"/>
              <a:t>Dodatečná informace z databáze</a:t>
            </a:r>
          </a:p>
          <a:p>
            <a:r>
              <a:rPr lang="cs-CZ" dirty="0"/>
              <a:t>Horizonty</a:t>
            </a:r>
          </a:p>
          <a:p>
            <a:pPr lvl="1"/>
            <a:r>
              <a:rPr lang="cs-CZ" dirty="0"/>
              <a:t>Původní členění a nové členění</a:t>
            </a:r>
          </a:p>
          <a:p>
            <a:pPr lvl="2"/>
            <a:r>
              <a:rPr lang="cs-CZ" dirty="0"/>
              <a:t>Data většinou lokalizované na původní členění horizontů</a:t>
            </a:r>
          </a:p>
          <a:p>
            <a:pPr lvl="1"/>
            <a:r>
              <a:rPr lang="cs-CZ" dirty="0"/>
              <a:t>Fyzikální a chemické ukazatele</a:t>
            </a:r>
          </a:p>
          <a:p>
            <a:pPr lvl="1"/>
            <a:r>
              <a:rPr lang="cs-CZ" dirty="0"/>
              <a:t>Křivky zrnitosti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9822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728D9B-E10A-44CB-8598-B8AA8B723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Půdní sondy</a:t>
            </a:r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5FFFE518-1D84-4019-BFF2-17865F411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88" y="1495320"/>
            <a:ext cx="7741328" cy="468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48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6C5489-B2ED-4A69-AA66-2853AE56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Půdní sondy</a:t>
            </a:r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9E845935-8A92-449B-8B1F-FCDFDFED8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69506"/>
            <a:ext cx="7924060" cy="500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37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6793C9-754E-4CAC-B9DE-45592B77B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Půdní sondy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B7C47AF-A01E-497D-91DA-3249A8B2D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94277"/>
            <a:ext cx="9558626" cy="435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27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2C25BF-B574-4167-A299-A2F733729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Zatřiďování zemin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F6CB56-22CA-4CBA-8C86-FE740ECA8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Různé varianty zatřiďování dle podílu jednotlivých složek zrnitosti</a:t>
            </a:r>
          </a:p>
          <a:p>
            <a:pPr lvl="1"/>
            <a:r>
              <a:rPr lang="cs-CZ" dirty="0"/>
              <a:t>Trojúhelníkové diagramy</a:t>
            </a:r>
          </a:p>
          <a:p>
            <a:pPr lvl="2"/>
            <a:r>
              <a:rPr lang="cs-CZ" dirty="0"/>
              <a:t>USDA</a:t>
            </a:r>
          </a:p>
          <a:p>
            <a:pPr lvl="2"/>
            <a:r>
              <a:rPr lang="cs-CZ" dirty="0"/>
              <a:t>FAO</a:t>
            </a:r>
          </a:p>
          <a:p>
            <a:pPr lvl="1"/>
            <a:r>
              <a:rPr lang="cs-CZ" dirty="0"/>
              <a:t>Podíl jemnozemě</a:t>
            </a:r>
          </a:p>
          <a:p>
            <a:pPr lvl="2"/>
            <a:r>
              <a:rPr lang="pl-PL" dirty="0"/>
              <a:t>Zatřídění zeminy dle obsahu frakce do 0.01 mm - </a:t>
            </a:r>
            <a:r>
              <a:rPr lang="cs-CZ" dirty="0"/>
              <a:t>Novák</a:t>
            </a:r>
          </a:p>
        </p:txBody>
      </p:sp>
    </p:spTree>
    <p:extLst>
      <p:ext uri="{BB962C8B-B14F-4D97-AF65-F5344CB8AC3E}">
        <p14:creationId xmlns:p14="http://schemas.microsoft.com/office/powerpoint/2010/main" val="1217472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0FCD93-F208-42FD-9B7B-686361206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Zatřiďování zemin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3802CC4-4DCF-4C89-886B-C6B8DDF27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84826"/>
            <a:ext cx="7764632" cy="435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758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79EC73-62CC-46A4-932E-FF4C52DEA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Zatřiďování zemin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58F260E-AC4F-45A2-B988-1328CD6F8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09512"/>
            <a:ext cx="7586169" cy="429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23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DD719B-6457-4B54-A815-9D3A53A8A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Křivky zrnitosti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AC7BFD-6401-4185-924E-127D29F34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Historické křivky zrnitosti</a:t>
            </a:r>
          </a:p>
          <a:p>
            <a:pPr lvl="1"/>
            <a:r>
              <a:rPr lang="cs-CZ" dirty="0"/>
              <a:t>Změna meze pro jíl 0.001 mm -</a:t>
            </a:r>
            <a:r>
              <a:rPr lang="en-US" dirty="0"/>
              <a:t>&gt; 0.002 mm</a:t>
            </a:r>
            <a:endParaRPr lang="cs-CZ" dirty="0"/>
          </a:p>
          <a:p>
            <a:pPr lvl="1"/>
            <a:r>
              <a:rPr lang="cs-CZ" dirty="0"/>
              <a:t>Aproximace </a:t>
            </a:r>
          </a:p>
          <a:p>
            <a:pPr lvl="2"/>
            <a:r>
              <a:rPr lang="cs-CZ" dirty="0"/>
              <a:t>l</a:t>
            </a:r>
            <a:r>
              <a:rPr lang="en-US" dirty="0" err="1"/>
              <a:t>ine</a:t>
            </a:r>
            <a:r>
              <a:rPr lang="cs-CZ" dirty="0" err="1"/>
              <a:t>ární</a:t>
            </a:r>
            <a:r>
              <a:rPr lang="cs-CZ" dirty="0"/>
              <a:t> interpolace</a:t>
            </a:r>
          </a:p>
          <a:p>
            <a:pPr lvl="2"/>
            <a:r>
              <a:rPr lang="cs-CZ" dirty="0"/>
              <a:t>NURBS  (non </a:t>
            </a:r>
            <a:r>
              <a:rPr lang="cs-CZ" dirty="0" err="1"/>
              <a:t>uniform</a:t>
            </a:r>
            <a:r>
              <a:rPr lang="cs-CZ" dirty="0"/>
              <a:t> </a:t>
            </a:r>
            <a:r>
              <a:rPr lang="cs-CZ" dirty="0" err="1"/>
              <a:t>rational</a:t>
            </a:r>
            <a:r>
              <a:rPr lang="cs-CZ" dirty="0"/>
              <a:t> B-</a:t>
            </a:r>
            <a:r>
              <a:rPr lang="cs-CZ" dirty="0" err="1"/>
              <a:t>splines</a:t>
            </a:r>
            <a:r>
              <a:rPr lang="cs-CZ" dirty="0"/>
              <a:t>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2872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E97865-E15B-4E59-99EF-DAD6CE2EE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Křivky zrnitosti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487FFB8F-F2DB-4EE9-BF6C-9FC64414A2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cs-CZ" dirty="0"/>
                  <a:t>Lineární interpolace</a:t>
                </a:r>
              </a:p>
              <a:p>
                <a:pPr lv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cs-CZ" sz="14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Výpočet procentního podílu zrn 0.002 mm z křivky zrnitosti byl v databázi proveden pomocí lineární interpolace příslušné části křivky zrnitosti.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cs-CZ" sz="18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d0001 		procentní podíl zrn 0.001 mm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cs-CZ" sz="18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d001		procentní podíl zrn 0.001 mm – 0,01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cs-CZ" sz="18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d0002		procentní podíl zrn 0.002 mm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cs-CZ" sz="18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cs-CZ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0002=</m:t>
                      </m:r>
                      <m:r>
                        <a:rPr lang="cs-CZ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cs-CZ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0001+</m:t>
                      </m:r>
                      <m:f>
                        <m:fPr>
                          <m:ctrlPr>
                            <a:rPr lang="cs-CZ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cs-CZ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001</m:t>
                          </m:r>
                        </m:num>
                        <m:den>
                          <m:r>
                            <a:rPr lang="cs-CZ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0,01−0,001</m:t>
                          </m:r>
                        </m:den>
                      </m:f>
                      <m:r>
                        <a:rPr lang="cs-CZ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∗0,001</m:t>
                      </m:r>
                    </m:oMath>
                  </m:oMathPara>
                </a14:m>
                <a:endParaRPr lang="cs-CZ" sz="18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487FFB8F-F2DB-4EE9-BF6C-9FC64414A2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12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4347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F48CE8-56E8-4435-A423-A4DF2B3BD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Křivky zrnitosti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777C18-11BC-4817-8EDE-D9147C5D0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NURBS  (non </a:t>
            </a:r>
            <a:r>
              <a:rPr lang="cs-CZ" dirty="0" err="1"/>
              <a:t>uniform</a:t>
            </a:r>
            <a:r>
              <a:rPr lang="cs-CZ" dirty="0"/>
              <a:t> </a:t>
            </a:r>
            <a:r>
              <a:rPr lang="cs-CZ" dirty="0" err="1"/>
              <a:t>rational</a:t>
            </a:r>
            <a:r>
              <a:rPr lang="cs-CZ" dirty="0"/>
              <a:t> B-</a:t>
            </a:r>
            <a:r>
              <a:rPr lang="cs-CZ" dirty="0" err="1"/>
              <a:t>splines</a:t>
            </a:r>
            <a:r>
              <a:rPr lang="cs-CZ" dirty="0"/>
              <a:t>)</a:t>
            </a:r>
          </a:p>
          <a:p>
            <a:pPr lvl="1"/>
            <a:r>
              <a:rPr lang="cs-CZ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hladká (v závislosti na použitém stupni křivky) a pokud možno co nejtěsnější aproximace</a:t>
            </a:r>
          </a:p>
          <a:p>
            <a:pPr lvl="1"/>
            <a:r>
              <a:rPr lang="cs-CZ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konvexní obálka – zachování principu součtové čáry</a:t>
            </a:r>
          </a:p>
          <a:p>
            <a:r>
              <a:rPr lang="cs-CZ" dirty="0"/>
              <a:t>Výsledná křivka</a:t>
            </a:r>
          </a:p>
          <a:p>
            <a:pPr lvl="1"/>
            <a:r>
              <a:rPr lang="cs-CZ" sz="1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kontrolními body (řídícím polygonem), </a:t>
            </a:r>
          </a:p>
          <a:p>
            <a:pPr lvl="1"/>
            <a:r>
              <a:rPr lang="cs-CZ" sz="1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váhami těchto bodů, </a:t>
            </a:r>
          </a:p>
          <a:p>
            <a:pPr lvl="1"/>
            <a:r>
              <a:rPr lang="cs-CZ" sz="1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stupněm křivky a uzlovým vektorem. </a:t>
            </a:r>
          </a:p>
          <a:p>
            <a:pPr lvl="1"/>
            <a:r>
              <a:rPr lang="cs-CZ" sz="1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Výsledný tvar lze tedy ovlivnit</a:t>
            </a:r>
          </a:p>
          <a:p>
            <a:pPr lvl="2"/>
            <a:r>
              <a:rPr lang="cs-CZ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změnou polohy kontrolních bodů (body řídícího polygonu), </a:t>
            </a:r>
          </a:p>
          <a:p>
            <a:pPr lvl="2"/>
            <a:r>
              <a:rPr lang="cs-CZ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změnou váhy kontrolních bodů </a:t>
            </a:r>
          </a:p>
          <a:p>
            <a:pPr lvl="2"/>
            <a:r>
              <a:rPr lang="cs-CZ" sz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změnou řídícího uzlového vektoru 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6730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F890C1-A7EC-42BD-A781-457793C9B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Vytvoření databáze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D6F577-66B9-4ACD-90DD-29CAA4A3A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Zdroje dat o půdních sondách</a:t>
            </a:r>
          </a:p>
          <a:p>
            <a:pPr lvl="1"/>
            <a:r>
              <a:rPr lang="cs-CZ" dirty="0"/>
              <a:t>Nesourodá data z různých projektů</a:t>
            </a:r>
          </a:p>
          <a:p>
            <a:pPr lvl="2"/>
            <a:r>
              <a:rPr lang="cs-CZ" dirty="0"/>
              <a:t>Soubory Excel</a:t>
            </a:r>
          </a:p>
          <a:p>
            <a:pPr lvl="2"/>
            <a:r>
              <a:rPr lang="cs-CZ" dirty="0"/>
              <a:t>Databáze Access</a:t>
            </a:r>
          </a:p>
          <a:p>
            <a:pPr lvl="2"/>
            <a:r>
              <a:rPr lang="cs-CZ" dirty="0"/>
              <a:t>CSV</a:t>
            </a:r>
          </a:p>
          <a:p>
            <a:pPr lvl="2"/>
            <a:r>
              <a:rPr lang="cs-CZ" dirty="0"/>
              <a:t>…</a:t>
            </a:r>
          </a:p>
          <a:p>
            <a:r>
              <a:rPr lang="cs-CZ" dirty="0"/>
              <a:t>Taxonomické systémy klasifikace půd</a:t>
            </a:r>
          </a:p>
          <a:p>
            <a:pPr lvl="1"/>
            <a:r>
              <a:rPr lang="cs-CZ" dirty="0"/>
              <a:t>TKSP</a:t>
            </a:r>
          </a:p>
          <a:p>
            <a:pPr lvl="1"/>
            <a:r>
              <a:rPr lang="cs-CZ" dirty="0"/>
              <a:t>MKSP</a:t>
            </a:r>
          </a:p>
          <a:p>
            <a:pPr lvl="1"/>
            <a:r>
              <a:rPr lang="cs-CZ" dirty="0"/>
              <a:t>WRB</a:t>
            </a:r>
          </a:p>
        </p:txBody>
      </p:sp>
    </p:spTree>
    <p:extLst>
      <p:ext uri="{BB962C8B-B14F-4D97-AF65-F5344CB8AC3E}">
        <p14:creationId xmlns:p14="http://schemas.microsoft.com/office/powerpoint/2010/main" val="1342203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7C30A3-51F9-4454-AEBF-05F4D21A7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Aproximace křivky zrnitosti NURBS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BB9A13-8D45-4EAD-8BB0-254EC78C4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Logaritmického zobrazení křivky zrnitosti.  </a:t>
            </a:r>
          </a:p>
          <a:p>
            <a:r>
              <a:rPr lang="cs-CZ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Seřazené uzlové body křivky - řídící polygon (kontrolní body). </a:t>
            </a:r>
          </a:p>
          <a:p>
            <a:r>
              <a:rPr lang="cs-CZ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Řídící polygon tvoří konvexní obálku výsledné křivky</a:t>
            </a:r>
          </a:p>
          <a:p>
            <a:r>
              <a:rPr lang="cs-CZ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Přimknutí křivky k řídícímu polygonu lze dosáhnout:</a:t>
            </a:r>
          </a:p>
          <a:p>
            <a:pPr lvl="1"/>
            <a:r>
              <a:rPr lang="cs-CZ" sz="1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návrhem neekvidistantního uzlového vektoru,</a:t>
            </a:r>
          </a:p>
          <a:p>
            <a:pPr lvl="1"/>
            <a:r>
              <a:rPr lang="cs-CZ" sz="1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váhou jednotlivých kontrolních bodů, </a:t>
            </a:r>
          </a:p>
          <a:p>
            <a:pPr lvl="1"/>
            <a:r>
              <a:rPr lang="cs-CZ" sz="1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nebo vložením mezilehlých hodnot do řídícího polygonu.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494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AB678B-D9DE-4E20-9C8F-39543DE2A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Aproximace křivky zrnitosti NURBS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D8677C-BE03-4332-A218-384A9B95C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Příklad</a:t>
            </a: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AD9AD0D3-2143-4D8F-8215-C7D7D3B893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54655"/>
              </p:ext>
            </p:extLst>
          </p:nvPr>
        </p:nvGraphicFramePr>
        <p:xfrm>
          <a:off x="933170" y="2374054"/>
          <a:ext cx="1965974" cy="11745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9305">
                  <a:extLst>
                    <a:ext uri="{9D8B030D-6E8A-4147-A177-3AD203B41FA5}">
                      <a16:colId xmlns:a16="http://schemas.microsoft.com/office/drawing/2014/main" val="2135560227"/>
                    </a:ext>
                  </a:extLst>
                </a:gridCol>
                <a:gridCol w="1176669">
                  <a:extLst>
                    <a:ext uri="{9D8B030D-6E8A-4147-A177-3AD203B41FA5}">
                      <a16:colId xmlns:a16="http://schemas.microsoft.com/office/drawing/2014/main" val="3792206895"/>
                    </a:ext>
                  </a:extLst>
                </a:gridCol>
              </a:tblGrid>
              <a:tr h="2632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d [mm]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p [%]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403591899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0,001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5,4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913048467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0,01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26,3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40923544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0,05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68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090751705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0,25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91,4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37934720"/>
                  </a:ext>
                </a:extLst>
              </a:tr>
              <a:tr h="18224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100</a:t>
                      </a:r>
                      <a:endParaRPr lang="cs-CZ" sz="10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208002844"/>
                  </a:ext>
                </a:extLst>
              </a:tr>
            </a:tbl>
          </a:graphicData>
        </a:graphic>
      </p:graphicFrame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1F678BF5-9E64-4B36-96C4-FF3EB8AF3A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2707143"/>
              </p:ext>
            </p:extLst>
          </p:nvPr>
        </p:nvGraphicFramePr>
        <p:xfrm>
          <a:off x="3531604" y="2288166"/>
          <a:ext cx="5966816" cy="2843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5282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AB678B-D9DE-4E20-9C8F-39543DE2A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Aproximace křivky zrnitosti NURBS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D8677C-BE03-4332-A218-384A9B95C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Příklad</a:t>
            </a: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5B8503E3-4806-4930-B966-D5AEBB44D2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852879"/>
              </p:ext>
            </p:extLst>
          </p:nvPr>
        </p:nvGraphicFramePr>
        <p:xfrm>
          <a:off x="957146" y="2443751"/>
          <a:ext cx="1985645" cy="27551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7902">
                  <a:extLst>
                    <a:ext uri="{9D8B030D-6E8A-4147-A177-3AD203B41FA5}">
                      <a16:colId xmlns:a16="http://schemas.microsoft.com/office/drawing/2014/main" val="3074060744"/>
                    </a:ext>
                  </a:extLst>
                </a:gridCol>
                <a:gridCol w="730508">
                  <a:extLst>
                    <a:ext uri="{9D8B030D-6E8A-4147-A177-3AD203B41FA5}">
                      <a16:colId xmlns:a16="http://schemas.microsoft.com/office/drawing/2014/main" val="1581616027"/>
                    </a:ext>
                  </a:extLst>
                </a:gridCol>
                <a:gridCol w="737235">
                  <a:extLst>
                    <a:ext uri="{9D8B030D-6E8A-4147-A177-3AD203B41FA5}">
                      <a16:colId xmlns:a16="http://schemas.microsoft.com/office/drawing/2014/main" val="3924318578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log d</a:t>
                      </a:r>
                      <a:endParaRPr lang="cs-CZ" sz="10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d [mm]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p [%]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4989507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-5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0,00001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3526852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-4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0,0001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2,7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51017541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-3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0,001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5,4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84011591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-2,5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0,003162278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15,85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348367208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-2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0,01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26,3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73111687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-1,65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0,022387211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47,15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6969495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-1,3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0,05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68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06274633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-0,95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0,112201845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79,7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215995061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-0,6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0,25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91,4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1125840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-0,15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0,707945784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95,7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99786644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0,3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</a:t>
                      </a:r>
                      <a:endParaRPr lang="cs-CZ" sz="10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100</a:t>
                      </a:r>
                      <a:endParaRPr lang="cs-CZ" sz="10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43757202"/>
                  </a:ext>
                </a:extLst>
              </a:tr>
            </a:tbl>
          </a:graphicData>
        </a:graphic>
      </p:graphicFrame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1F678BF5-9E64-4B36-96C4-FF3EB8AF3A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0709620"/>
              </p:ext>
            </p:extLst>
          </p:nvPr>
        </p:nvGraphicFramePr>
        <p:xfrm>
          <a:off x="3428337" y="2443751"/>
          <a:ext cx="6233114" cy="2950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8482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DC013C-7B90-4673-89D2-AA38A39D9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Přepočty mezi veličinami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13769B-B064-4612-A3C7-8FCD164FD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Nesourodá data pro jednotlivé projekty</a:t>
            </a:r>
          </a:p>
          <a:p>
            <a:r>
              <a:rPr lang="cs-CZ" dirty="0"/>
              <a:t>Přepočty pH</a:t>
            </a:r>
          </a:p>
          <a:p>
            <a:r>
              <a:rPr lang="cs-CZ" dirty="0"/>
              <a:t>Přepočty fyzikálních i chemických ukazatelů</a:t>
            </a:r>
          </a:p>
          <a:p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54419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7482F3-3497-454C-AE50-D1B40A525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932878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0EB78D-15FE-486E-B038-513800AD1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Vytvoření databáze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C71B3D-739E-4AA4-8DF7-52ADF2C10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Zdroje vektorových dat</a:t>
            </a:r>
          </a:p>
          <a:p>
            <a:pPr lvl="1"/>
            <a:r>
              <a:rPr lang="cs-CZ" dirty="0" err="1"/>
              <a:t>PuGIS</a:t>
            </a:r>
            <a:r>
              <a:rPr lang="cs-CZ" dirty="0"/>
              <a:t> 2011</a:t>
            </a:r>
          </a:p>
          <a:p>
            <a:pPr lvl="1"/>
            <a:r>
              <a:rPr lang="cs-CZ" dirty="0"/>
              <a:t>Data o užití území – </a:t>
            </a:r>
            <a:r>
              <a:rPr lang="cs-CZ" dirty="0" err="1"/>
              <a:t>Corine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Data o ochraně území - AOPK</a:t>
            </a:r>
          </a:p>
          <a:p>
            <a:pPr lvl="1"/>
            <a:r>
              <a:rPr lang="cs-CZ" dirty="0"/>
              <a:t>Správní členění ČR</a:t>
            </a:r>
          </a:p>
          <a:p>
            <a:pPr lvl="1"/>
            <a:r>
              <a:rPr lang="cs-CZ" dirty="0"/>
              <a:t>WS LPIS – půdní bloky</a:t>
            </a:r>
          </a:p>
          <a:p>
            <a:pPr lvl="1"/>
            <a:r>
              <a:rPr lang="cs-CZ" dirty="0"/>
              <a:t>Hydrologického členění ČR – IS </a:t>
            </a:r>
            <a:r>
              <a:rPr lang="cs-CZ" dirty="0" err="1"/>
              <a:t>Arrow</a:t>
            </a:r>
            <a:r>
              <a:rPr lang="cs-CZ" dirty="0"/>
              <a:t> ČHMÚ</a:t>
            </a:r>
          </a:p>
          <a:p>
            <a:pPr lvl="1"/>
            <a:r>
              <a:rPr lang="cs-CZ" dirty="0"/>
              <a:t>ČÚZK - výškopis DMR 5G</a:t>
            </a:r>
          </a:p>
          <a:p>
            <a:pPr lvl="1"/>
            <a:r>
              <a:rPr lang="cs-CZ" dirty="0"/>
              <a:t>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7963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EF9B45-A773-4E45-82D7-A12CF1C75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Vytvoření databáze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DA3590-75EE-44BA-B230-E8F5E96F8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Rastrová data</a:t>
            </a:r>
          </a:p>
          <a:p>
            <a:pPr lvl="1"/>
            <a:r>
              <a:rPr lang="cs-CZ" dirty="0"/>
              <a:t>Klimatická data – IS </a:t>
            </a:r>
            <a:r>
              <a:rPr lang="cs-CZ" dirty="0" err="1"/>
              <a:t>Arrow</a:t>
            </a:r>
            <a:r>
              <a:rPr lang="cs-CZ" dirty="0"/>
              <a:t> ČHMÚ – RIVERCHANGE</a:t>
            </a:r>
          </a:p>
          <a:p>
            <a:pPr lvl="1"/>
            <a:r>
              <a:rPr lang="cs-CZ" dirty="0"/>
              <a:t>ČÚZK – WMTS služby</a:t>
            </a:r>
          </a:p>
          <a:p>
            <a:pPr lvl="2"/>
            <a:r>
              <a:rPr lang="cs-CZ" dirty="0"/>
              <a:t>základní mapa 1:10 000</a:t>
            </a:r>
          </a:p>
          <a:p>
            <a:pPr lvl="2"/>
            <a:r>
              <a:rPr lang="cs-CZ" dirty="0"/>
              <a:t>ortofoto mapa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893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783971-5404-48B3-B5E5-62E4DC39B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Vytvoření databáze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31ACE5-6956-43C1-8FC6-6AE90C8B0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Základní funkce databáze</a:t>
            </a:r>
          </a:p>
          <a:p>
            <a:pPr lvl="1"/>
            <a:r>
              <a:rPr lang="cs-CZ" dirty="0"/>
              <a:t>Správa uživatelů</a:t>
            </a:r>
          </a:p>
          <a:p>
            <a:pPr lvl="1"/>
            <a:r>
              <a:rPr lang="cs-CZ" dirty="0"/>
              <a:t>Správa projektů</a:t>
            </a:r>
          </a:p>
          <a:p>
            <a:pPr lvl="1"/>
            <a:r>
              <a:rPr lang="cs-CZ" dirty="0"/>
              <a:t>Sledované ukazatele</a:t>
            </a:r>
          </a:p>
          <a:p>
            <a:pPr lvl="2"/>
            <a:r>
              <a:rPr lang="cs-CZ" dirty="0"/>
              <a:t>Fyzikální</a:t>
            </a:r>
          </a:p>
          <a:p>
            <a:pPr lvl="2"/>
            <a:r>
              <a:rPr lang="cs-CZ" dirty="0"/>
              <a:t>Chemické</a:t>
            </a:r>
          </a:p>
          <a:p>
            <a:pPr lvl="1"/>
            <a:r>
              <a:rPr lang="cs-CZ" dirty="0"/>
              <a:t>Funkce pro zatřiďování zemin</a:t>
            </a:r>
          </a:p>
          <a:p>
            <a:pPr lvl="1"/>
            <a:r>
              <a:rPr lang="cs-CZ" dirty="0"/>
              <a:t>Funkce pro odvození parametrů</a:t>
            </a:r>
          </a:p>
          <a:p>
            <a:pPr lvl="2"/>
            <a:r>
              <a:rPr lang="cs-CZ" dirty="0"/>
              <a:t>Fyzikálních</a:t>
            </a:r>
          </a:p>
          <a:p>
            <a:pPr lvl="2"/>
            <a:r>
              <a:rPr lang="cs-CZ" dirty="0"/>
              <a:t>Chemických</a:t>
            </a:r>
          </a:p>
          <a:p>
            <a:pPr lvl="1"/>
            <a:r>
              <a:rPr lang="cs-CZ" dirty="0"/>
              <a:t>Aproximace křivek zrnitosti</a:t>
            </a:r>
          </a:p>
          <a:p>
            <a:pPr lvl="1"/>
            <a:r>
              <a:rPr lang="cs-CZ" dirty="0"/>
              <a:t>…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2357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3E28C1-3E80-4994-B52E-C8A0AEED6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Vytvoření databáze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8114BF-E98C-4AB9-BBB8-D1C0A30D5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Zobrazení na mapě</a:t>
            </a:r>
          </a:p>
          <a:p>
            <a:pPr lvl="1"/>
            <a:r>
              <a:rPr lang="cs-CZ" dirty="0"/>
              <a:t>Mapový server</a:t>
            </a:r>
          </a:p>
          <a:p>
            <a:pPr lvl="2"/>
            <a:r>
              <a:rPr lang="cs-CZ" dirty="0"/>
              <a:t>Půdní mapa ČR</a:t>
            </a:r>
          </a:p>
          <a:p>
            <a:pPr lvl="2"/>
            <a:r>
              <a:rPr lang="cs-CZ" dirty="0"/>
              <a:t>Reliéf a klima</a:t>
            </a:r>
          </a:p>
          <a:p>
            <a:pPr lvl="2"/>
            <a:r>
              <a:rPr lang="cs-CZ" dirty="0"/>
              <a:t>Krajinný pokryv</a:t>
            </a:r>
          </a:p>
          <a:p>
            <a:pPr lvl="2"/>
            <a:r>
              <a:rPr lang="cs-CZ" dirty="0"/>
              <a:t>Geomorfologie</a:t>
            </a:r>
          </a:p>
          <a:p>
            <a:pPr lvl="2"/>
            <a:r>
              <a:rPr lang="cs-CZ" dirty="0"/>
              <a:t>Retenční vodní kapacita</a:t>
            </a:r>
          </a:p>
          <a:p>
            <a:pPr lvl="2"/>
            <a:r>
              <a:rPr lang="cs-CZ" dirty="0"/>
              <a:t>BPEJ</a:t>
            </a:r>
          </a:p>
          <a:p>
            <a:pPr lvl="2"/>
            <a:r>
              <a:rPr lang="cs-CZ" dirty="0"/>
              <a:t>…</a:t>
            </a:r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9750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64920C-C0D3-4646-B459-9CFD63D26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Schéma databáze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6D48E93A-453A-4026-9043-826989A73190}"/>
              </a:ext>
            </a:extLst>
          </p:cNvPr>
          <p:cNvGrpSpPr/>
          <p:nvPr/>
        </p:nvGrpSpPr>
        <p:grpSpPr>
          <a:xfrm>
            <a:off x="1001233" y="1690688"/>
            <a:ext cx="7214191" cy="4351338"/>
            <a:chOff x="524436" y="448914"/>
            <a:chExt cx="7160559" cy="5955022"/>
          </a:xfrm>
        </p:grpSpPr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C1306599-FFEB-4EEB-8E94-0F0D281E9EDD}"/>
                </a:ext>
              </a:extLst>
            </p:cNvPr>
            <p:cNvSpPr/>
            <p:nvPr/>
          </p:nvSpPr>
          <p:spPr>
            <a:xfrm>
              <a:off x="524436" y="454064"/>
              <a:ext cx="1293606" cy="5925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dirty="0"/>
                <a:t>Land Use</a:t>
              </a:r>
            </a:p>
          </p:txBody>
        </p:sp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EBAAA50F-F8F0-4C72-9E42-FEB420AD5764}"/>
                </a:ext>
              </a:extLst>
            </p:cNvPr>
            <p:cNvSpPr/>
            <p:nvPr/>
          </p:nvSpPr>
          <p:spPr>
            <a:xfrm>
              <a:off x="524436" y="1208893"/>
              <a:ext cx="1293606" cy="5925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dirty="0"/>
                <a:t>Geomorfologie</a:t>
              </a:r>
            </a:p>
          </p:txBody>
        </p:sp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C8FDDBE8-9A0E-4807-9CCB-125969227E2A}"/>
                </a:ext>
              </a:extLst>
            </p:cNvPr>
            <p:cNvSpPr/>
            <p:nvPr/>
          </p:nvSpPr>
          <p:spPr>
            <a:xfrm>
              <a:off x="524436" y="1963722"/>
              <a:ext cx="1293606" cy="5925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dirty="0"/>
                <a:t>Správní struktura</a:t>
              </a:r>
            </a:p>
          </p:txBody>
        </p:sp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593889FD-383E-45F4-8E89-D72C10123CAD}"/>
                </a:ext>
              </a:extLst>
            </p:cNvPr>
            <p:cNvSpPr/>
            <p:nvPr/>
          </p:nvSpPr>
          <p:spPr>
            <a:xfrm>
              <a:off x="524436" y="2732447"/>
              <a:ext cx="1293606" cy="5925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dirty="0" err="1"/>
                <a:t>Chráněnná</a:t>
              </a:r>
              <a:r>
                <a:rPr lang="cs-CZ" sz="1400" dirty="0"/>
                <a:t> území</a:t>
              </a:r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814D60CA-775B-410C-AF99-9522456956FC}"/>
                </a:ext>
              </a:extLst>
            </p:cNvPr>
            <p:cNvSpPr/>
            <p:nvPr/>
          </p:nvSpPr>
          <p:spPr>
            <a:xfrm>
              <a:off x="524436" y="3501172"/>
              <a:ext cx="1293606" cy="5925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dirty="0"/>
                <a:t>Pozemkový katastr</a:t>
              </a:r>
            </a:p>
          </p:txBody>
        </p:sp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2D5F2480-BDF7-4E71-A1F0-6D6082D64167}"/>
                </a:ext>
              </a:extLst>
            </p:cNvPr>
            <p:cNvSpPr/>
            <p:nvPr/>
          </p:nvSpPr>
          <p:spPr>
            <a:xfrm>
              <a:off x="524436" y="4269897"/>
              <a:ext cx="1293606" cy="5925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dirty="0"/>
                <a:t>Půdní bloky</a:t>
              </a:r>
            </a:p>
          </p:txBody>
        </p:sp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9561FF1E-70B0-45D5-AF8C-01CCF00EC0C6}"/>
                </a:ext>
              </a:extLst>
            </p:cNvPr>
            <p:cNvSpPr/>
            <p:nvPr/>
          </p:nvSpPr>
          <p:spPr>
            <a:xfrm>
              <a:off x="524436" y="5056541"/>
              <a:ext cx="1293606" cy="5925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dirty="0"/>
                <a:t>Klimatická data</a:t>
              </a:r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0DE4C947-6E45-45F1-A861-003780FA2D4A}"/>
                </a:ext>
              </a:extLst>
            </p:cNvPr>
            <p:cNvSpPr/>
            <p:nvPr/>
          </p:nvSpPr>
          <p:spPr>
            <a:xfrm>
              <a:off x="3213399" y="1407465"/>
              <a:ext cx="4471596" cy="393994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dirty="0"/>
                <a:t>Klasifikace půd</a:t>
              </a:r>
            </a:p>
          </p:txBody>
        </p:sp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2224F1EE-F985-4BA1-9D26-A95DCE72DF73}"/>
                </a:ext>
              </a:extLst>
            </p:cNvPr>
            <p:cNvSpPr/>
            <p:nvPr/>
          </p:nvSpPr>
          <p:spPr>
            <a:xfrm>
              <a:off x="3213398" y="2197257"/>
              <a:ext cx="1293606" cy="5925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dirty="0"/>
                <a:t>Půdní sondy</a:t>
              </a:r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C8CA1035-DE56-4386-A6ED-A5938E300585}"/>
                </a:ext>
              </a:extLst>
            </p:cNvPr>
            <p:cNvSpPr/>
            <p:nvPr/>
          </p:nvSpPr>
          <p:spPr>
            <a:xfrm>
              <a:off x="524436" y="5811370"/>
              <a:ext cx="1293606" cy="5925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dirty="0"/>
                <a:t>Hydrologická povodí</a:t>
              </a:r>
            </a:p>
          </p:txBody>
        </p:sp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19C02602-D7B2-4C86-ADBE-4E39620C27B2}"/>
                </a:ext>
              </a:extLst>
            </p:cNvPr>
            <p:cNvSpPr/>
            <p:nvPr/>
          </p:nvSpPr>
          <p:spPr>
            <a:xfrm>
              <a:off x="4802394" y="3144399"/>
              <a:ext cx="1293606" cy="5925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dirty="0"/>
                <a:t>Diagnostické horizonty</a:t>
              </a:r>
            </a:p>
          </p:txBody>
        </p:sp>
        <p:sp>
          <p:nvSpPr>
            <p:cNvPr id="16" name="Obdélník 15">
              <a:extLst>
                <a:ext uri="{FF2B5EF4-FFF2-40B4-BE49-F238E27FC236}">
                  <a16:creationId xmlns:a16="http://schemas.microsoft.com/office/drawing/2014/main" id="{B035847F-CA27-4B1B-8293-81E8732535C5}"/>
                </a:ext>
              </a:extLst>
            </p:cNvPr>
            <p:cNvSpPr/>
            <p:nvPr/>
          </p:nvSpPr>
          <p:spPr>
            <a:xfrm>
              <a:off x="6391389" y="2260005"/>
              <a:ext cx="1293606" cy="5925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dirty="0"/>
                <a:t>Fyzikální vlastnosti</a:t>
              </a:r>
            </a:p>
          </p:txBody>
        </p:sp>
        <p:sp>
          <p:nvSpPr>
            <p:cNvPr id="17" name="Obdélník 16">
              <a:extLst>
                <a:ext uri="{FF2B5EF4-FFF2-40B4-BE49-F238E27FC236}">
                  <a16:creationId xmlns:a16="http://schemas.microsoft.com/office/drawing/2014/main" id="{DD972FCF-6C9C-44C0-94B9-81A3D6D09B28}"/>
                </a:ext>
              </a:extLst>
            </p:cNvPr>
            <p:cNvSpPr/>
            <p:nvPr/>
          </p:nvSpPr>
          <p:spPr>
            <a:xfrm>
              <a:off x="2366682" y="454064"/>
              <a:ext cx="365760" cy="59498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cs-CZ" dirty="0"/>
                <a:t>Lokalizace a charakteristiky</a:t>
              </a:r>
            </a:p>
          </p:txBody>
        </p: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DB994814-9EF2-4375-A837-353DCC8F4143}"/>
                </a:ext>
              </a:extLst>
            </p:cNvPr>
            <p:cNvSpPr/>
            <p:nvPr/>
          </p:nvSpPr>
          <p:spPr>
            <a:xfrm>
              <a:off x="3213399" y="454064"/>
              <a:ext cx="1293606" cy="592566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TKSP</a:t>
              </a:r>
            </a:p>
          </p:txBody>
        </p:sp>
        <p:sp>
          <p:nvSpPr>
            <p:cNvPr id="19" name="Obdélník 18">
              <a:extLst>
                <a:ext uri="{FF2B5EF4-FFF2-40B4-BE49-F238E27FC236}">
                  <a16:creationId xmlns:a16="http://schemas.microsoft.com/office/drawing/2014/main" id="{CFBB2CB0-D4B3-4D93-A1E3-62624DB333D2}"/>
                </a:ext>
              </a:extLst>
            </p:cNvPr>
            <p:cNvSpPr/>
            <p:nvPr/>
          </p:nvSpPr>
          <p:spPr>
            <a:xfrm>
              <a:off x="6391389" y="448914"/>
              <a:ext cx="1293606" cy="592566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WRB</a:t>
              </a:r>
            </a:p>
          </p:txBody>
        </p:sp>
        <p:sp>
          <p:nvSpPr>
            <p:cNvPr id="20" name="Obdélník 19">
              <a:extLst>
                <a:ext uri="{FF2B5EF4-FFF2-40B4-BE49-F238E27FC236}">
                  <a16:creationId xmlns:a16="http://schemas.microsoft.com/office/drawing/2014/main" id="{D2750E04-367C-480F-BB39-218299F7410E}"/>
                </a:ext>
              </a:extLst>
            </p:cNvPr>
            <p:cNvSpPr/>
            <p:nvPr/>
          </p:nvSpPr>
          <p:spPr>
            <a:xfrm>
              <a:off x="4802394" y="448914"/>
              <a:ext cx="1293606" cy="592566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MKSP</a:t>
              </a:r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41F5B1F3-CD8C-434E-9169-6D63651C7B90}"/>
                </a:ext>
              </a:extLst>
            </p:cNvPr>
            <p:cNvSpPr/>
            <p:nvPr/>
          </p:nvSpPr>
          <p:spPr>
            <a:xfrm>
              <a:off x="6391389" y="4026592"/>
              <a:ext cx="1293606" cy="5925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dirty="0"/>
                <a:t>Chemické vlastnosti</a:t>
              </a:r>
            </a:p>
          </p:txBody>
        </p:sp>
        <p:cxnSp>
          <p:nvCxnSpPr>
            <p:cNvPr id="22" name="Přímá spojnice se šipkou 23">
              <a:extLst>
                <a:ext uri="{FF2B5EF4-FFF2-40B4-BE49-F238E27FC236}">
                  <a16:creationId xmlns:a16="http://schemas.microsoft.com/office/drawing/2014/main" id="{5B45D471-2EE5-4A9F-8EDF-12E613F03845}"/>
                </a:ext>
              </a:extLst>
            </p:cNvPr>
            <p:cNvCxnSpPr>
              <a:stCxn id="15" idx="1"/>
              <a:endCxn id="13" idx="2"/>
            </p:cNvCxnSpPr>
            <p:nvPr/>
          </p:nvCxnSpPr>
          <p:spPr>
            <a:xfrm rot="10800000">
              <a:off x="3860202" y="2789824"/>
              <a:ext cx="942193" cy="650859"/>
            </a:xfrm>
            <a:prstGeom prst="bentConnector2">
              <a:avLst/>
            </a:prstGeom>
            <a:ln w="349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se šipkou 22">
              <a:extLst>
                <a:ext uri="{FF2B5EF4-FFF2-40B4-BE49-F238E27FC236}">
                  <a16:creationId xmlns:a16="http://schemas.microsoft.com/office/drawing/2014/main" id="{78618667-CF3D-4954-B5E6-FEF8A7696DAB}"/>
                </a:ext>
              </a:extLst>
            </p:cNvPr>
            <p:cNvCxnSpPr>
              <a:cxnSpLocks/>
              <a:endCxn id="13" idx="1"/>
            </p:cNvCxnSpPr>
            <p:nvPr/>
          </p:nvCxnSpPr>
          <p:spPr>
            <a:xfrm>
              <a:off x="2732442" y="2493540"/>
              <a:ext cx="480956" cy="0"/>
            </a:xfrm>
            <a:prstGeom prst="straightConnector1">
              <a:avLst/>
            </a:prstGeom>
            <a:ln w="349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se šipkou 23">
              <a:extLst>
                <a:ext uri="{FF2B5EF4-FFF2-40B4-BE49-F238E27FC236}">
                  <a16:creationId xmlns:a16="http://schemas.microsoft.com/office/drawing/2014/main" id="{58750B3B-89BE-47DB-B211-9A48E4E0C9B7}"/>
                </a:ext>
              </a:extLst>
            </p:cNvPr>
            <p:cNvCxnSpPr>
              <a:stCxn id="5" idx="3"/>
            </p:cNvCxnSpPr>
            <p:nvPr/>
          </p:nvCxnSpPr>
          <p:spPr>
            <a:xfrm>
              <a:off x="1818042" y="750347"/>
              <a:ext cx="548640" cy="0"/>
            </a:xfrm>
            <a:prstGeom prst="straightConnector1">
              <a:avLst/>
            </a:prstGeom>
            <a:ln w="349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se šipkou 24">
              <a:extLst>
                <a:ext uri="{FF2B5EF4-FFF2-40B4-BE49-F238E27FC236}">
                  <a16:creationId xmlns:a16="http://schemas.microsoft.com/office/drawing/2014/main" id="{5D62C4F3-0133-4487-9466-5828D04744C6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>
              <a:off x="1818042" y="1505176"/>
              <a:ext cx="548640" cy="0"/>
            </a:xfrm>
            <a:prstGeom prst="straightConnector1">
              <a:avLst/>
            </a:prstGeom>
            <a:ln w="349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se šipkou 25">
              <a:extLst>
                <a:ext uri="{FF2B5EF4-FFF2-40B4-BE49-F238E27FC236}">
                  <a16:creationId xmlns:a16="http://schemas.microsoft.com/office/drawing/2014/main" id="{9912B984-90E1-47CC-BCE6-28264AEFBAFB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>
              <a:off x="1818042" y="2260005"/>
              <a:ext cx="548640" cy="0"/>
            </a:xfrm>
            <a:prstGeom prst="straightConnector1">
              <a:avLst/>
            </a:prstGeom>
            <a:ln w="349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se šipkou 26">
              <a:extLst>
                <a:ext uri="{FF2B5EF4-FFF2-40B4-BE49-F238E27FC236}">
                  <a16:creationId xmlns:a16="http://schemas.microsoft.com/office/drawing/2014/main" id="{E387ABEA-87E2-4327-9CF6-9F5D7D5B1F5F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>
              <a:off x="1818042" y="3028730"/>
              <a:ext cx="548640" cy="9862"/>
            </a:xfrm>
            <a:prstGeom prst="straightConnector1">
              <a:avLst/>
            </a:prstGeom>
            <a:ln w="349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se šipkou 27">
              <a:extLst>
                <a:ext uri="{FF2B5EF4-FFF2-40B4-BE49-F238E27FC236}">
                  <a16:creationId xmlns:a16="http://schemas.microsoft.com/office/drawing/2014/main" id="{2C1D06A9-C916-4921-8276-2FF3B5118BE8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 flipV="1">
              <a:off x="1818042" y="3785803"/>
              <a:ext cx="548640" cy="11652"/>
            </a:xfrm>
            <a:prstGeom prst="straightConnector1">
              <a:avLst/>
            </a:prstGeom>
            <a:ln w="349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se šipkou 28">
              <a:extLst>
                <a:ext uri="{FF2B5EF4-FFF2-40B4-BE49-F238E27FC236}">
                  <a16:creationId xmlns:a16="http://schemas.microsoft.com/office/drawing/2014/main" id="{6948381F-69C1-446C-BAE5-EADD7586F91A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>
              <a:off x="1818042" y="4566180"/>
              <a:ext cx="548640" cy="0"/>
            </a:xfrm>
            <a:prstGeom prst="straightConnector1">
              <a:avLst/>
            </a:prstGeom>
            <a:ln w="349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se šipkou 29">
              <a:extLst>
                <a:ext uri="{FF2B5EF4-FFF2-40B4-BE49-F238E27FC236}">
                  <a16:creationId xmlns:a16="http://schemas.microsoft.com/office/drawing/2014/main" id="{E9F0DFE2-D455-453F-B868-76CB5F07A893}"/>
                </a:ext>
              </a:extLst>
            </p:cNvPr>
            <p:cNvCxnSpPr>
              <a:cxnSpLocks/>
              <a:stCxn id="11" idx="3"/>
            </p:cNvCxnSpPr>
            <p:nvPr/>
          </p:nvCxnSpPr>
          <p:spPr>
            <a:xfrm>
              <a:off x="1818042" y="5352824"/>
              <a:ext cx="548640" cy="0"/>
            </a:xfrm>
            <a:prstGeom prst="straightConnector1">
              <a:avLst/>
            </a:prstGeom>
            <a:ln w="349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se šipkou 30">
              <a:extLst>
                <a:ext uri="{FF2B5EF4-FFF2-40B4-BE49-F238E27FC236}">
                  <a16:creationId xmlns:a16="http://schemas.microsoft.com/office/drawing/2014/main" id="{15A25E87-F084-4B6C-8AD6-DCFEB40ED213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 flipV="1">
              <a:off x="1818042" y="6096001"/>
              <a:ext cx="548640" cy="11652"/>
            </a:xfrm>
            <a:prstGeom prst="straightConnector1">
              <a:avLst/>
            </a:prstGeom>
            <a:ln w="349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se šipkou 31">
              <a:extLst>
                <a:ext uri="{FF2B5EF4-FFF2-40B4-BE49-F238E27FC236}">
                  <a16:creationId xmlns:a16="http://schemas.microsoft.com/office/drawing/2014/main" id="{54A4C5C6-FDF2-4A56-8F74-BDF92FA0119C}"/>
                </a:ext>
              </a:extLst>
            </p:cNvPr>
            <p:cNvCxnSpPr>
              <a:cxnSpLocks/>
              <a:endCxn id="13" idx="0"/>
            </p:cNvCxnSpPr>
            <p:nvPr/>
          </p:nvCxnSpPr>
          <p:spPr>
            <a:xfrm>
              <a:off x="3860201" y="1801459"/>
              <a:ext cx="0" cy="395798"/>
            </a:xfrm>
            <a:prstGeom prst="straightConnector1">
              <a:avLst/>
            </a:prstGeom>
            <a:ln w="349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se šipkou 32">
              <a:extLst>
                <a:ext uri="{FF2B5EF4-FFF2-40B4-BE49-F238E27FC236}">
                  <a16:creationId xmlns:a16="http://schemas.microsoft.com/office/drawing/2014/main" id="{8E14A180-AF85-4E36-B9DF-E8EE296FB923}"/>
                </a:ext>
              </a:extLst>
            </p:cNvPr>
            <p:cNvCxnSpPr>
              <a:cxnSpLocks/>
              <a:stCxn id="18" idx="2"/>
            </p:cNvCxnSpPr>
            <p:nvPr/>
          </p:nvCxnSpPr>
          <p:spPr>
            <a:xfrm flipH="1">
              <a:off x="3860201" y="1046630"/>
              <a:ext cx="1" cy="355001"/>
            </a:xfrm>
            <a:prstGeom prst="straightConnector1">
              <a:avLst/>
            </a:prstGeom>
            <a:ln w="349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se šipkou 33">
              <a:extLst>
                <a:ext uri="{FF2B5EF4-FFF2-40B4-BE49-F238E27FC236}">
                  <a16:creationId xmlns:a16="http://schemas.microsoft.com/office/drawing/2014/main" id="{549A8805-B979-4FBF-9024-FA41D06B92FC}"/>
                </a:ext>
              </a:extLst>
            </p:cNvPr>
            <p:cNvCxnSpPr>
              <a:cxnSpLocks/>
              <a:stCxn id="20" idx="2"/>
            </p:cNvCxnSpPr>
            <p:nvPr/>
          </p:nvCxnSpPr>
          <p:spPr>
            <a:xfrm>
              <a:off x="5449197" y="1041480"/>
              <a:ext cx="0" cy="363068"/>
            </a:xfrm>
            <a:prstGeom prst="straightConnector1">
              <a:avLst/>
            </a:prstGeom>
            <a:ln w="349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se šipkou 34">
              <a:extLst>
                <a:ext uri="{FF2B5EF4-FFF2-40B4-BE49-F238E27FC236}">
                  <a16:creationId xmlns:a16="http://schemas.microsoft.com/office/drawing/2014/main" id="{5878C34C-F517-40D3-9FAC-5A8DB214EC1A}"/>
                </a:ext>
              </a:extLst>
            </p:cNvPr>
            <p:cNvCxnSpPr>
              <a:cxnSpLocks/>
              <a:stCxn id="19" idx="2"/>
            </p:cNvCxnSpPr>
            <p:nvPr/>
          </p:nvCxnSpPr>
          <p:spPr>
            <a:xfrm>
              <a:off x="7038192" y="1041480"/>
              <a:ext cx="0" cy="331916"/>
            </a:xfrm>
            <a:prstGeom prst="straightConnector1">
              <a:avLst/>
            </a:prstGeom>
            <a:ln w="349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se šipkou 55">
              <a:extLst>
                <a:ext uri="{FF2B5EF4-FFF2-40B4-BE49-F238E27FC236}">
                  <a16:creationId xmlns:a16="http://schemas.microsoft.com/office/drawing/2014/main" id="{9C465ABF-D611-46CD-BC14-8CC3C3B667CC}"/>
                </a:ext>
              </a:extLst>
            </p:cNvPr>
            <p:cNvCxnSpPr>
              <a:cxnSpLocks/>
              <a:stCxn id="16" idx="1"/>
              <a:endCxn id="15" idx="0"/>
            </p:cNvCxnSpPr>
            <p:nvPr/>
          </p:nvCxnSpPr>
          <p:spPr>
            <a:xfrm rot="10800000" flipV="1">
              <a:off x="5449197" y="2556287"/>
              <a:ext cx="942192" cy="588111"/>
            </a:xfrm>
            <a:prstGeom prst="bentConnector2">
              <a:avLst/>
            </a:prstGeom>
            <a:ln w="349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se šipkou 58">
              <a:extLst>
                <a:ext uri="{FF2B5EF4-FFF2-40B4-BE49-F238E27FC236}">
                  <a16:creationId xmlns:a16="http://schemas.microsoft.com/office/drawing/2014/main" id="{61C62E84-A72A-4277-A411-996C1951D213}"/>
                </a:ext>
              </a:extLst>
            </p:cNvPr>
            <p:cNvCxnSpPr>
              <a:cxnSpLocks/>
              <a:stCxn id="21" idx="1"/>
              <a:endCxn id="15" idx="2"/>
            </p:cNvCxnSpPr>
            <p:nvPr/>
          </p:nvCxnSpPr>
          <p:spPr>
            <a:xfrm rot="10800000">
              <a:off x="5449197" y="3736965"/>
              <a:ext cx="942192" cy="585910"/>
            </a:xfrm>
            <a:prstGeom prst="bentConnector2">
              <a:avLst/>
            </a:prstGeom>
            <a:ln w="349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28532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2F3098-B5B7-4E06-83C3-84C4D47A0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Klasifikační systém půd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54072C-D549-4813-B93A-DB85E851B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Taxonometrický</a:t>
            </a:r>
            <a:r>
              <a:rPr lang="cs-CZ" dirty="0"/>
              <a:t> klasifikační systém půd ČR</a:t>
            </a:r>
          </a:p>
          <a:p>
            <a:pPr lvl="1"/>
            <a:r>
              <a:rPr lang="cs-CZ" dirty="0"/>
              <a:t>Referenční třídy</a:t>
            </a:r>
          </a:p>
          <a:p>
            <a:pPr lvl="1"/>
            <a:r>
              <a:rPr lang="cs-CZ" dirty="0"/>
              <a:t>Půdní typy a subtypy</a:t>
            </a:r>
          </a:p>
          <a:p>
            <a:pPr lvl="1"/>
            <a:r>
              <a:rPr lang="cs-CZ" dirty="0"/>
              <a:t>Půdní variety a </a:t>
            </a:r>
            <a:r>
              <a:rPr lang="cs-CZ" dirty="0" err="1"/>
              <a:t>subvariety</a:t>
            </a:r>
            <a:endParaRPr lang="cs-CZ" dirty="0"/>
          </a:p>
          <a:p>
            <a:r>
              <a:rPr lang="cs-CZ" dirty="0"/>
              <a:t>Morfogenetický klasifikační systém půd ČR</a:t>
            </a:r>
          </a:p>
          <a:p>
            <a:pPr lvl="1"/>
            <a:r>
              <a:rPr lang="cs-CZ" dirty="0"/>
              <a:t>Skupiny půd</a:t>
            </a:r>
          </a:p>
          <a:p>
            <a:pPr lvl="1"/>
            <a:r>
              <a:rPr lang="cs-CZ" dirty="0"/>
              <a:t>Půdní typy a subtypy</a:t>
            </a:r>
          </a:p>
          <a:p>
            <a:pPr lvl="1"/>
            <a:r>
              <a:rPr lang="cs-CZ" dirty="0"/>
              <a:t>Půdní variety</a:t>
            </a:r>
          </a:p>
          <a:p>
            <a:r>
              <a:rPr lang="cs-CZ" dirty="0"/>
              <a:t>WRB</a:t>
            </a:r>
          </a:p>
          <a:p>
            <a:pPr lvl="1"/>
            <a:r>
              <a:rPr lang="cs-CZ" dirty="0"/>
              <a:t>Skupiny půd, kvalifikátory a adjektiva</a:t>
            </a:r>
          </a:p>
        </p:txBody>
      </p:sp>
    </p:spTree>
    <p:extLst>
      <p:ext uri="{BB962C8B-B14F-4D97-AF65-F5344CB8AC3E}">
        <p14:creationId xmlns:p14="http://schemas.microsoft.com/office/powerpoint/2010/main" val="1075550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EFA643-67EE-468F-A615-61D7F13C1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Klasifikační systém půd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6B46F7-E3BD-466D-92DA-7CDD81EC6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Formy nadložního humusu</a:t>
            </a:r>
          </a:p>
          <a:p>
            <a:r>
              <a:rPr lang="cs-CZ" dirty="0"/>
              <a:t>Diagnostické horizonty</a:t>
            </a:r>
          </a:p>
          <a:p>
            <a:r>
              <a:rPr lang="cs-CZ" dirty="0"/>
              <a:t>Půdotvorné substráty</a:t>
            </a:r>
          </a:p>
        </p:txBody>
      </p:sp>
    </p:spTree>
    <p:extLst>
      <p:ext uri="{BB962C8B-B14F-4D97-AF65-F5344CB8AC3E}">
        <p14:creationId xmlns:p14="http://schemas.microsoft.com/office/powerpoint/2010/main" val="130505566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622</Words>
  <Application>Microsoft Office PowerPoint</Application>
  <PresentationFormat>Širokoúhlá obrazovka</PresentationFormat>
  <Paragraphs>201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Verdana</vt:lpstr>
      <vt:lpstr>Motiv Office</vt:lpstr>
      <vt:lpstr>Databáze PuGIS</vt:lpstr>
      <vt:lpstr>Vytvoření databáze</vt:lpstr>
      <vt:lpstr>Vytvoření databáze</vt:lpstr>
      <vt:lpstr>Vytvoření databáze</vt:lpstr>
      <vt:lpstr>Vytvoření databáze</vt:lpstr>
      <vt:lpstr>Vytvoření databáze</vt:lpstr>
      <vt:lpstr>Schéma databáze</vt:lpstr>
      <vt:lpstr>Klasifikační systém půd</vt:lpstr>
      <vt:lpstr>Klasifikační systém půd</vt:lpstr>
      <vt:lpstr>Půdní sondy</vt:lpstr>
      <vt:lpstr>Půdní sondy</vt:lpstr>
      <vt:lpstr>Půdní sondy</vt:lpstr>
      <vt:lpstr>Půdní sondy</vt:lpstr>
      <vt:lpstr>Zatřiďování zemin</vt:lpstr>
      <vt:lpstr>Zatřiďování zemin</vt:lpstr>
      <vt:lpstr>Zatřiďování zemin</vt:lpstr>
      <vt:lpstr>Křivky zrnitosti</vt:lpstr>
      <vt:lpstr>Křivky zrnitosti</vt:lpstr>
      <vt:lpstr>Křivky zrnitosti</vt:lpstr>
      <vt:lpstr>Aproximace křivky zrnitosti NURBS</vt:lpstr>
      <vt:lpstr>Aproximace křivky zrnitosti NURBS</vt:lpstr>
      <vt:lpstr>Aproximace křivky zrnitosti NURBS</vt:lpstr>
      <vt:lpstr>Přepočty mezi veličinami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Databáze PuGIS</dc:title>
  <dc:creator>Tomáš Herza</dc:creator>
  <cp:lastModifiedBy>Jaroslava Janků</cp:lastModifiedBy>
  <cp:revision>11</cp:revision>
  <dcterms:created xsi:type="dcterms:W3CDTF">2020-11-23T06:58:59Z</dcterms:created>
  <dcterms:modified xsi:type="dcterms:W3CDTF">2020-11-24T10:07:14Z</dcterms:modified>
</cp:coreProperties>
</file>